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7" r:id="rId1"/>
    <p:sldMasterId id="2147483775" r:id="rId2"/>
  </p:sldMasterIdLst>
  <p:notesMasterIdLst>
    <p:notesMasterId r:id="rId41"/>
  </p:notesMasterIdLst>
  <p:handoutMasterIdLst>
    <p:handoutMasterId r:id="rId42"/>
  </p:handoutMasterIdLst>
  <p:sldIdLst>
    <p:sldId id="256" r:id="rId3"/>
    <p:sldId id="353" r:id="rId4"/>
    <p:sldId id="339" r:id="rId5"/>
    <p:sldId id="314" r:id="rId6"/>
    <p:sldId id="315" r:id="rId7"/>
    <p:sldId id="312" r:id="rId8"/>
    <p:sldId id="295" r:id="rId9"/>
    <p:sldId id="316" r:id="rId10"/>
    <p:sldId id="317" r:id="rId11"/>
    <p:sldId id="310" r:id="rId12"/>
    <p:sldId id="340" r:id="rId13"/>
    <p:sldId id="319" r:id="rId14"/>
    <p:sldId id="338" r:id="rId15"/>
    <p:sldId id="318" r:id="rId16"/>
    <p:sldId id="321" r:id="rId17"/>
    <p:sldId id="345" r:id="rId18"/>
    <p:sldId id="327" r:id="rId19"/>
    <p:sldId id="322" r:id="rId20"/>
    <p:sldId id="323" r:id="rId21"/>
    <p:sldId id="324" r:id="rId22"/>
    <p:sldId id="346" r:id="rId23"/>
    <p:sldId id="348" r:id="rId24"/>
    <p:sldId id="351" r:id="rId25"/>
    <p:sldId id="325" r:id="rId26"/>
    <p:sldId id="347" r:id="rId27"/>
    <p:sldId id="350" r:id="rId28"/>
    <p:sldId id="331" r:id="rId29"/>
    <p:sldId id="341" r:id="rId30"/>
    <p:sldId id="332" r:id="rId31"/>
    <p:sldId id="333" r:id="rId32"/>
    <p:sldId id="334" r:id="rId33"/>
    <p:sldId id="335" r:id="rId34"/>
    <p:sldId id="336" r:id="rId35"/>
    <p:sldId id="342" r:id="rId36"/>
    <p:sldId id="337" r:id="rId37"/>
    <p:sldId id="344" r:id="rId38"/>
    <p:sldId id="343" r:id="rId39"/>
    <p:sldId id="352" r:id="rId40"/>
  </p:sldIdLst>
  <p:sldSz cx="9144000" cy="6858000" type="letter"/>
  <p:notesSz cx="7150100" cy="9448800"/>
  <p:defaultTextStyle>
    <a:defPPr>
      <a:defRPr lang="en-US"/>
    </a:defPPr>
    <a:lvl1pPr algn="ctr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1">
          <p15:clr>
            <a:srgbClr val="A4A3A4"/>
          </p15:clr>
        </p15:guide>
        <p15:guide id="2" orient="horz" pos="968">
          <p15:clr>
            <a:srgbClr val="A4A3A4"/>
          </p15:clr>
        </p15:guide>
        <p15:guide id="3" orient="horz" pos="3785">
          <p15:clr>
            <a:srgbClr val="A4A3A4"/>
          </p15:clr>
        </p15:guide>
        <p15:guide id="4" orient="horz" pos="1353">
          <p15:clr>
            <a:srgbClr val="A4A3A4"/>
          </p15:clr>
        </p15:guide>
        <p15:guide id="5" pos="483">
          <p15:clr>
            <a:srgbClr val="A4A3A4"/>
          </p15:clr>
        </p15:guide>
        <p15:guide id="6" pos="2889">
          <p15:clr>
            <a:srgbClr val="A4A3A4"/>
          </p15:clr>
        </p15:guide>
        <p15:guide id="7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5718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8E7EA"/>
    <a:srgbClr val="87ABB9"/>
    <a:srgbClr val="000000"/>
    <a:srgbClr val="E6F0F2"/>
    <a:srgbClr val="60177D"/>
    <a:srgbClr val="3B106E"/>
    <a:srgbClr val="EFEDE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89651" autoAdjust="0"/>
  </p:normalViewPr>
  <p:slideViewPr>
    <p:cSldViewPr snapToGrid="0">
      <p:cViewPr varScale="1">
        <p:scale>
          <a:sx n="84" d="100"/>
          <a:sy n="84" d="100"/>
        </p:scale>
        <p:origin x="48" y="117"/>
      </p:cViewPr>
      <p:guideLst>
        <p:guide orient="horz" pos="2201"/>
        <p:guide orient="horz" pos="968"/>
        <p:guide orient="horz" pos="3785"/>
        <p:guide orient="horz" pos="1353"/>
        <p:guide pos="483"/>
        <p:guide pos="2889"/>
        <p:guide pos="2879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4" d="100"/>
        <a:sy n="114" d="100"/>
      </p:scale>
      <p:origin x="0" y="4302"/>
    </p:cViewPr>
  </p:sorterViewPr>
  <p:notesViewPr>
    <p:cSldViewPr snapToGrid="0">
      <p:cViewPr>
        <p:scale>
          <a:sx n="50" d="100"/>
          <a:sy n="50" d="100"/>
        </p:scale>
        <p:origin x="-2634" y="-936"/>
      </p:cViewPr>
      <p:guideLst>
        <p:guide orient="horz" pos="5718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9D8837-2406-4A69-8786-735086B1BD58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0D8709-F8B8-4431-8B36-E9A80C2FD687}">
      <dgm:prSet phldrT="[Text]"/>
      <dgm:spPr/>
      <dgm:t>
        <a:bodyPr/>
        <a:lstStyle/>
        <a:p>
          <a:endParaRPr lang="en-US" dirty="0"/>
        </a:p>
      </dgm:t>
    </dgm:pt>
    <dgm:pt modelId="{852E5B3F-B6E5-4A1D-AF8D-CC13632BBCB6}" type="parTrans" cxnId="{D63432D1-2F80-41EC-86C0-CE280F4FCA65}">
      <dgm:prSet/>
      <dgm:spPr/>
      <dgm:t>
        <a:bodyPr/>
        <a:lstStyle/>
        <a:p>
          <a:endParaRPr lang="en-US"/>
        </a:p>
      </dgm:t>
    </dgm:pt>
    <dgm:pt modelId="{794AABFC-4B17-4DD4-A2B3-D1B8DF8BD032}" type="sibTrans" cxnId="{D63432D1-2F80-41EC-86C0-CE280F4FCA65}">
      <dgm:prSet/>
      <dgm:spPr/>
      <dgm:t>
        <a:bodyPr/>
        <a:lstStyle/>
        <a:p>
          <a:endParaRPr lang="en-US"/>
        </a:p>
      </dgm:t>
    </dgm:pt>
    <dgm:pt modelId="{2E082F85-513C-4202-9B52-1F5835A2264B}">
      <dgm:prSet phldrT="[Text]"/>
      <dgm:spPr/>
      <dgm:t>
        <a:bodyPr/>
        <a:lstStyle/>
        <a:p>
          <a:endParaRPr lang="en-US" dirty="0"/>
        </a:p>
      </dgm:t>
    </dgm:pt>
    <dgm:pt modelId="{24979403-4780-486D-8D16-D430304C8B4E}" type="parTrans" cxnId="{129E51EE-13A3-43B1-B982-5499B23FE0D2}">
      <dgm:prSet/>
      <dgm:spPr/>
      <dgm:t>
        <a:bodyPr/>
        <a:lstStyle/>
        <a:p>
          <a:endParaRPr lang="en-US"/>
        </a:p>
      </dgm:t>
    </dgm:pt>
    <dgm:pt modelId="{F80F7288-93B0-4DD3-92FB-16837A2D741E}" type="sibTrans" cxnId="{129E51EE-13A3-43B1-B982-5499B23FE0D2}">
      <dgm:prSet/>
      <dgm:spPr/>
      <dgm:t>
        <a:bodyPr/>
        <a:lstStyle/>
        <a:p>
          <a:endParaRPr lang="en-US"/>
        </a:p>
      </dgm:t>
    </dgm:pt>
    <dgm:pt modelId="{1D3A6C25-DA68-4B01-9C60-BE52FAD7F8D8}">
      <dgm:prSet phldrT="[Text]"/>
      <dgm:spPr/>
      <dgm:t>
        <a:bodyPr/>
        <a:lstStyle/>
        <a:p>
          <a:endParaRPr lang="en-US" dirty="0"/>
        </a:p>
      </dgm:t>
    </dgm:pt>
    <dgm:pt modelId="{6EE4D3D9-A6FD-4F3E-BEF2-AA167DB9A670}" type="parTrans" cxnId="{437D2778-B6A2-4485-8B37-0EF73BC06253}">
      <dgm:prSet/>
      <dgm:spPr/>
      <dgm:t>
        <a:bodyPr/>
        <a:lstStyle/>
        <a:p>
          <a:endParaRPr lang="en-US"/>
        </a:p>
      </dgm:t>
    </dgm:pt>
    <dgm:pt modelId="{CEFD961C-0A3F-46FB-A65B-A2D4BD4DDBD7}" type="sibTrans" cxnId="{437D2778-B6A2-4485-8B37-0EF73BC06253}">
      <dgm:prSet/>
      <dgm:spPr/>
      <dgm:t>
        <a:bodyPr/>
        <a:lstStyle/>
        <a:p>
          <a:endParaRPr lang="en-US"/>
        </a:p>
      </dgm:t>
    </dgm:pt>
    <dgm:pt modelId="{298C6144-4D82-45B3-B652-50258BFF85EA}">
      <dgm:prSet phldrT="[Text]"/>
      <dgm:spPr/>
      <dgm:t>
        <a:bodyPr/>
        <a:lstStyle/>
        <a:p>
          <a:endParaRPr lang="en-US" dirty="0"/>
        </a:p>
      </dgm:t>
    </dgm:pt>
    <dgm:pt modelId="{E7E085E5-F87D-440C-AC54-CCA36399EAA9}" type="parTrans" cxnId="{0CDC9B9D-A2D9-49C0-A5D6-DD3E8BBA9E17}">
      <dgm:prSet/>
      <dgm:spPr/>
      <dgm:t>
        <a:bodyPr/>
        <a:lstStyle/>
        <a:p>
          <a:endParaRPr lang="en-US"/>
        </a:p>
      </dgm:t>
    </dgm:pt>
    <dgm:pt modelId="{CBDB84EF-795A-45FE-8B56-1B51BEFF84C9}" type="sibTrans" cxnId="{0CDC9B9D-A2D9-49C0-A5D6-DD3E8BBA9E17}">
      <dgm:prSet/>
      <dgm:spPr/>
      <dgm:t>
        <a:bodyPr/>
        <a:lstStyle/>
        <a:p>
          <a:endParaRPr lang="en-US"/>
        </a:p>
      </dgm:t>
    </dgm:pt>
    <dgm:pt modelId="{856767ED-E0FE-480F-8A38-1C34DD38B652}">
      <dgm:prSet phldrT="[Text]"/>
      <dgm:spPr/>
      <dgm:t>
        <a:bodyPr/>
        <a:lstStyle/>
        <a:p>
          <a:endParaRPr lang="en-US" dirty="0"/>
        </a:p>
      </dgm:t>
    </dgm:pt>
    <dgm:pt modelId="{85B6F161-3E8C-4EC0-ACDA-C230CAA1FCCC}" type="parTrans" cxnId="{7267D2B5-F18C-4080-993B-402C2838BB5E}">
      <dgm:prSet/>
      <dgm:spPr/>
      <dgm:t>
        <a:bodyPr/>
        <a:lstStyle/>
        <a:p>
          <a:endParaRPr lang="en-US"/>
        </a:p>
      </dgm:t>
    </dgm:pt>
    <dgm:pt modelId="{A80DA1EA-185E-479C-B25F-9614B0518984}" type="sibTrans" cxnId="{7267D2B5-F18C-4080-993B-402C2838BB5E}">
      <dgm:prSet/>
      <dgm:spPr/>
      <dgm:t>
        <a:bodyPr/>
        <a:lstStyle/>
        <a:p>
          <a:endParaRPr lang="en-US"/>
        </a:p>
      </dgm:t>
    </dgm:pt>
    <dgm:pt modelId="{BF808FBD-910C-4CB7-AEDD-C7A46DA7F974}" type="pres">
      <dgm:prSet presAssocID="{249D8837-2406-4A69-8786-735086B1BD5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8F8AEC-47A3-4F91-8ECE-8A860ACC4203}" type="pres">
      <dgm:prSet presAssocID="{040D8709-F8B8-4431-8B36-E9A80C2FD68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A1D12B-4FB7-48AB-A7CE-58956F0C1F2D}" type="pres">
      <dgm:prSet presAssocID="{794AABFC-4B17-4DD4-A2B3-D1B8DF8BD03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C3CAD86-DE74-425B-A67B-933C4533D3B3}" type="pres">
      <dgm:prSet presAssocID="{794AABFC-4B17-4DD4-A2B3-D1B8DF8BD03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3A40D972-A540-4FF4-B958-99416D40387C}" type="pres">
      <dgm:prSet presAssocID="{2E082F85-513C-4202-9B52-1F5835A2264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A95914-CA29-489A-AAF1-C1E8C2E5DF97}" type="pres">
      <dgm:prSet presAssocID="{F80F7288-93B0-4DD3-92FB-16837A2D741E}" presName="sibTrans" presStyleLbl="sibTrans2D1" presStyleIdx="1" presStyleCnt="4"/>
      <dgm:spPr/>
      <dgm:t>
        <a:bodyPr/>
        <a:lstStyle/>
        <a:p>
          <a:endParaRPr lang="en-US"/>
        </a:p>
      </dgm:t>
    </dgm:pt>
    <dgm:pt modelId="{43D0B8B2-FDEA-40DE-A466-1B163839E606}" type="pres">
      <dgm:prSet presAssocID="{F80F7288-93B0-4DD3-92FB-16837A2D741E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B31FC479-3250-4308-A396-F4AF8BD7B597}" type="pres">
      <dgm:prSet presAssocID="{1D3A6C25-DA68-4B01-9C60-BE52FAD7F8D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A1000A-0F41-491A-908E-875536D37B59}" type="pres">
      <dgm:prSet presAssocID="{CEFD961C-0A3F-46FB-A65B-A2D4BD4DDBD7}" presName="sibTrans" presStyleLbl="sibTrans2D1" presStyleIdx="2" presStyleCnt="4"/>
      <dgm:spPr/>
      <dgm:t>
        <a:bodyPr/>
        <a:lstStyle/>
        <a:p>
          <a:endParaRPr lang="en-US"/>
        </a:p>
      </dgm:t>
    </dgm:pt>
    <dgm:pt modelId="{F43D53EE-76D6-4FC0-8D65-898B02F9E855}" type="pres">
      <dgm:prSet presAssocID="{CEFD961C-0A3F-46FB-A65B-A2D4BD4DDBD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F891CF0A-0507-4FDD-A993-ED4A2E13B2DA}" type="pres">
      <dgm:prSet presAssocID="{298C6144-4D82-45B3-B652-50258BFF85E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F5DF7A-3131-4713-8051-E0DEACF61F4D}" type="pres">
      <dgm:prSet presAssocID="{CBDB84EF-795A-45FE-8B56-1B51BEFF84C9}" presName="sibTrans" presStyleLbl="sibTrans2D1" presStyleIdx="3" presStyleCnt="4"/>
      <dgm:spPr/>
      <dgm:t>
        <a:bodyPr/>
        <a:lstStyle/>
        <a:p>
          <a:endParaRPr lang="en-US"/>
        </a:p>
      </dgm:t>
    </dgm:pt>
    <dgm:pt modelId="{CA676FB6-A4C9-4B45-8407-4319FF545747}" type="pres">
      <dgm:prSet presAssocID="{CBDB84EF-795A-45FE-8B56-1B51BEFF84C9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9CB8F9ED-A166-4F49-BE3E-4412B0786118}" type="pres">
      <dgm:prSet presAssocID="{856767ED-E0FE-480F-8A38-1C34DD38B65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ECB647-4295-4EE1-B8E7-19D07EF01034}" type="presOf" srcId="{298C6144-4D82-45B3-B652-50258BFF85EA}" destId="{F891CF0A-0507-4FDD-A993-ED4A2E13B2DA}" srcOrd="0" destOrd="0" presId="urn:microsoft.com/office/officeart/2005/8/layout/process5"/>
    <dgm:cxn modelId="{5D86E1E8-FA7E-435A-ADF7-A62D1BF7149D}" type="presOf" srcId="{794AABFC-4B17-4DD4-A2B3-D1B8DF8BD032}" destId="{9FA1D12B-4FB7-48AB-A7CE-58956F0C1F2D}" srcOrd="0" destOrd="0" presId="urn:microsoft.com/office/officeart/2005/8/layout/process5"/>
    <dgm:cxn modelId="{129E51EE-13A3-43B1-B982-5499B23FE0D2}" srcId="{249D8837-2406-4A69-8786-735086B1BD58}" destId="{2E082F85-513C-4202-9B52-1F5835A2264B}" srcOrd="1" destOrd="0" parTransId="{24979403-4780-486D-8D16-D430304C8B4E}" sibTransId="{F80F7288-93B0-4DD3-92FB-16837A2D741E}"/>
    <dgm:cxn modelId="{437D2778-B6A2-4485-8B37-0EF73BC06253}" srcId="{249D8837-2406-4A69-8786-735086B1BD58}" destId="{1D3A6C25-DA68-4B01-9C60-BE52FAD7F8D8}" srcOrd="2" destOrd="0" parTransId="{6EE4D3D9-A6FD-4F3E-BEF2-AA167DB9A670}" sibTransId="{CEFD961C-0A3F-46FB-A65B-A2D4BD4DDBD7}"/>
    <dgm:cxn modelId="{DB47A75A-8922-41A0-BB4D-A8EA10B516F0}" type="presOf" srcId="{249D8837-2406-4A69-8786-735086B1BD58}" destId="{BF808FBD-910C-4CB7-AEDD-C7A46DA7F974}" srcOrd="0" destOrd="0" presId="urn:microsoft.com/office/officeart/2005/8/layout/process5"/>
    <dgm:cxn modelId="{BD767DE2-154F-45B8-957B-EDC41056F573}" type="presOf" srcId="{856767ED-E0FE-480F-8A38-1C34DD38B652}" destId="{9CB8F9ED-A166-4F49-BE3E-4412B0786118}" srcOrd="0" destOrd="0" presId="urn:microsoft.com/office/officeart/2005/8/layout/process5"/>
    <dgm:cxn modelId="{4AAD1C0A-78E8-4342-AEC6-5AFD6846FCC9}" type="presOf" srcId="{F80F7288-93B0-4DD3-92FB-16837A2D741E}" destId="{F2A95914-CA29-489A-AAF1-C1E8C2E5DF97}" srcOrd="0" destOrd="0" presId="urn:microsoft.com/office/officeart/2005/8/layout/process5"/>
    <dgm:cxn modelId="{B4E775CC-07B2-4CC4-B1AF-41CF28567157}" type="presOf" srcId="{CBDB84EF-795A-45FE-8B56-1B51BEFF84C9}" destId="{CA676FB6-A4C9-4B45-8407-4319FF545747}" srcOrd="1" destOrd="0" presId="urn:microsoft.com/office/officeart/2005/8/layout/process5"/>
    <dgm:cxn modelId="{128A7692-CED4-42CC-B2DE-A3D2FF885260}" type="presOf" srcId="{F80F7288-93B0-4DD3-92FB-16837A2D741E}" destId="{43D0B8B2-FDEA-40DE-A466-1B163839E606}" srcOrd="1" destOrd="0" presId="urn:microsoft.com/office/officeart/2005/8/layout/process5"/>
    <dgm:cxn modelId="{2ACF0183-E8B3-4E94-9586-CEFDAE926367}" type="presOf" srcId="{CEFD961C-0A3F-46FB-A65B-A2D4BD4DDBD7}" destId="{2FA1000A-0F41-491A-908E-875536D37B59}" srcOrd="0" destOrd="0" presId="urn:microsoft.com/office/officeart/2005/8/layout/process5"/>
    <dgm:cxn modelId="{C20F9DC3-120B-4646-AC1E-2C0028CF1CD7}" type="presOf" srcId="{CBDB84EF-795A-45FE-8B56-1B51BEFF84C9}" destId="{CBF5DF7A-3131-4713-8051-E0DEACF61F4D}" srcOrd="0" destOrd="0" presId="urn:microsoft.com/office/officeart/2005/8/layout/process5"/>
    <dgm:cxn modelId="{D63432D1-2F80-41EC-86C0-CE280F4FCA65}" srcId="{249D8837-2406-4A69-8786-735086B1BD58}" destId="{040D8709-F8B8-4431-8B36-E9A80C2FD687}" srcOrd="0" destOrd="0" parTransId="{852E5B3F-B6E5-4A1D-AF8D-CC13632BBCB6}" sibTransId="{794AABFC-4B17-4DD4-A2B3-D1B8DF8BD032}"/>
    <dgm:cxn modelId="{924E795C-93BE-44F9-BDDC-201D413B1C33}" type="presOf" srcId="{2E082F85-513C-4202-9B52-1F5835A2264B}" destId="{3A40D972-A540-4FF4-B958-99416D40387C}" srcOrd="0" destOrd="0" presId="urn:microsoft.com/office/officeart/2005/8/layout/process5"/>
    <dgm:cxn modelId="{0CDC9B9D-A2D9-49C0-A5D6-DD3E8BBA9E17}" srcId="{249D8837-2406-4A69-8786-735086B1BD58}" destId="{298C6144-4D82-45B3-B652-50258BFF85EA}" srcOrd="3" destOrd="0" parTransId="{E7E085E5-F87D-440C-AC54-CCA36399EAA9}" sibTransId="{CBDB84EF-795A-45FE-8B56-1B51BEFF84C9}"/>
    <dgm:cxn modelId="{195CB7E3-92A9-4F18-B2F3-120225362E71}" type="presOf" srcId="{794AABFC-4B17-4DD4-A2B3-D1B8DF8BD032}" destId="{5C3CAD86-DE74-425B-A67B-933C4533D3B3}" srcOrd="1" destOrd="0" presId="urn:microsoft.com/office/officeart/2005/8/layout/process5"/>
    <dgm:cxn modelId="{7267D2B5-F18C-4080-993B-402C2838BB5E}" srcId="{249D8837-2406-4A69-8786-735086B1BD58}" destId="{856767ED-E0FE-480F-8A38-1C34DD38B652}" srcOrd="4" destOrd="0" parTransId="{85B6F161-3E8C-4EC0-ACDA-C230CAA1FCCC}" sibTransId="{A80DA1EA-185E-479C-B25F-9614B0518984}"/>
    <dgm:cxn modelId="{939F6CE8-0AB9-4157-8133-80C73D16F6A6}" type="presOf" srcId="{040D8709-F8B8-4431-8B36-E9A80C2FD687}" destId="{E98F8AEC-47A3-4F91-8ECE-8A860ACC4203}" srcOrd="0" destOrd="0" presId="urn:microsoft.com/office/officeart/2005/8/layout/process5"/>
    <dgm:cxn modelId="{21A67F3E-ACFD-41C4-8D3F-F3FF74D03576}" type="presOf" srcId="{CEFD961C-0A3F-46FB-A65B-A2D4BD4DDBD7}" destId="{F43D53EE-76D6-4FC0-8D65-898B02F9E855}" srcOrd="1" destOrd="0" presId="urn:microsoft.com/office/officeart/2005/8/layout/process5"/>
    <dgm:cxn modelId="{E1D92DA1-E8A2-412A-BFC1-8D69ADC85044}" type="presOf" srcId="{1D3A6C25-DA68-4B01-9C60-BE52FAD7F8D8}" destId="{B31FC479-3250-4308-A396-F4AF8BD7B597}" srcOrd="0" destOrd="0" presId="urn:microsoft.com/office/officeart/2005/8/layout/process5"/>
    <dgm:cxn modelId="{36555995-5308-43D7-9A5B-87EBFDA413A3}" type="presParOf" srcId="{BF808FBD-910C-4CB7-AEDD-C7A46DA7F974}" destId="{E98F8AEC-47A3-4F91-8ECE-8A860ACC4203}" srcOrd="0" destOrd="0" presId="urn:microsoft.com/office/officeart/2005/8/layout/process5"/>
    <dgm:cxn modelId="{D46CF662-EEEC-402B-89C3-8FBA2F898662}" type="presParOf" srcId="{BF808FBD-910C-4CB7-AEDD-C7A46DA7F974}" destId="{9FA1D12B-4FB7-48AB-A7CE-58956F0C1F2D}" srcOrd="1" destOrd="0" presId="urn:microsoft.com/office/officeart/2005/8/layout/process5"/>
    <dgm:cxn modelId="{DC30A8B0-1951-435E-B303-917F00972A45}" type="presParOf" srcId="{9FA1D12B-4FB7-48AB-A7CE-58956F0C1F2D}" destId="{5C3CAD86-DE74-425B-A67B-933C4533D3B3}" srcOrd="0" destOrd="0" presId="urn:microsoft.com/office/officeart/2005/8/layout/process5"/>
    <dgm:cxn modelId="{BB57DA5C-B42B-4082-923D-A809CAB1095D}" type="presParOf" srcId="{BF808FBD-910C-4CB7-AEDD-C7A46DA7F974}" destId="{3A40D972-A540-4FF4-B958-99416D40387C}" srcOrd="2" destOrd="0" presId="urn:microsoft.com/office/officeart/2005/8/layout/process5"/>
    <dgm:cxn modelId="{AF18A9B3-4F08-4567-B8F9-DD76F37F4015}" type="presParOf" srcId="{BF808FBD-910C-4CB7-AEDD-C7A46DA7F974}" destId="{F2A95914-CA29-489A-AAF1-C1E8C2E5DF97}" srcOrd="3" destOrd="0" presId="urn:microsoft.com/office/officeart/2005/8/layout/process5"/>
    <dgm:cxn modelId="{FC0E0164-83F4-4FFF-8692-D5F75721E479}" type="presParOf" srcId="{F2A95914-CA29-489A-AAF1-C1E8C2E5DF97}" destId="{43D0B8B2-FDEA-40DE-A466-1B163839E606}" srcOrd="0" destOrd="0" presId="urn:microsoft.com/office/officeart/2005/8/layout/process5"/>
    <dgm:cxn modelId="{1BC23321-B5FA-43AC-AC7D-C100D2723A96}" type="presParOf" srcId="{BF808FBD-910C-4CB7-AEDD-C7A46DA7F974}" destId="{B31FC479-3250-4308-A396-F4AF8BD7B597}" srcOrd="4" destOrd="0" presId="urn:microsoft.com/office/officeart/2005/8/layout/process5"/>
    <dgm:cxn modelId="{B11C4908-AAA3-430E-848D-996D3421FC2F}" type="presParOf" srcId="{BF808FBD-910C-4CB7-AEDD-C7A46DA7F974}" destId="{2FA1000A-0F41-491A-908E-875536D37B59}" srcOrd="5" destOrd="0" presId="urn:microsoft.com/office/officeart/2005/8/layout/process5"/>
    <dgm:cxn modelId="{1DFF6C5E-9661-4F3F-9FD8-1A40D45357CD}" type="presParOf" srcId="{2FA1000A-0F41-491A-908E-875536D37B59}" destId="{F43D53EE-76D6-4FC0-8D65-898B02F9E855}" srcOrd="0" destOrd="0" presId="urn:microsoft.com/office/officeart/2005/8/layout/process5"/>
    <dgm:cxn modelId="{0A373519-29F8-46D3-B56B-04DCF37601D5}" type="presParOf" srcId="{BF808FBD-910C-4CB7-AEDD-C7A46DA7F974}" destId="{F891CF0A-0507-4FDD-A993-ED4A2E13B2DA}" srcOrd="6" destOrd="0" presId="urn:microsoft.com/office/officeart/2005/8/layout/process5"/>
    <dgm:cxn modelId="{6B33D0FB-A87E-441C-A5DA-A25D67BBF499}" type="presParOf" srcId="{BF808FBD-910C-4CB7-AEDD-C7A46DA7F974}" destId="{CBF5DF7A-3131-4713-8051-E0DEACF61F4D}" srcOrd="7" destOrd="0" presId="urn:microsoft.com/office/officeart/2005/8/layout/process5"/>
    <dgm:cxn modelId="{C688D7F5-53C0-40A8-BF6E-20941556ABB0}" type="presParOf" srcId="{CBF5DF7A-3131-4713-8051-E0DEACF61F4D}" destId="{CA676FB6-A4C9-4B45-8407-4319FF545747}" srcOrd="0" destOrd="0" presId="urn:microsoft.com/office/officeart/2005/8/layout/process5"/>
    <dgm:cxn modelId="{08A30CD6-2C60-45CE-B7A8-7F105F1F64B3}" type="presParOf" srcId="{BF808FBD-910C-4CB7-AEDD-C7A46DA7F974}" destId="{9CB8F9ED-A166-4F49-BE3E-4412B0786118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9D8837-2406-4A69-8786-735086B1BD58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0D8709-F8B8-4431-8B36-E9A80C2FD687}">
      <dgm:prSet phldrT="[Text]"/>
      <dgm:spPr/>
      <dgm:t>
        <a:bodyPr/>
        <a:lstStyle/>
        <a:p>
          <a:endParaRPr lang="en-US" dirty="0"/>
        </a:p>
      </dgm:t>
    </dgm:pt>
    <dgm:pt modelId="{852E5B3F-B6E5-4A1D-AF8D-CC13632BBCB6}" type="parTrans" cxnId="{D63432D1-2F80-41EC-86C0-CE280F4FCA65}">
      <dgm:prSet/>
      <dgm:spPr/>
      <dgm:t>
        <a:bodyPr/>
        <a:lstStyle/>
        <a:p>
          <a:endParaRPr lang="en-US"/>
        </a:p>
      </dgm:t>
    </dgm:pt>
    <dgm:pt modelId="{794AABFC-4B17-4DD4-A2B3-D1B8DF8BD032}" type="sibTrans" cxnId="{D63432D1-2F80-41EC-86C0-CE280F4FCA65}">
      <dgm:prSet/>
      <dgm:spPr/>
      <dgm:t>
        <a:bodyPr/>
        <a:lstStyle/>
        <a:p>
          <a:endParaRPr lang="en-US"/>
        </a:p>
      </dgm:t>
    </dgm:pt>
    <dgm:pt modelId="{2E082F85-513C-4202-9B52-1F5835A2264B}">
      <dgm:prSet phldrT="[Text]"/>
      <dgm:spPr/>
      <dgm:t>
        <a:bodyPr/>
        <a:lstStyle/>
        <a:p>
          <a:endParaRPr lang="en-US" dirty="0"/>
        </a:p>
      </dgm:t>
    </dgm:pt>
    <dgm:pt modelId="{24979403-4780-486D-8D16-D430304C8B4E}" type="parTrans" cxnId="{129E51EE-13A3-43B1-B982-5499B23FE0D2}">
      <dgm:prSet/>
      <dgm:spPr/>
      <dgm:t>
        <a:bodyPr/>
        <a:lstStyle/>
        <a:p>
          <a:endParaRPr lang="en-US"/>
        </a:p>
      </dgm:t>
    </dgm:pt>
    <dgm:pt modelId="{F80F7288-93B0-4DD3-92FB-16837A2D741E}" type="sibTrans" cxnId="{129E51EE-13A3-43B1-B982-5499B23FE0D2}">
      <dgm:prSet/>
      <dgm:spPr/>
      <dgm:t>
        <a:bodyPr/>
        <a:lstStyle/>
        <a:p>
          <a:endParaRPr lang="en-US"/>
        </a:p>
      </dgm:t>
    </dgm:pt>
    <dgm:pt modelId="{1D3A6C25-DA68-4B01-9C60-BE52FAD7F8D8}">
      <dgm:prSet phldrT="[Text]"/>
      <dgm:spPr/>
      <dgm:t>
        <a:bodyPr/>
        <a:lstStyle/>
        <a:p>
          <a:endParaRPr lang="en-US" dirty="0"/>
        </a:p>
      </dgm:t>
    </dgm:pt>
    <dgm:pt modelId="{6EE4D3D9-A6FD-4F3E-BEF2-AA167DB9A670}" type="parTrans" cxnId="{437D2778-B6A2-4485-8B37-0EF73BC06253}">
      <dgm:prSet/>
      <dgm:spPr/>
      <dgm:t>
        <a:bodyPr/>
        <a:lstStyle/>
        <a:p>
          <a:endParaRPr lang="en-US"/>
        </a:p>
      </dgm:t>
    </dgm:pt>
    <dgm:pt modelId="{CEFD961C-0A3F-46FB-A65B-A2D4BD4DDBD7}" type="sibTrans" cxnId="{437D2778-B6A2-4485-8B37-0EF73BC06253}">
      <dgm:prSet/>
      <dgm:spPr/>
      <dgm:t>
        <a:bodyPr/>
        <a:lstStyle/>
        <a:p>
          <a:endParaRPr lang="en-US"/>
        </a:p>
      </dgm:t>
    </dgm:pt>
    <dgm:pt modelId="{298C6144-4D82-45B3-B652-50258BFF85EA}">
      <dgm:prSet phldrT="[Text]"/>
      <dgm:spPr/>
      <dgm:t>
        <a:bodyPr/>
        <a:lstStyle/>
        <a:p>
          <a:endParaRPr lang="en-US" dirty="0"/>
        </a:p>
      </dgm:t>
    </dgm:pt>
    <dgm:pt modelId="{E7E085E5-F87D-440C-AC54-CCA36399EAA9}" type="parTrans" cxnId="{0CDC9B9D-A2D9-49C0-A5D6-DD3E8BBA9E17}">
      <dgm:prSet/>
      <dgm:spPr/>
      <dgm:t>
        <a:bodyPr/>
        <a:lstStyle/>
        <a:p>
          <a:endParaRPr lang="en-US"/>
        </a:p>
      </dgm:t>
    </dgm:pt>
    <dgm:pt modelId="{CBDB84EF-795A-45FE-8B56-1B51BEFF84C9}" type="sibTrans" cxnId="{0CDC9B9D-A2D9-49C0-A5D6-DD3E8BBA9E17}">
      <dgm:prSet/>
      <dgm:spPr/>
      <dgm:t>
        <a:bodyPr/>
        <a:lstStyle/>
        <a:p>
          <a:endParaRPr lang="en-US"/>
        </a:p>
      </dgm:t>
    </dgm:pt>
    <dgm:pt modelId="{856767ED-E0FE-480F-8A38-1C34DD38B652}">
      <dgm:prSet phldrT="[Text]"/>
      <dgm:spPr/>
      <dgm:t>
        <a:bodyPr/>
        <a:lstStyle/>
        <a:p>
          <a:endParaRPr lang="en-US" dirty="0"/>
        </a:p>
      </dgm:t>
    </dgm:pt>
    <dgm:pt modelId="{85B6F161-3E8C-4EC0-ACDA-C230CAA1FCCC}" type="parTrans" cxnId="{7267D2B5-F18C-4080-993B-402C2838BB5E}">
      <dgm:prSet/>
      <dgm:spPr/>
      <dgm:t>
        <a:bodyPr/>
        <a:lstStyle/>
        <a:p>
          <a:endParaRPr lang="en-US"/>
        </a:p>
      </dgm:t>
    </dgm:pt>
    <dgm:pt modelId="{A80DA1EA-185E-479C-B25F-9614B0518984}" type="sibTrans" cxnId="{7267D2B5-F18C-4080-993B-402C2838BB5E}">
      <dgm:prSet/>
      <dgm:spPr/>
      <dgm:t>
        <a:bodyPr/>
        <a:lstStyle/>
        <a:p>
          <a:endParaRPr lang="en-US"/>
        </a:p>
      </dgm:t>
    </dgm:pt>
    <dgm:pt modelId="{BF808FBD-910C-4CB7-AEDD-C7A46DA7F974}" type="pres">
      <dgm:prSet presAssocID="{249D8837-2406-4A69-8786-735086B1BD5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8F8AEC-47A3-4F91-8ECE-8A860ACC4203}" type="pres">
      <dgm:prSet presAssocID="{040D8709-F8B8-4431-8B36-E9A80C2FD68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A1D12B-4FB7-48AB-A7CE-58956F0C1F2D}" type="pres">
      <dgm:prSet presAssocID="{794AABFC-4B17-4DD4-A2B3-D1B8DF8BD03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C3CAD86-DE74-425B-A67B-933C4533D3B3}" type="pres">
      <dgm:prSet presAssocID="{794AABFC-4B17-4DD4-A2B3-D1B8DF8BD03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3A40D972-A540-4FF4-B958-99416D40387C}" type="pres">
      <dgm:prSet presAssocID="{2E082F85-513C-4202-9B52-1F5835A2264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A95914-CA29-489A-AAF1-C1E8C2E5DF97}" type="pres">
      <dgm:prSet presAssocID="{F80F7288-93B0-4DD3-92FB-16837A2D741E}" presName="sibTrans" presStyleLbl="sibTrans2D1" presStyleIdx="1" presStyleCnt="4"/>
      <dgm:spPr/>
      <dgm:t>
        <a:bodyPr/>
        <a:lstStyle/>
        <a:p>
          <a:endParaRPr lang="en-US"/>
        </a:p>
      </dgm:t>
    </dgm:pt>
    <dgm:pt modelId="{43D0B8B2-FDEA-40DE-A466-1B163839E606}" type="pres">
      <dgm:prSet presAssocID="{F80F7288-93B0-4DD3-92FB-16837A2D741E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B31FC479-3250-4308-A396-F4AF8BD7B597}" type="pres">
      <dgm:prSet presAssocID="{1D3A6C25-DA68-4B01-9C60-BE52FAD7F8D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A1000A-0F41-491A-908E-875536D37B59}" type="pres">
      <dgm:prSet presAssocID="{CEFD961C-0A3F-46FB-A65B-A2D4BD4DDBD7}" presName="sibTrans" presStyleLbl="sibTrans2D1" presStyleIdx="2" presStyleCnt="4"/>
      <dgm:spPr/>
      <dgm:t>
        <a:bodyPr/>
        <a:lstStyle/>
        <a:p>
          <a:endParaRPr lang="en-US"/>
        </a:p>
      </dgm:t>
    </dgm:pt>
    <dgm:pt modelId="{F43D53EE-76D6-4FC0-8D65-898B02F9E855}" type="pres">
      <dgm:prSet presAssocID="{CEFD961C-0A3F-46FB-A65B-A2D4BD4DDBD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F891CF0A-0507-4FDD-A993-ED4A2E13B2DA}" type="pres">
      <dgm:prSet presAssocID="{298C6144-4D82-45B3-B652-50258BFF85E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F5DF7A-3131-4713-8051-E0DEACF61F4D}" type="pres">
      <dgm:prSet presAssocID="{CBDB84EF-795A-45FE-8B56-1B51BEFF84C9}" presName="sibTrans" presStyleLbl="sibTrans2D1" presStyleIdx="3" presStyleCnt="4"/>
      <dgm:spPr/>
      <dgm:t>
        <a:bodyPr/>
        <a:lstStyle/>
        <a:p>
          <a:endParaRPr lang="en-US"/>
        </a:p>
      </dgm:t>
    </dgm:pt>
    <dgm:pt modelId="{CA676FB6-A4C9-4B45-8407-4319FF545747}" type="pres">
      <dgm:prSet presAssocID="{CBDB84EF-795A-45FE-8B56-1B51BEFF84C9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9CB8F9ED-A166-4F49-BE3E-4412B0786118}" type="pres">
      <dgm:prSet presAssocID="{856767ED-E0FE-480F-8A38-1C34DD38B65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9E51EE-13A3-43B1-B982-5499B23FE0D2}" srcId="{249D8837-2406-4A69-8786-735086B1BD58}" destId="{2E082F85-513C-4202-9B52-1F5835A2264B}" srcOrd="1" destOrd="0" parTransId="{24979403-4780-486D-8D16-D430304C8B4E}" sibTransId="{F80F7288-93B0-4DD3-92FB-16837A2D741E}"/>
    <dgm:cxn modelId="{437D2778-B6A2-4485-8B37-0EF73BC06253}" srcId="{249D8837-2406-4A69-8786-735086B1BD58}" destId="{1D3A6C25-DA68-4B01-9C60-BE52FAD7F8D8}" srcOrd="2" destOrd="0" parTransId="{6EE4D3D9-A6FD-4F3E-BEF2-AA167DB9A670}" sibTransId="{CEFD961C-0A3F-46FB-A65B-A2D4BD4DDBD7}"/>
    <dgm:cxn modelId="{37F491EC-FDB7-40AE-85BC-8545DEC79B97}" type="presOf" srcId="{2E082F85-513C-4202-9B52-1F5835A2264B}" destId="{3A40D972-A540-4FF4-B958-99416D40387C}" srcOrd="0" destOrd="0" presId="urn:microsoft.com/office/officeart/2005/8/layout/process5"/>
    <dgm:cxn modelId="{D66EBCC3-53B8-4E9D-AA22-E93D68AB25E2}" type="presOf" srcId="{F80F7288-93B0-4DD3-92FB-16837A2D741E}" destId="{F2A95914-CA29-489A-AAF1-C1E8C2E5DF97}" srcOrd="0" destOrd="0" presId="urn:microsoft.com/office/officeart/2005/8/layout/process5"/>
    <dgm:cxn modelId="{913335D6-EA89-416B-AA01-3DE72202A68D}" type="presOf" srcId="{CBDB84EF-795A-45FE-8B56-1B51BEFF84C9}" destId="{CBF5DF7A-3131-4713-8051-E0DEACF61F4D}" srcOrd="0" destOrd="0" presId="urn:microsoft.com/office/officeart/2005/8/layout/process5"/>
    <dgm:cxn modelId="{9ADA5E83-24BF-4DCF-9471-094A6A96466A}" type="presOf" srcId="{CBDB84EF-795A-45FE-8B56-1B51BEFF84C9}" destId="{CA676FB6-A4C9-4B45-8407-4319FF545747}" srcOrd="1" destOrd="0" presId="urn:microsoft.com/office/officeart/2005/8/layout/process5"/>
    <dgm:cxn modelId="{0059590B-2F1F-4624-B91D-4851067FD4B9}" type="presOf" srcId="{249D8837-2406-4A69-8786-735086B1BD58}" destId="{BF808FBD-910C-4CB7-AEDD-C7A46DA7F974}" srcOrd="0" destOrd="0" presId="urn:microsoft.com/office/officeart/2005/8/layout/process5"/>
    <dgm:cxn modelId="{4940E015-D38B-43D2-81C8-51731C72AC3B}" type="presOf" srcId="{856767ED-E0FE-480F-8A38-1C34DD38B652}" destId="{9CB8F9ED-A166-4F49-BE3E-4412B0786118}" srcOrd="0" destOrd="0" presId="urn:microsoft.com/office/officeart/2005/8/layout/process5"/>
    <dgm:cxn modelId="{2A7FE054-32B4-4138-953D-9725F3E43CBB}" type="presOf" srcId="{040D8709-F8B8-4431-8B36-E9A80C2FD687}" destId="{E98F8AEC-47A3-4F91-8ECE-8A860ACC4203}" srcOrd="0" destOrd="0" presId="urn:microsoft.com/office/officeart/2005/8/layout/process5"/>
    <dgm:cxn modelId="{D63432D1-2F80-41EC-86C0-CE280F4FCA65}" srcId="{249D8837-2406-4A69-8786-735086B1BD58}" destId="{040D8709-F8B8-4431-8B36-E9A80C2FD687}" srcOrd="0" destOrd="0" parTransId="{852E5B3F-B6E5-4A1D-AF8D-CC13632BBCB6}" sibTransId="{794AABFC-4B17-4DD4-A2B3-D1B8DF8BD032}"/>
    <dgm:cxn modelId="{91EAFFC8-C4E4-42F9-B32C-6D47E2E30B7B}" type="presOf" srcId="{298C6144-4D82-45B3-B652-50258BFF85EA}" destId="{F891CF0A-0507-4FDD-A993-ED4A2E13B2DA}" srcOrd="0" destOrd="0" presId="urn:microsoft.com/office/officeart/2005/8/layout/process5"/>
    <dgm:cxn modelId="{7207CA99-A343-42DB-9D78-EF9472109CB3}" type="presOf" srcId="{F80F7288-93B0-4DD3-92FB-16837A2D741E}" destId="{43D0B8B2-FDEA-40DE-A466-1B163839E606}" srcOrd="1" destOrd="0" presId="urn:microsoft.com/office/officeart/2005/8/layout/process5"/>
    <dgm:cxn modelId="{0CDC9B9D-A2D9-49C0-A5D6-DD3E8BBA9E17}" srcId="{249D8837-2406-4A69-8786-735086B1BD58}" destId="{298C6144-4D82-45B3-B652-50258BFF85EA}" srcOrd="3" destOrd="0" parTransId="{E7E085E5-F87D-440C-AC54-CCA36399EAA9}" sibTransId="{CBDB84EF-795A-45FE-8B56-1B51BEFF84C9}"/>
    <dgm:cxn modelId="{69113A92-53AC-4483-972A-B53FF458EA19}" type="presOf" srcId="{794AABFC-4B17-4DD4-A2B3-D1B8DF8BD032}" destId="{5C3CAD86-DE74-425B-A67B-933C4533D3B3}" srcOrd="1" destOrd="0" presId="urn:microsoft.com/office/officeart/2005/8/layout/process5"/>
    <dgm:cxn modelId="{B5CCE75F-6968-42CC-A6C4-0EEA5BE3680A}" type="presOf" srcId="{CEFD961C-0A3F-46FB-A65B-A2D4BD4DDBD7}" destId="{2FA1000A-0F41-491A-908E-875536D37B59}" srcOrd="0" destOrd="0" presId="urn:microsoft.com/office/officeart/2005/8/layout/process5"/>
    <dgm:cxn modelId="{34CE6907-FC0D-4F92-ACFC-B233D0F010B3}" type="presOf" srcId="{794AABFC-4B17-4DD4-A2B3-D1B8DF8BD032}" destId="{9FA1D12B-4FB7-48AB-A7CE-58956F0C1F2D}" srcOrd="0" destOrd="0" presId="urn:microsoft.com/office/officeart/2005/8/layout/process5"/>
    <dgm:cxn modelId="{7267D2B5-F18C-4080-993B-402C2838BB5E}" srcId="{249D8837-2406-4A69-8786-735086B1BD58}" destId="{856767ED-E0FE-480F-8A38-1C34DD38B652}" srcOrd="4" destOrd="0" parTransId="{85B6F161-3E8C-4EC0-ACDA-C230CAA1FCCC}" sibTransId="{A80DA1EA-185E-479C-B25F-9614B0518984}"/>
    <dgm:cxn modelId="{1E164FAD-03C8-4B0D-8C10-BBFD1F5E466D}" type="presOf" srcId="{1D3A6C25-DA68-4B01-9C60-BE52FAD7F8D8}" destId="{B31FC479-3250-4308-A396-F4AF8BD7B597}" srcOrd="0" destOrd="0" presId="urn:microsoft.com/office/officeart/2005/8/layout/process5"/>
    <dgm:cxn modelId="{248D53E7-5B31-43BD-8CF3-770A2B22BF67}" type="presOf" srcId="{CEFD961C-0A3F-46FB-A65B-A2D4BD4DDBD7}" destId="{F43D53EE-76D6-4FC0-8D65-898B02F9E855}" srcOrd="1" destOrd="0" presId="urn:microsoft.com/office/officeart/2005/8/layout/process5"/>
    <dgm:cxn modelId="{C5BFA6DA-4843-4901-A04B-E3E729076B71}" type="presParOf" srcId="{BF808FBD-910C-4CB7-AEDD-C7A46DA7F974}" destId="{E98F8AEC-47A3-4F91-8ECE-8A860ACC4203}" srcOrd="0" destOrd="0" presId="urn:microsoft.com/office/officeart/2005/8/layout/process5"/>
    <dgm:cxn modelId="{5161DCCE-C263-4779-82CA-011D54FBCE4E}" type="presParOf" srcId="{BF808FBD-910C-4CB7-AEDD-C7A46DA7F974}" destId="{9FA1D12B-4FB7-48AB-A7CE-58956F0C1F2D}" srcOrd="1" destOrd="0" presId="urn:microsoft.com/office/officeart/2005/8/layout/process5"/>
    <dgm:cxn modelId="{52D0A148-3A47-4EB8-868E-DCAC85802467}" type="presParOf" srcId="{9FA1D12B-4FB7-48AB-A7CE-58956F0C1F2D}" destId="{5C3CAD86-DE74-425B-A67B-933C4533D3B3}" srcOrd="0" destOrd="0" presId="urn:microsoft.com/office/officeart/2005/8/layout/process5"/>
    <dgm:cxn modelId="{B5623425-54ED-41A8-92BF-497A7C528667}" type="presParOf" srcId="{BF808FBD-910C-4CB7-AEDD-C7A46DA7F974}" destId="{3A40D972-A540-4FF4-B958-99416D40387C}" srcOrd="2" destOrd="0" presId="urn:microsoft.com/office/officeart/2005/8/layout/process5"/>
    <dgm:cxn modelId="{ACDE13DE-6445-4E63-979F-B7D5825049E9}" type="presParOf" srcId="{BF808FBD-910C-4CB7-AEDD-C7A46DA7F974}" destId="{F2A95914-CA29-489A-AAF1-C1E8C2E5DF97}" srcOrd="3" destOrd="0" presId="urn:microsoft.com/office/officeart/2005/8/layout/process5"/>
    <dgm:cxn modelId="{FC2F80DA-84FA-4309-AEF8-936707760BC1}" type="presParOf" srcId="{F2A95914-CA29-489A-AAF1-C1E8C2E5DF97}" destId="{43D0B8B2-FDEA-40DE-A466-1B163839E606}" srcOrd="0" destOrd="0" presId="urn:microsoft.com/office/officeart/2005/8/layout/process5"/>
    <dgm:cxn modelId="{04EB2DF6-A73E-44A1-AB36-8B87DB4709A9}" type="presParOf" srcId="{BF808FBD-910C-4CB7-AEDD-C7A46DA7F974}" destId="{B31FC479-3250-4308-A396-F4AF8BD7B597}" srcOrd="4" destOrd="0" presId="urn:microsoft.com/office/officeart/2005/8/layout/process5"/>
    <dgm:cxn modelId="{60E4D214-5951-45F2-990F-D0D50A0D815D}" type="presParOf" srcId="{BF808FBD-910C-4CB7-AEDD-C7A46DA7F974}" destId="{2FA1000A-0F41-491A-908E-875536D37B59}" srcOrd="5" destOrd="0" presId="urn:microsoft.com/office/officeart/2005/8/layout/process5"/>
    <dgm:cxn modelId="{B9176B40-10C2-4B28-BC66-F50FBAC63EAF}" type="presParOf" srcId="{2FA1000A-0F41-491A-908E-875536D37B59}" destId="{F43D53EE-76D6-4FC0-8D65-898B02F9E855}" srcOrd="0" destOrd="0" presId="urn:microsoft.com/office/officeart/2005/8/layout/process5"/>
    <dgm:cxn modelId="{38BDBCC1-9C14-4574-853A-3AEF239E6926}" type="presParOf" srcId="{BF808FBD-910C-4CB7-AEDD-C7A46DA7F974}" destId="{F891CF0A-0507-4FDD-A993-ED4A2E13B2DA}" srcOrd="6" destOrd="0" presId="urn:microsoft.com/office/officeart/2005/8/layout/process5"/>
    <dgm:cxn modelId="{8B6C99F9-6401-425A-BEC7-4B7B706C01E5}" type="presParOf" srcId="{BF808FBD-910C-4CB7-AEDD-C7A46DA7F974}" destId="{CBF5DF7A-3131-4713-8051-E0DEACF61F4D}" srcOrd="7" destOrd="0" presId="urn:microsoft.com/office/officeart/2005/8/layout/process5"/>
    <dgm:cxn modelId="{C4068777-DB90-40EB-A450-DD573F4476CB}" type="presParOf" srcId="{CBF5DF7A-3131-4713-8051-E0DEACF61F4D}" destId="{CA676FB6-A4C9-4B45-8407-4319FF545747}" srcOrd="0" destOrd="0" presId="urn:microsoft.com/office/officeart/2005/8/layout/process5"/>
    <dgm:cxn modelId="{F6D1EC95-0E3F-4CD0-B00F-B424C6D14163}" type="presParOf" srcId="{BF808FBD-910C-4CB7-AEDD-C7A46DA7F974}" destId="{9CB8F9ED-A166-4F49-BE3E-4412B0786118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9D8837-2406-4A69-8786-735086B1BD58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0D8709-F8B8-4431-8B36-E9A80C2FD687}">
      <dgm:prSet phldrT="[Text]"/>
      <dgm:spPr/>
      <dgm:t>
        <a:bodyPr/>
        <a:lstStyle/>
        <a:p>
          <a:endParaRPr lang="en-US" dirty="0"/>
        </a:p>
      </dgm:t>
    </dgm:pt>
    <dgm:pt modelId="{852E5B3F-B6E5-4A1D-AF8D-CC13632BBCB6}" type="parTrans" cxnId="{D63432D1-2F80-41EC-86C0-CE280F4FCA65}">
      <dgm:prSet/>
      <dgm:spPr/>
      <dgm:t>
        <a:bodyPr/>
        <a:lstStyle/>
        <a:p>
          <a:endParaRPr lang="en-US"/>
        </a:p>
      </dgm:t>
    </dgm:pt>
    <dgm:pt modelId="{794AABFC-4B17-4DD4-A2B3-D1B8DF8BD032}" type="sibTrans" cxnId="{D63432D1-2F80-41EC-86C0-CE280F4FCA65}">
      <dgm:prSet/>
      <dgm:spPr/>
      <dgm:t>
        <a:bodyPr/>
        <a:lstStyle/>
        <a:p>
          <a:endParaRPr lang="en-US"/>
        </a:p>
      </dgm:t>
    </dgm:pt>
    <dgm:pt modelId="{2E082F85-513C-4202-9B52-1F5835A2264B}">
      <dgm:prSet phldrT="[Text]"/>
      <dgm:spPr/>
      <dgm:t>
        <a:bodyPr/>
        <a:lstStyle/>
        <a:p>
          <a:endParaRPr lang="en-US" dirty="0"/>
        </a:p>
      </dgm:t>
    </dgm:pt>
    <dgm:pt modelId="{24979403-4780-486D-8D16-D430304C8B4E}" type="parTrans" cxnId="{129E51EE-13A3-43B1-B982-5499B23FE0D2}">
      <dgm:prSet/>
      <dgm:spPr/>
      <dgm:t>
        <a:bodyPr/>
        <a:lstStyle/>
        <a:p>
          <a:endParaRPr lang="en-US"/>
        </a:p>
      </dgm:t>
    </dgm:pt>
    <dgm:pt modelId="{F80F7288-93B0-4DD3-92FB-16837A2D741E}" type="sibTrans" cxnId="{129E51EE-13A3-43B1-B982-5499B23FE0D2}">
      <dgm:prSet/>
      <dgm:spPr/>
      <dgm:t>
        <a:bodyPr/>
        <a:lstStyle/>
        <a:p>
          <a:endParaRPr lang="en-US"/>
        </a:p>
      </dgm:t>
    </dgm:pt>
    <dgm:pt modelId="{1D3A6C25-DA68-4B01-9C60-BE52FAD7F8D8}">
      <dgm:prSet phldrT="[Text]"/>
      <dgm:spPr/>
      <dgm:t>
        <a:bodyPr/>
        <a:lstStyle/>
        <a:p>
          <a:endParaRPr lang="en-US" dirty="0"/>
        </a:p>
      </dgm:t>
    </dgm:pt>
    <dgm:pt modelId="{6EE4D3D9-A6FD-4F3E-BEF2-AA167DB9A670}" type="parTrans" cxnId="{437D2778-B6A2-4485-8B37-0EF73BC06253}">
      <dgm:prSet/>
      <dgm:spPr/>
      <dgm:t>
        <a:bodyPr/>
        <a:lstStyle/>
        <a:p>
          <a:endParaRPr lang="en-US"/>
        </a:p>
      </dgm:t>
    </dgm:pt>
    <dgm:pt modelId="{CEFD961C-0A3F-46FB-A65B-A2D4BD4DDBD7}" type="sibTrans" cxnId="{437D2778-B6A2-4485-8B37-0EF73BC06253}">
      <dgm:prSet/>
      <dgm:spPr/>
      <dgm:t>
        <a:bodyPr/>
        <a:lstStyle/>
        <a:p>
          <a:endParaRPr lang="en-US"/>
        </a:p>
      </dgm:t>
    </dgm:pt>
    <dgm:pt modelId="{298C6144-4D82-45B3-B652-50258BFF85EA}">
      <dgm:prSet phldrT="[Text]"/>
      <dgm:spPr/>
      <dgm:t>
        <a:bodyPr/>
        <a:lstStyle/>
        <a:p>
          <a:endParaRPr lang="en-US" dirty="0"/>
        </a:p>
      </dgm:t>
    </dgm:pt>
    <dgm:pt modelId="{E7E085E5-F87D-440C-AC54-CCA36399EAA9}" type="parTrans" cxnId="{0CDC9B9D-A2D9-49C0-A5D6-DD3E8BBA9E17}">
      <dgm:prSet/>
      <dgm:spPr/>
      <dgm:t>
        <a:bodyPr/>
        <a:lstStyle/>
        <a:p>
          <a:endParaRPr lang="en-US"/>
        </a:p>
      </dgm:t>
    </dgm:pt>
    <dgm:pt modelId="{CBDB84EF-795A-45FE-8B56-1B51BEFF84C9}" type="sibTrans" cxnId="{0CDC9B9D-A2D9-49C0-A5D6-DD3E8BBA9E17}">
      <dgm:prSet/>
      <dgm:spPr/>
      <dgm:t>
        <a:bodyPr/>
        <a:lstStyle/>
        <a:p>
          <a:endParaRPr lang="en-US"/>
        </a:p>
      </dgm:t>
    </dgm:pt>
    <dgm:pt modelId="{856767ED-E0FE-480F-8A38-1C34DD38B652}">
      <dgm:prSet phldrT="[Text]"/>
      <dgm:spPr/>
      <dgm:t>
        <a:bodyPr/>
        <a:lstStyle/>
        <a:p>
          <a:endParaRPr lang="en-US" dirty="0"/>
        </a:p>
      </dgm:t>
    </dgm:pt>
    <dgm:pt modelId="{85B6F161-3E8C-4EC0-ACDA-C230CAA1FCCC}" type="parTrans" cxnId="{7267D2B5-F18C-4080-993B-402C2838BB5E}">
      <dgm:prSet/>
      <dgm:spPr/>
      <dgm:t>
        <a:bodyPr/>
        <a:lstStyle/>
        <a:p>
          <a:endParaRPr lang="en-US"/>
        </a:p>
      </dgm:t>
    </dgm:pt>
    <dgm:pt modelId="{A80DA1EA-185E-479C-B25F-9614B0518984}" type="sibTrans" cxnId="{7267D2B5-F18C-4080-993B-402C2838BB5E}">
      <dgm:prSet/>
      <dgm:spPr/>
      <dgm:t>
        <a:bodyPr/>
        <a:lstStyle/>
        <a:p>
          <a:endParaRPr lang="en-US"/>
        </a:p>
      </dgm:t>
    </dgm:pt>
    <dgm:pt modelId="{BF808FBD-910C-4CB7-AEDD-C7A46DA7F974}" type="pres">
      <dgm:prSet presAssocID="{249D8837-2406-4A69-8786-735086B1BD5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8F8AEC-47A3-4F91-8ECE-8A860ACC4203}" type="pres">
      <dgm:prSet presAssocID="{040D8709-F8B8-4431-8B36-E9A80C2FD68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A1D12B-4FB7-48AB-A7CE-58956F0C1F2D}" type="pres">
      <dgm:prSet presAssocID="{794AABFC-4B17-4DD4-A2B3-D1B8DF8BD03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C3CAD86-DE74-425B-A67B-933C4533D3B3}" type="pres">
      <dgm:prSet presAssocID="{794AABFC-4B17-4DD4-A2B3-D1B8DF8BD03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3A40D972-A540-4FF4-B958-99416D40387C}" type="pres">
      <dgm:prSet presAssocID="{2E082F85-513C-4202-9B52-1F5835A2264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A95914-CA29-489A-AAF1-C1E8C2E5DF97}" type="pres">
      <dgm:prSet presAssocID="{F80F7288-93B0-4DD3-92FB-16837A2D741E}" presName="sibTrans" presStyleLbl="sibTrans2D1" presStyleIdx="1" presStyleCnt="4"/>
      <dgm:spPr/>
      <dgm:t>
        <a:bodyPr/>
        <a:lstStyle/>
        <a:p>
          <a:endParaRPr lang="en-US"/>
        </a:p>
      </dgm:t>
    </dgm:pt>
    <dgm:pt modelId="{43D0B8B2-FDEA-40DE-A466-1B163839E606}" type="pres">
      <dgm:prSet presAssocID="{F80F7288-93B0-4DD3-92FB-16837A2D741E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B31FC479-3250-4308-A396-F4AF8BD7B597}" type="pres">
      <dgm:prSet presAssocID="{1D3A6C25-DA68-4B01-9C60-BE52FAD7F8D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A1000A-0F41-491A-908E-875536D37B59}" type="pres">
      <dgm:prSet presAssocID="{CEFD961C-0A3F-46FB-A65B-A2D4BD4DDBD7}" presName="sibTrans" presStyleLbl="sibTrans2D1" presStyleIdx="2" presStyleCnt="4"/>
      <dgm:spPr/>
      <dgm:t>
        <a:bodyPr/>
        <a:lstStyle/>
        <a:p>
          <a:endParaRPr lang="en-US"/>
        </a:p>
      </dgm:t>
    </dgm:pt>
    <dgm:pt modelId="{F43D53EE-76D6-4FC0-8D65-898B02F9E855}" type="pres">
      <dgm:prSet presAssocID="{CEFD961C-0A3F-46FB-A65B-A2D4BD4DDBD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F891CF0A-0507-4FDD-A993-ED4A2E13B2DA}" type="pres">
      <dgm:prSet presAssocID="{298C6144-4D82-45B3-B652-50258BFF85E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F5DF7A-3131-4713-8051-E0DEACF61F4D}" type="pres">
      <dgm:prSet presAssocID="{CBDB84EF-795A-45FE-8B56-1B51BEFF84C9}" presName="sibTrans" presStyleLbl="sibTrans2D1" presStyleIdx="3" presStyleCnt="4"/>
      <dgm:spPr/>
      <dgm:t>
        <a:bodyPr/>
        <a:lstStyle/>
        <a:p>
          <a:endParaRPr lang="en-US"/>
        </a:p>
      </dgm:t>
    </dgm:pt>
    <dgm:pt modelId="{CA676FB6-A4C9-4B45-8407-4319FF545747}" type="pres">
      <dgm:prSet presAssocID="{CBDB84EF-795A-45FE-8B56-1B51BEFF84C9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9CB8F9ED-A166-4F49-BE3E-4412B0786118}" type="pres">
      <dgm:prSet presAssocID="{856767ED-E0FE-480F-8A38-1C34DD38B65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687C96-0A6B-4F2D-B00A-69E1B90E2B0C}" type="presOf" srcId="{CBDB84EF-795A-45FE-8B56-1B51BEFF84C9}" destId="{CBF5DF7A-3131-4713-8051-E0DEACF61F4D}" srcOrd="0" destOrd="0" presId="urn:microsoft.com/office/officeart/2005/8/layout/process5"/>
    <dgm:cxn modelId="{129E51EE-13A3-43B1-B982-5499B23FE0D2}" srcId="{249D8837-2406-4A69-8786-735086B1BD58}" destId="{2E082F85-513C-4202-9B52-1F5835A2264B}" srcOrd="1" destOrd="0" parTransId="{24979403-4780-486D-8D16-D430304C8B4E}" sibTransId="{F80F7288-93B0-4DD3-92FB-16837A2D741E}"/>
    <dgm:cxn modelId="{437D2778-B6A2-4485-8B37-0EF73BC06253}" srcId="{249D8837-2406-4A69-8786-735086B1BD58}" destId="{1D3A6C25-DA68-4B01-9C60-BE52FAD7F8D8}" srcOrd="2" destOrd="0" parTransId="{6EE4D3D9-A6FD-4F3E-BEF2-AA167DB9A670}" sibTransId="{CEFD961C-0A3F-46FB-A65B-A2D4BD4DDBD7}"/>
    <dgm:cxn modelId="{E41C3D7B-6B59-48C2-B5FC-9169D8C1A879}" type="presOf" srcId="{856767ED-E0FE-480F-8A38-1C34DD38B652}" destId="{9CB8F9ED-A166-4F49-BE3E-4412B0786118}" srcOrd="0" destOrd="0" presId="urn:microsoft.com/office/officeart/2005/8/layout/process5"/>
    <dgm:cxn modelId="{3AF9FEFA-31FC-4FCA-B72F-5212528AD033}" type="presOf" srcId="{1D3A6C25-DA68-4B01-9C60-BE52FAD7F8D8}" destId="{B31FC479-3250-4308-A396-F4AF8BD7B597}" srcOrd="0" destOrd="0" presId="urn:microsoft.com/office/officeart/2005/8/layout/process5"/>
    <dgm:cxn modelId="{58ADACF3-03F6-4539-9CA6-3E2E6598F876}" type="presOf" srcId="{CBDB84EF-795A-45FE-8B56-1B51BEFF84C9}" destId="{CA676FB6-A4C9-4B45-8407-4319FF545747}" srcOrd="1" destOrd="0" presId="urn:microsoft.com/office/officeart/2005/8/layout/process5"/>
    <dgm:cxn modelId="{0CE42C6B-7A82-4932-A19E-928836093FD9}" type="presOf" srcId="{2E082F85-513C-4202-9B52-1F5835A2264B}" destId="{3A40D972-A540-4FF4-B958-99416D40387C}" srcOrd="0" destOrd="0" presId="urn:microsoft.com/office/officeart/2005/8/layout/process5"/>
    <dgm:cxn modelId="{C2EC03F9-481E-497C-8042-80F510A251A4}" type="presOf" srcId="{CEFD961C-0A3F-46FB-A65B-A2D4BD4DDBD7}" destId="{F43D53EE-76D6-4FC0-8D65-898B02F9E855}" srcOrd="1" destOrd="0" presId="urn:microsoft.com/office/officeart/2005/8/layout/process5"/>
    <dgm:cxn modelId="{E2C52A08-BEC9-493C-B6E4-7664926A06DA}" type="presOf" srcId="{040D8709-F8B8-4431-8B36-E9A80C2FD687}" destId="{E98F8AEC-47A3-4F91-8ECE-8A860ACC4203}" srcOrd="0" destOrd="0" presId="urn:microsoft.com/office/officeart/2005/8/layout/process5"/>
    <dgm:cxn modelId="{95F31D80-71DE-4BB0-86F2-6360DBC6F58D}" type="presOf" srcId="{298C6144-4D82-45B3-B652-50258BFF85EA}" destId="{F891CF0A-0507-4FDD-A993-ED4A2E13B2DA}" srcOrd="0" destOrd="0" presId="urn:microsoft.com/office/officeart/2005/8/layout/process5"/>
    <dgm:cxn modelId="{E721C9A3-0098-44DD-ABC5-C759399F8352}" type="presOf" srcId="{249D8837-2406-4A69-8786-735086B1BD58}" destId="{BF808FBD-910C-4CB7-AEDD-C7A46DA7F974}" srcOrd="0" destOrd="0" presId="urn:microsoft.com/office/officeart/2005/8/layout/process5"/>
    <dgm:cxn modelId="{D63432D1-2F80-41EC-86C0-CE280F4FCA65}" srcId="{249D8837-2406-4A69-8786-735086B1BD58}" destId="{040D8709-F8B8-4431-8B36-E9A80C2FD687}" srcOrd="0" destOrd="0" parTransId="{852E5B3F-B6E5-4A1D-AF8D-CC13632BBCB6}" sibTransId="{794AABFC-4B17-4DD4-A2B3-D1B8DF8BD032}"/>
    <dgm:cxn modelId="{A8A09D8D-4EB4-4E59-A30F-7A51977B3828}" type="presOf" srcId="{F80F7288-93B0-4DD3-92FB-16837A2D741E}" destId="{43D0B8B2-FDEA-40DE-A466-1B163839E606}" srcOrd="1" destOrd="0" presId="urn:microsoft.com/office/officeart/2005/8/layout/process5"/>
    <dgm:cxn modelId="{0CDC9B9D-A2D9-49C0-A5D6-DD3E8BBA9E17}" srcId="{249D8837-2406-4A69-8786-735086B1BD58}" destId="{298C6144-4D82-45B3-B652-50258BFF85EA}" srcOrd="3" destOrd="0" parTransId="{E7E085E5-F87D-440C-AC54-CCA36399EAA9}" sibTransId="{CBDB84EF-795A-45FE-8B56-1B51BEFF84C9}"/>
    <dgm:cxn modelId="{0B6EAABE-28BC-451A-91A0-F014FB7B5526}" type="presOf" srcId="{F80F7288-93B0-4DD3-92FB-16837A2D741E}" destId="{F2A95914-CA29-489A-AAF1-C1E8C2E5DF97}" srcOrd="0" destOrd="0" presId="urn:microsoft.com/office/officeart/2005/8/layout/process5"/>
    <dgm:cxn modelId="{BD93B067-9BF9-4118-9C54-84655CE1E98F}" type="presOf" srcId="{CEFD961C-0A3F-46FB-A65B-A2D4BD4DDBD7}" destId="{2FA1000A-0F41-491A-908E-875536D37B59}" srcOrd="0" destOrd="0" presId="urn:microsoft.com/office/officeart/2005/8/layout/process5"/>
    <dgm:cxn modelId="{3494CF8C-31F7-4F55-BF33-77DE93FC533B}" type="presOf" srcId="{794AABFC-4B17-4DD4-A2B3-D1B8DF8BD032}" destId="{5C3CAD86-DE74-425B-A67B-933C4533D3B3}" srcOrd="1" destOrd="0" presId="urn:microsoft.com/office/officeart/2005/8/layout/process5"/>
    <dgm:cxn modelId="{7267D2B5-F18C-4080-993B-402C2838BB5E}" srcId="{249D8837-2406-4A69-8786-735086B1BD58}" destId="{856767ED-E0FE-480F-8A38-1C34DD38B652}" srcOrd="4" destOrd="0" parTransId="{85B6F161-3E8C-4EC0-ACDA-C230CAA1FCCC}" sibTransId="{A80DA1EA-185E-479C-B25F-9614B0518984}"/>
    <dgm:cxn modelId="{9E4B7A28-6B08-4C80-98D7-81C507072232}" type="presOf" srcId="{794AABFC-4B17-4DD4-A2B3-D1B8DF8BD032}" destId="{9FA1D12B-4FB7-48AB-A7CE-58956F0C1F2D}" srcOrd="0" destOrd="0" presId="urn:microsoft.com/office/officeart/2005/8/layout/process5"/>
    <dgm:cxn modelId="{6582C558-B0ED-4F85-B003-EDC79A844E87}" type="presParOf" srcId="{BF808FBD-910C-4CB7-AEDD-C7A46DA7F974}" destId="{E98F8AEC-47A3-4F91-8ECE-8A860ACC4203}" srcOrd="0" destOrd="0" presId="urn:microsoft.com/office/officeart/2005/8/layout/process5"/>
    <dgm:cxn modelId="{7029C04C-2867-449A-B3E4-377068E2515A}" type="presParOf" srcId="{BF808FBD-910C-4CB7-AEDD-C7A46DA7F974}" destId="{9FA1D12B-4FB7-48AB-A7CE-58956F0C1F2D}" srcOrd="1" destOrd="0" presId="urn:microsoft.com/office/officeart/2005/8/layout/process5"/>
    <dgm:cxn modelId="{D52049A9-FD43-457F-AF9F-2DF10ADFAA4B}" type="presParOf" srcId="{9FA1D12B-4FB7-48AB-A7CE-58956F0C1F2D}" destId="{5C3CAD86-DE74-425B-A67B-933C4533D3B3}" srcOrd="0" destOrd="0" presId="urn:microsoft.com/office/officeart/2005/8/layout/process5"/>
    <dgm:cxn modelId="{5960D61C-7FEE-4684-A11D-255B8E7DEDFD}" type="presParOf" srcId="{BF808FBD-910C-4CB7-AEDD-C7A46DA7F974}" destId="{3A40D972-A540-4FF4-B958-99416D40387C}" srcOrd="2" destOrd="0" presId="urn:microsoft.com/office/officeart/2005/8/layout/process5"/>
    <dgm:cxn modelId="{F46442C0-2A04-4285-9A7A-AD950B1A8B37}" type="presParOf" srcId="{BF808FBD-910C-4CB7-AEDD-C7A46DA7F974}" destId="{F2A95914-CA29-489A-AAF1-C1E8C2E5DF97}" srcOrd="3" destOrd="0" presId="urn:microsoft.com/office/officeart/2005/8/layout/process5"/>
    <dgm:cxn modelId="{685BCF4F-B37A-40B6-A2D0-FFA39015BD6D}" type="presParOf" srcId="{F2A95914-CA29-489A-AAF1-C1E8C2E5DF97}" destId="{43D0B8B2-FDEA-40DE-A466-1B163839E606}" srcOrd="0" destOrd="0" presId="urn:microsoft.com/office/officeart/2005/8/layout/process5"/>
    <dgm:cxn modelId="{1B269C21-281C-41F7-9879-9930CB7F23B4}" type="presParOf" srcId="{BF808FBD-910C-4CB7-AEDD-C7A46DA7F974}" destId="{B31FC479-3250-4308-A396-F4AF8BD7B597}" srcOrd="4" destOrd="0" presId="urn:microsoft.com/office/officeart/2005/8/layout/process5"/>
    <dgm:cxn modelId="{B67946BA-2BBD-4AFD-A2A8-A36F4058B14B}" type="presParOf" srcId="{BF808FBD-910C-4CB7-AEDD-C7A46DA7F974}" destId="{2FA1000A-0F41-491A-908E-875536D37B59}" srcOrd="5" destOrd="0" presId="urn:microsoft.com/office/officeart/2005/8/layout/process5"/>
    <dgm:cxn modelId="{B4C36954-756C-4F5D-8A95-C894FBC1B1D0}" type="presParOf" srcId="{2FA1000A-0F41-491A-908E-875536D37B59}" destId="{F43D53EE-76D6-4FC0-8D65-898B02F9E855}" srcOrd="0" destOrd="0" presId="urn:microsoft.com/office/officeart/2005/8/layout/process5"/>
    <dgm:cxn modelId="{E370AA73-96D2-465A-A8B6-FDA54EBC0E0D}" type="presParOf" srcId="{BF808FBD-910C-4CB7-AEDD-C7A46DA7F974}" destId="{F891CF0A-0507-4FDD-A993-ED4A2E13B2DA}" srcOrd="6" destOrd="0" presId="urn:microsoft.com/office/officeart/2005/8/layout/process5"/>
    <dgm:cxn modelId="{62E3480E-1ADE-4FD2-9F74-3CA5EC8F2BC9}" type="presParOf" srcId="{BF808FBD-910C-4CB7-AEDD-C7A46DA7F974}" destId="{CBF5DF7A-3131-4713-8051-E0DEACF61F4D}" srcOrd="7" destOrd="0" presId="urn:microsoft.com/office/officeart/2005/8/layout/process5"/>
    <dgm:cxn modelId="{7C2664A9-5A6F-44AF-8612-0C53ADF7FBC0}" type="presParOf" srcId="{CBF5DF7A-3131-4713-8051-E0DEACF61F4D}" destId="{CA676FB6-A4C9-4B45-8407-4319FF545747}" srcOrd="0" destOrd="0" presId="urn:microsoft.com/office/officeart/2005/8/layout/process5"/>
    <dgm:cxn modelId="{AC46E3BC-E894-492A-9D4C-FB1061DBBB9E}" type="presParOf" srcId="{BF808FBD-910C-4CB7-AEDD-C7A46DA7F974}" destId="{9CB8F9ED-A166-4F49-BE3E-4412B0786118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49D8837-2406-4A69-8786-735086B1BD58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0D8709-F8B8-4431-8B36-E9A80C2FD687}">
      <dgm:prSet phldrT="[Text]"/>
      <dgm:spPr/>
      <dgm:t>
        <a:bodyPr/>
        <a:lstStyle/>
        <a:p>
          <a:endParaRPr lang="en-US" dirty="0"/>
        </a:p>
      </dgm:t>
    </dgm:pt>
    <dgm:pt modelId="{852E5B3F-B6E5-4A1D-AF8D-CC13632BBCB6}" type="parTrans" cxnId="{D63432D1-2F80-41EC-86C0-CE280F4FCA65}">
      <dgm:prSet/>
      <dgm:spPr/>
      <dgm:t>
        <a:bodyPr/>
        <a:lstStyle/>
        <a:p>
          <a:endParaRPr lang="en-US"/>
        </a:p>
      </dgm:t>
    </dgm:pt>
    <dgm:pt modelId="{794AABFC-4B17-4DD4-A2B3-D1B8DF8BD032}" type="sibTrans" cxnId="{D63432D1-2F80-41EC-86C0-CE280F4FCA65}">
      <dgm:prSet/>
      <dgm:spPr/>
      <dgm:t>
        <a:bodyPr/>
        <a:lstStyle/>
        <a:p>
          <a:endParaRPr lang="en-US"/>
        </a:p>
      </dgm:t>
    </dgm:pt>
    <dgm:pt modelId="{2E082F85-513C-4202-9B52-1F5835A2264B}">
      <dgm:prSet phldrT="[Text]"/>
      <dgm:spPr/>
      <dgm:t>
        <a:bodyPr/>
        <a:lstStyle/>
        <a:p>
          <a:endParaRPr lang="en-US" dirty="0"/>
        </a:p>
      </dgm:t>
    </dgm:pt>
    <dgm:pt modelId="{24979403-4780-486D-8D16-D430304C8B4E}" type="parTrans" cxnId="{129E51EE-13A3-43B1-B982-5499B23FE0D2}">
      <dgm:prSet/>
      <dgm:spPr/>
      <dgm:t>
        <a:bodyPr/>
        <a:lstStyle/>
        <a:p>
          <a:endParaRPr lang="en-US"/>
        </a:p>
      </dgm:t>
    </dgm:pt>
    <dgm:pt modelId="{F80F7288-93B0-4DD3-92FB-16837A2D741E}" type="sibTrans" cxnId="{129E51EE-13A3-43B1-B982-5499B23FE0D2}">
      <dgm:prSet/>
      <dgm:spPr/>
      <dgm:t>
        <a:bodyPr/>
        <a:lstStyle/>
        <a:p>
          <a:endParaRPr lang="en-US"/>
        </a:p>
      </dgm:t>
    </dgm:pt>
    <dgm:pt modelId="{1D3A6C25-DA68-4B01-9C60-BE52FAD7F8D8}">
      <dgm:prSet phldrT="[Text]"/>
      <dgm:spPr/>
      <dgm:t>
        <a:bodyPr/>
        <a:lstStyle/>
        <a:p>
          <a:endParaRPr lang="en-US" dirty="0"/>
        </a:p>
      </dgm:t>
    </dgm:pt>
    <dgm:pt modelId="{6EE4D3D9-A6FD-4F3E-BEF2-AA167DB9A670}" type="parTrans" cxnId="{437D2778-B6A2-4485-8B37-0EF73BC06253}">
      <dgm:prSet/>
      <dgm:spPr/>
      <dgm:t>
        <a:bodyPr/>
        <a:lstStyle/>
        <a:p>
          <a:endParaRPr lang="en-US"/>
        </a:p>
      </dgm:t>
    </dgm:pt>
    <dgm:pt modelId="{CEFD961C-0A3F-46FB-A65B-A2D4BD4DDBD7}" type="sibTrans" cxnId="{437D2778-B6A2-4485-8B37-0EF73BC06253}">
      <dgm:prSet/>
      <dgm:spPr/>
      <dgm:t>
        <a:bodyPr/>
        <a:lstStyle/>
        <a:p>
          <a:endParaRPr lang="en-US"/>
        </a:p>
      </dgm:t>
    </dgm:pt>
    <dgm:pt modelId="{298C6144-4D82-45B3-B652-50258BFF85EA}">
      <dgm:prSet phldrT="[Text]"/>
      <dgm:spPr/>
      <dgm:t>
        <a:bodyPr/>
        <a:lstStyle/>
        <a:p>
          <a:endParaRPr lang="en-US" dirty="0"/>
        </a:p>
      </dgm:t>
    </dgm:pt>
    <dgm:pt modelId="{E7E085E5-F87D-440C-AC54-CCA36399EAA9}" type="parTrans" cxnId="{0CDC9B9D-A2D9-49C0-A5D6-DD3E8BBA9E17}">
      <dgm:prSet/>
      <dgm:spPr/>
      <dgm:t>
        <a:bodyPr/>
        <a:lstStyle/>
        <a:p>
          <a:endParaRPr lang="en-US"/>
        </a:p>
      </dgm:t>
    </dgm:pt>
    <dgm:pt modelId="{CBDB84EF-795A-45FE-8B56-1B51BEFF84C9}" type="sibTrans" cxnId="{0CDC9B9D-A2D9-49C0-A5D6-DD3E8BBA9E17}">
      <dgm:prSet/>
      <dgm:spPr/>
      <dgm:t>
        <a:bodyPr/>
        <a:lstStyle/>
        <a:p>
          <a:endParaRPr lang="en-US"/>
        </a:p>
      </dgm:t>
    </dgm:pt>
    <dgm:pt modelId="{856767ED-E0FE-480F-8A38-1C34DD38B652}">
      <dgm:prSet phldrT="[Text]"/>
      <dgm:spPr/>
      <dgm:t>
        <a:bodyPr/>
        <a:lstStyle/>
        <a:p>
          <a:endParaRPr lang="en-US" dirty="0"/>
        </a:p>
      </dgm:t>
    </dgm:pt>
    <dgm:pt modelId="{85B6F161-3E8C-4EC0-ACDA-C230CAA1FCCC}" type="parTrans" cxnId="{7267D2B5-F18C-4080-993B-402C2838BB5E}">
      <dgm:prSet/>
      <dgm:spPr/>
      <dgm:t>
        <a:bodyPr/>
        <a:lstStyle/>
        <a:p>
          <a:endParaRPr lang="en-US"/>
        </a:p>
      </dgm:t>
    </dgm:pt>
    <dgm:pt modelId="{A80DA1EA-185E-479C-B25F-9614B0518984}" type="sibTrans" cxnId="{7267D2B5-F18C-4080-993B-402C2838BB5E}">
      <dgm:prSet/>
      <dgm:spPr/>
      <dgm:t>
        <a:bodyPr/>
        <a:lstStyle/>
        <a:p>
          <a:endParaRPr lang="en-US"/>
        </a:p>
      </dgm:t>
    </dgm:pt>
    <dgm:pt modelId="{BF808FBD-910C-4CB7-AEDD-C7A46DA7F974}" type="pres">
      <dgm:prSet presAssocID="{249D8837-2406-4A69-8786-735086B1BD5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8F8AEC-47A3-4F91-8ECE-8A860ACC4203}" type="pres">
      <dgm:prSet presAssocID="{040D8709-F8B8-4431-8B36-E9A80C2FD68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A1D12B-4FB7-48AB-A7CE-58956F0C1F2D}" type="pres">
      <dgm:prSet presAssocID="{794AABFC-4B17-4DD4-A2B3-D1B8DF8BD03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C3CAD86-DE74-425B-A67B-933C4533D3B3}" type="pres">
      <dgm:prSet presAssocID="{794AABFC-4B17-4DD4-A2B3-D1B8DF8BD03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3A40D972-A540-4FF4-B958-99416D40387C}" type="pres">
      <dgm:prSet presAssocID="{2E082F85-513C-4202-9B52-1F5835A2264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A95914-CA29-489A-AAF1-C1E8C2E5DF97}" type="pres">
      <dgm:prSet presAssocID="{F80F7288-93B0-4DD3-92FB-16837A2D741E}" presName="sibTrans" presStyleLbl="sibTrans2D1" presStyleIdx="1" presStyleCnt="4"/>
      <dgm:spPr/>
      <dgm:t>
        <a:bodyPr/>
        <a:lstStyle/>
        <a:p>
          <a:endParaRPr lang="en-US"/>
        </a:p>
      </dgm:t>
    </dgm:pt>
    <dgm:pt modelId="{43D0B8B2-FDEA-40DE-A466-1B163839E606}" type="pres">
      <dgm:prSet presAssocID="{F80F7288-93B0-4DD3-92FB-16837A2D741E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B31FC479-3250-4308-A396-F4AF8BD7B597}" type="pres">
      <dgm:prSet presAssocID="{1D3A6C25-DA68-4B01-9C60-BE52FAD7F8D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A1000A-0F41-491A-908E-875536D37B59}" type="pres">
      <dgm:prSet presAssocID="{CEFD961C-0A3F-46FB-A65B-A2D4BD4DDBD7}" presName="sibTrans" presStyleLbl="sibTrans2D1" presStyleIdx="2" presStyleCnt="4"/>
      <dgm:spPr/>
      <dgm:t>
        <a:bodyPr/>
        <a:lstStyle/>
        <a:p>
          <a:endParaRPr lang="en-US"/>
        </a:p>
      </dgm:t>
    </dgm:pt>
    <dgm:pt modelId="{F43D53EE-76D6-4FC0-8D65-898B02F9E855}" type="pres">
      <dgm:prSet presAssocID="{CEFD961C-0A3F-46FB-A65B-A2D4BD4DDBD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F891CF0A-0507-4FDD-A993-ED4A2E13B2DA}" type="pres">
      <dgm:prSet presAssocID="{298C6144-4D82-45B3-B652-50258BFF85E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F5DF7A-3131-4713-8051-E0DEACF61F4D}" type="pres">
      <dgm:prSet presAssocID="{CBDB84EF-795A-45FE-8B56-1B51BEFF84C9}" presName="sibTrans" presStyleLbl="sibTrans2D1" presStyleIdx="3" presStyleCnt="4"/>
      <dgm:spPr/>
      <dgm:t>
        <a:bodyPr/>
        <a:lstStyle/>
        <a:p>
          <a:endParaRPr lang="en-US"/>
        </a:p>
      </dgm:t>
    </dgm:pt>
    <dgm:pt modelId="{CA676FB6-A4C9-4B45-8407-4319FF545747}" type="pres">
      <dgm:prSet presAssocID="{CBDB84EF-795A-45FE-8B56-1B51BEFF84C9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9CB8F9ED-A166-4F49-BE3E-4412B0786118}" type="pres">
      <dgm:prSet presAssocID="{856767ED-E0FE-480F-8A38-1C34DD38B65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6CB008-B2F7-421D-AC1C-1E4D87C32553}" type="presOf" srcId="{794AABFC-4B17-4DD4-A2B3-D1B8DF8BD032}" destId="{5C3CAD86-DE74-425B-A67B-933C4533D3B3}" srcOrd="1" destOrd="0" presId="urn:microsoft.com/office/officeart/2005/8/layout/process5"/>
    <dgm:cxn modelId="{90C76F6D-7AC1-4B71-B88C-CDC278B5CB2F}" type="presOf" srcId="{040D8709-F8B8-4431-8B36-E9A80C2FD687}" destId="{E98F8AEC-47A3-4F91-8ECE-8A860ACC4203}" srcOrd="0" destOrd="0" presId="urn:microsoft.com/office/officeart/2005/8/layout/process5"/>
    <dgm:cxn modelId="{129E51EE-13A3-43B1-B982-5499B23FE0D2}" srcId="{249D8837-2406-4A69-8786-735086B1BD58}" destId="{2E082F85-513C-4202-9B52-1F5835A2264B}" srcOrd="1" destOrd="0" parTransId="{24979403-4780-486D-8D16-D430304C8B4E}" sibTransId="{F80F7288-93B0-4DD3-92FB-16837A2D741E}"/>
    <dgm:cxn modelId="{437D2778-B6A2-4485-8B37-0EF73BC06253}" srcId="{249D8837-2406-4A69-8786-735086B1BD58}" destId="{1D3A6C25-DA68-4B01-9C60-BE52FAD7F8D8}" srcOrd="2" destOrd="0" parTransId="{6EE4D3D9-A6FD-4F3E-BEF2-AA167DB9A670}" sibTransId="{CEFD961C-0A3F-46FB-A65B-A2D4BD4DDBD7}"/>
    <dgm:cxn modelId="{D1FA69F4-7910-4C56-866C-BF054D1A3464}" type="presOf" srcId="{249D8837-2406-4A69-8786-735086B1BD58}" destId="{BF808FBD-910C-4CB7-AEDD-C7A46DA7F974}" srcOrd="0" destOrd="0" presId="urn:microsoft.com/office/officeart/2005/8/layout/process5"/>
    <dgm:cxn modelId="{3962492F-DE0F-4741-B174-32B925E8AB6A}" type="presOf" srcId="{856767ED-E0FE-480F-8A38-1C34DD38B652}" destId="{9CB8F9ED-A166-4F49-BE3E-4412B0786118}" srcOrd="0" destOrd="0" presId="urn:microsoft.com/office/officeart/2005/8/layout/process5"/>
    <dgm:cxn modelId="{4F6E94F1-F715-417F-8539-C3719EB7468E}" type="presOf" srcId="{CBDB84EF-795A-45FE-8B56-1B51BEFF84C9}" destId="{CBF5DF7A-3131-4713-8051-E0DEACF61F4D}" srcOrd="0" destOrd="0" presId="urn:microsoft.com/office/officeart/2005/8/layout/process5"/>
    <dgm:cxn modelId="{D77B07B6-54BF-4297-8CDC-82D64B06DC25}" type="presOf" srcId="{CBDB84EF-795A-45FE-8B56-1B51BEFF84C9}" destId="{CA676FB6-A4C9-4B45-8407-4319FF545747}" srcOrd="1" destOrd="0" presId="urn:microsoft.com/office/officeart/2005/8/layout/process5"/>
    <dgm:cxn modelId="{69CDCDBD-FB58-4677-B508-372522CB5EDC}" type="presOf" srcId="{F80F7288-93B0-4DD3-92FB-16837A2D741E}" destId="{F2A95914-CA29-489A-AAF1-C1E8C2E5DF97}" srcOrd="0" destOrd="0" presId="urn:microsoft.com/office/officeart/2005/8/layout/process5"/>
    <dgm:cxn modelId="{243F5230-FD09-40C4-903F-94F175EAC51E}" type="presOf" srcId="{1D3A6C25-DA68-4B01-9C60-BE52FAD7F8D8}" destId="{B31FC479-3250-4308-A396-F4AF8BD7B597}" srcOrd="0" destOrd="0" presId="urn:microsoft.com/office/officeart/2005/8/layout/process5"/>
    <dgm:cxn modelId="{D63432D1-2F80-41EC-86C0-CE280F4FCA65}" srcId="{249D8837-2406-4A69-8786-735086B1BD58}" destId="{040D8709-F8B8-4431-8B36-E9A80C2FD687}" srcOrd="0" destOrd="0" parTransId="{852E5B3F-B6E5-4A1D-AF8D-CC13632BBCB6}" sibTransId="{794AABFC-4B17-4DD4-A2B3-D1B8DF8BD032}"/>
    <dgm:cxn modelId="{ECF91BC4-675E-4FF8-8B2C-33C0371F2EE0}" type="presOf" srcId="{F80F7288-93B0-4DD3-92FB-16837A2D741E}" destId="{43D0B8B2-FDEA-40DE-A466-1B163839E606}" srcOrd="1" destOrd="0" presId="urn:microsoft.com/office/officeart/2005/8/layout/process5"/>
    <dgm:cxn modelId="{0CDC9B9D-A2D9-49C0-A5D6-DD3E8BBA9E17}" srcId="{249D8837-2406-4A69-8786-735086B1BD58}" destId="{298C6144-4D82-45B3-B652-50258BFF85EA}" srcOrd="3" destOrd="0" parTransId="{E7E085E5-F87D-440C-AC54-CCA36399EAA9}" sibTransId="{CBDB84EF-795A-45FE-8B56-1B51BEFF84C9}"/>
    <dgm:cxn modelId="{5B402CCB-5E76-43DA-A756-639C25A3CA17}" type="presOf" srcId="{CEFD961C-0A3F-46FB-A65B-A2D4BD4DDBD7}" destId="{F43D53EE-76D6-4FC0-8D65-898B02F9E855}" srcOrd="1" destOrd="0" presId="urn:microsoft.com/office/officeart/2005/8/layout/process5"/>
    <dgm:cxn modelId="{7267D2B5-F18C-4080-993B-402C2838BB5E}" srcId="{249D8837-2406-4A69-8786-735086B1BD58}" destId="{856767ED-E0FE-480F-8A38-1C34DD38B652}" srcOrd="4" destOrd="0" parTransId="{85B6F161-3E8C-4EC0-ACDA-C230CAA1FCCC}" sibTransId="{A80DA1EA-185E-479C-B25F-9614B0518984}"/>
    <dgm:cxn modelId="{29948071-35B0-4D41-B572-5C1C687AA0C1}" type="presOf" srcId="{794AABFC-4B17-4DD4-A2B3-D1B8DF8BD032}" destId="{9FA1D12B-4FB7-48AB-A7CE-58956F0C1F2D}" srcOrd="0" destOrd="0" presId="urn:microsoft.com/office/officeart/2005/8/layout/process5"/>
    <dgm:cxn modelId="{9FB24DBF-CA5C-427B-84D5-65B8A4469CCC}" type="presOf" srcId="{2E082F85-513C-4202-9B52-1F5835A2264B}" destId="{3A40D972-A540-4FF4-B958-99416D40387C}" srcOrd="0" destOrd="0" presId="urn:microsoft.com/office/officeart/2005/8/layout/process5"/>
    <dgm:cxn modelId="{D441C468-4C81-4E39-8B76-AB1E8FC0BFFB}" type="presOf" srcId="{298C6144-4D82-45B3-B652-50258BFF85EA}" destId="{F891CF0A-0507-4FDD-A993-ED4A2E13B2DA}" srcOrd="0" destOrd="0" presId="urn:microsoft.com/office/officeart/2005/8/layout/process5"/>
    <dgm:cxn modelId="{AE68D03A-8A95-4488-9FCF-3ACAB42F90F1}" type="presOf" srcId="{CEFD961C-0A3F-46FB-A65B-A2D4BD4DDBD7}" destId="{2FA1000A-0F41-491A-908E-875536D37B59}" srcOrd="0" destOrd="0" presId="urn:microsoft.com/office/officeart/2005/8/layout/process5"/>
    <dgm:cxn modelId="{88F33956-6E6F-43A9-B6D7-D0483F30551D}" type="presParOf" srcId="{BF808FBD-910C-4CB7-AEDD-C7A46DA7F974}" destId="{E98F8AEC-47A3-4F91-8ECE-8A860ACC4203}" srcOrd="0" destOrd="0" presId="urn:microsoft.com/office/officeart/2005/8/layout/process5"/>
    <dgm:cxn modelId="{81B0E1AA-D577-48CE-BBB4-0C47D8ECF616}" type="presParOf" srcId="{BF808FBD-910C-4CB7-AEDD-C7A46DA7F974}" destId="{9FA1D12B-4FB7-48AB-A7CE-58956F0C1F2D}" srcOrd="1" destOrd="0" presId="urn:microsoft.com/office/officeart/2005/8/layout/process5"/>
    <dgm:cxn modelId="{DF2895E1-61CD-4D01-A1BA-D423E36B36C1}" type="presParOf" srcId="{9FA1D12B-4FB7-48AB-A7CE-58956F0C1F2D}" destId="{5C3CAD86-DE74-425B-A67B-933C4533D3B3}" srcOrd="0" destOrd="0" presId="urn:microsoft.com/office/officeart/2005/8/layout/process5"/>
    <dgm:cxn modelId="{F1887E11-8799-44DA-B63C-AEC66014082B}" type="presParOf" srcId="{BF808FBD-910C-4CB7-AEDD-C7A46DA7F974}" destId="{3A40D972-A540-4FF4-B958-99416D40387C}" srcOrd="2" destOrd="0" presId="urn:microsoft.com/office/officeart/2005/8/layout/process5"/>
    <dgm:cxn modelId="{9FFE3F32-15BE-46DC-A977-F9D8629242B4}" type="presParOf" srcId="{BF808FBD-910C-4CB7-AEDD-C7A46DA7F974}" destId="{F2A95914-CA29-489A-AAF1-C1E8C2E5DF97}" srcOrd="3" destOrd="0" presId="urn:microsoft.com/office/officeart/2005/8/layout/process5"/>
    <dgm:cxn modelId="{63887545-2535-4B5A-9B47-7CC3AA7CD4E1}" type="presParOf" srcId="{F2A95914-CA29-489A-AAF1-C1E8C2E5DF97}" destId="{43D0B8B2-FDEA-40DE-A466-1B163839E606}" srcOrd="0" destOrd="0" presId="urn:microsoft.com/office/officeart/2005/8/layout/process5"/>
    <dgm:cxn modelId="{B85197AB-E5C6-4DB5-8B29-06EEB4D84040}" type="presParOf" srcId="{BF808FBD-910C-4CB7-AEDD-C7A46DA7F974}" destId="{B31FC479-3250-4308-A396-F4AF8BD7B597}" srcOrd="4" destOrd="0" presId="urn:microsoft.com/office/officeart/2005/8/layout/process5"/>
    <dgm:cxn modelId="{E460F55C-A263-4AA3-ABA0-26BD5F3B8AC9}" type="presParOf" srcId="{BF808FBD-910C-4CB7-AEDD-C7A46DA7F974}" destId="{2FA1000A-0F41-491A-908E-875536D37B59}" srcOrd="5" destOrd="0" presId="urn:microsoft.com/office/officeart/2005/8/layout/process5"/>
    <dgm:cxn modelId="{A1F1DE70-21D4-4F3C-A645-4DDD6DFADF4D}" type="presParOf" srcId="{2FA1000A-0F41-491A-908E-875536D37B59}" destId="{F43D53EE-76D6-4FC0-8D65-898B02F9E855}" srcOrd="0" destOrd="0" presId="urn:microsoft.com/office/officeart/2005/8/layout/process5"/>
    <dgm:cxn modelId="{4322268E-7604-40D3-9E26-78F53E01843C}" type="presParOf" srcId="{BF808FBD-910C-4CB7-AEDD-C7A46DA7F974}" destId="{F891CF0A-0507-4FDD-A993-ED4A2E13B2DA}" srcOrd="6" destOrd="0" presId="urn:microsoft.com/office/officeart/2005/8/layout/process5"/>
    <dgm:cxn modelId="{2BBF6448-DE04-43B8-89CB-22313F66388C}" type="presParOf" srcId="{BF808FBD-910C-4CB7-AEDD-C7A46DA7F974}" destId="{CBF5DF7A-3131-4713-8051-E0DEACF61F4D}" srcOrd="7" destOrd="0" presId="urn:microsoft.com/office/officeart/2005/8/layout/process5"/>
    <dgm:cxn modelId="{56B4DBF0-DCB8-446C-BC4C-5B671EFB8654}" type="presParOf" srcId="{CBF5DF7A-3131-4713-8051-E0DEACF61F4D}" destId="{CA676FB6-A4C9-4B45-8407-4319FF545747}" srcOrd="0" destOrd="0" presId="urn:microsoft.com/office/officeart/2005/8/layout/process5"/>
    <dgm:cxn modelId="{573E8108-4D04-4FEE-A52E-5A25E58AD793}" type="presParOf" srcId="{BF808FBD-910C-4CB7-AEDD-C7A46DA7F974}" destId="{9CB8F9ED-A166-4F49-BE3E-4412B0786118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49D8837-2406-4A69-8786-735086B1BD58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0D8709-F8B8-4431-8B36-E9A80C2FD687}">
      <dgm:prSet phldrT="[Text]"/>
      <dgm:spPr/>
      <dgm:t>
        <a:bodyPr/>
        <a:lstStyle/>
        <a:p>
          <a:endParaRPr lang="en-US" dirty="0"/>
        </a:p>
      </dgm:t>
    </dgm:pt>
    <dgm:pt modelId="{852E5B3F-B6E5-4A1D-AF8D-CC13632BBCB6}" type="parTrans" cxnId="{D63432D1-2F80-41EC-86C0-CE280F4FCA65}">
      <dgm:prSet/>
      <dgm:spPr/>
      <dgm:t>
        <a:bodyPr/>
        <a:lstStyle/>
        <a:p>
          <a:endParaRPr lang="en-US"/>
        </a:p>
      </dgm:t>
    </dgm:pt>
    <dgm:pt modelId="{794AABFC-4B17-4DD4-A2B3-D1B8DF8BD032}" type="sibTrans" cxnId="{D63432D1-2F80-41EC-86C0-CE280F4FCA65}">
      <dgm:prSet/>
      <dgm:spPr/>
      <dgm:t>
        <a:bodyPr/>
        <a:lstStyle/>
        <a:p>
          <a:endParaRPr lang="en-US"/>
        </a:p>
      </dgm:t>
    </dgm:pt>
    <dgm:pt modelId="{2E082F85-513C-4202-9B52-1F5835A2264B}">
      <dgm:prSet phldrT="[Text]"/>
      <dgm:spPr/>
      <dgm:t>
        <a:bodyPr/>
        <a:lstStyle/>
        <a:p>
          <a:endParaRPr lang="en-US" dirty="0"/>
        </a:p>
      </dgm:t>
    </dgm:pt>
    <dgm:pt modelId="{24979403-4780-486D-8D16-D430304C8B4E}" type="parTrans" cxnId="{129E51EE-13A3-43B1-B982-5499B23FE0D2}">
      <dgm:prSet/>
      <dgm:spPr/>
      <dgm:t>
        <a:bodyPr/>
        <a:lstStyle/>
        <a:p>
          <a:endParaRPr lang="en-US"/>
        </a:p>
      </dgm:t>
    </dgm:pt>
    <dgm:pt modelId="{F80F7288-93B0-4DD3-92FB-16837A2D741E}" type="sibTrans" cxnId="{129E51EE-13A3-43B1-B982-5499B23FE0D2}">
      <dgm:prSet/>
      <dgm:spPr/>
      <dgm:t>
        <a:bodyPr/>
        <a:lstStyle/>
        <a:p>
          <a:endParaRPr lang="en-US"/>
        </a:p>
      </dgm:t>
    </dgm:pt>
    <dgm:pt modelId="{1D3A6C25-DA68-4B01-9C60-BE52FAD7F8D8}">
      <dgm:prSet phldrT="[Text]"/>
      <dgm:spPr/>
      <dgm:t>
        <a:bodyPr/>
        <a:lstStyle/>
        <a:p>
          <a:endParaRPr lang="en-US" dirty="0"/>
        </a:p>
      </dgm:t>
    </dgm:pt>
    <dgm:pt modelId="{6EE4D3D9-A6FD-4F3E-BEF2-AA167DB9A670}" type="parTrans" cxnId="{437D2778-B6A2-4485-8B37-0EF73BC06253}">
      <dgm:prSet/>
      <dgm:spPr/>
      <dgm:t>
        <a:bodyPr/>
        <a:lstStyle/>
        <a:p>
          <a:endParaRPr lang="en-US"/>
        </a:p>
      </dgm:t>
    </dgm:pt>
    <dgm:pt modelId="{CEFD961C-0A3F-46FB-A65B-A2D4BD4DDBD7}" type="sibTrans" cxnId="{437D2778-B6A2-4485-8B37-0EF73BC06253}">
      <dgm:prSet/>
      <dgm:spPr/>
      <dgm:t>
        <a:bodyPr/>
        <a:lstStyle/>
        <a:p>
          <a:endParaRPr lang="en-US"/>
        </a:p>
      </dgm:t>
    </dgm:pt>
    <dgm:pt modelId="{298C6144-4D82-45B3-B652-50258BFF85EA}">
      <dgm:prSet phldrT="[Text]"/>
      <dgm:spPr/>
      <dgm:t>
        <a:bodyPr/>
        <a:lstStyle/>
        <a:p>
          <a:endParaRPr lang="en-US" dirty="0"/>
        </a:p>
      </dgm:t>
    </dgm:pt>
    <dgm:pt modelId="{E7E085E5-F87D-440C-AC54-CCA36399EAA9}" type="parTrans" cxnId="{0CDC9B9D-A2D9-49C0-A5D6-DD3E8BBA9E17}">
      <dgm:prSet/>
      <dgm:spPr/>
      <dgm:t>
        <a:bodyPr/>
        <a:lstStyle/>
        <a:p>
          <a:endParaRPr lang="en-US"/>
        </a:p>
      </dgm:t>
    </dgm:pt>
    <dgm:pt modelId="{CBDB84EF-795A-45FE-8B56-1B51BEFF84C9}" type="sibTrans" cxnId="{0CDC9B9D-A2D9-49C0-A5D6-DD3E8BBA9E17}">
      <dgm:prSet/>
      <dgm:spPr/>
      <dgm:t>
        <a:bodyPr/>
        <a:lstStyle/>
        <a:p>
          <a:endParaRPr lang="en-US"/>
        </a:p>
      </dgm:t>
    </dgm:pt>
    <dgm:pt modelId="{856767ED-E0FE-480F-8A38-1C34DD38B652}">
      <dgm:prSet phldrT="[Text]"/>
      <dgm:spPr/>
      <dgm:t>
        <a:bodyPr/>
        <a:lstStyle/>
        <a:p>
          <a:endParaRPr lang="en-US" dirty="0"/>
        </a:p>
      </dgm:t>
    </dgm:pt>
    <dgm:pt modelId="{85B6F161-3E8C-4EC0-ACDA-C230CAA1FCCC}" type="parTrans" cxnId="{7267D2B5-F18C-4080-993B-402C2838BB5E}">
      <dgm:prSet/>
      <dgm:spPr/>
      <dgm:t>
        <a:bodyPr/>
        <a:lstStyle/>
        <a:p>
          <a:endParaRPr lang="en-US"/>
        </a:p>
      </dgm:t>
    </dgm:pt>
    <dgm:pt modelId="{A80DA1EA-185E-479C-B25F-9614B0518984}" type="sibTrans" cxnId="{7267D2B5-F18C-4080-993B-402C2838BB5E}">
      <dgm:prSet/>
      <dgm:spPr/>
      <dgm:t>
        <a:bodyPr/>
        <a:lstStyle/>
        <a:p>
          <a:endParaRPr lang="en-US"/>
        </a:p>
      </dgm:t>
    </dgm:pt>
    <dgm:pt modelId="{BF808FBD-910C-4CB7-AEDD-C7A46DA7F974}" type="pres">
      <dgm:prSet presAssocID="{249D8837-2406-4A69-8786-735086B1BD5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8F8AEC-47A3-4F91-8ECE-8A860ACC4203}" type="pres">
      <dgm:prSet presAssocID="{040D8709-F8B8-4431-8B36-E9A80C2FD68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A1D12B-4FB7-48AB-A7CE-58956F0C1F2D}" type="pres">
      <dgm:prSet presAssocID="{794AABFC-4B17-4DD4-A2B3-D1B8DF8BD03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C3CAD86-DE74-425B-A67B-933C4533D3B3}" type="pres">
      <dgm:prSet presAssocID="{794AABFC-4B17-4DD4-A2B3-D1B8DF8BD03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3A40D972-A540-4FF4-B958-99416D40387C}" type="pres">
      <dgm:prSet presAssocID="{2E082F85-513C-4202-9B52-1F5835A2264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A95914-CA29-489A-AAF1-C1E8C2E5DF97}" type="pres">
      <dgm:prSet presAssocID="{F80F7288-93B0-4DD3-92FB-16837A2D741E}" presName="sibTrans" presStyleLbl="sibTrans2D1" presStyleIdx="1" presStyleCnt="4"/>
      <dgm:spPr/>
      <dgm:t>
        <a:bodyPr/>
        <a:lstStyle/>
        <a:p>
          <a:endParaRPr lang="en-US"/>
        </a:p>
      </dgm:t>
    </dgm:pt>
    <dgm:pt modelId="{43D0B8B2-FDEA-40DE-A466-1B163839E606}" type="pres">
      <dgm:prSet presAssocID="{F80F7288-93B0-4DD3-92FB-16837A2D741E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B31FC479-3250-4308-A396-F4AF8BD7B597}" type="pres">
      <dgm:prSet presAssocID="{1D3A6C25-DA68-4B01-9C60-BE52FAD7F8D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A1000A-0F41-491A-908E-875536D37B59}" type="pres">
      <dgm:prSet presAssocID="{CEFD961C-0A3F-46FB-A65B-A2D4BD4DDBD7}" presName="sibTrans" presStyleLbl="sibTrans2D1" presStyleIdx="2" presStyleCnt="4"/>
      <dgm:spPr/>
      <dgm:t>
        <a:bodyPr/>
        <a:lstStyle/>
        <a:p>
          <a:endParaRPr lang="en-US"/>
        </a:p>
      </dgm:t>
    </dgm:pt>
    <dgm:pt modelId="{F43D53EE-76D6-4FC0-8D65-898B02F9E855}" type="pres">
      <dgm:prSet presAssocID="{CEFD961C-0A3F-46FB-A65B-A2D4BD4DDBD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F891CF0A-0507-4FDD-A993-ED4A2E13B2DA}" type="pres">
      <dgm:prSet presAssocID="{298C6144-4D82-45B3-B652-50258BFF85E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F5DF7A-3131-4713-8051-E0DEACF61F4D}" type="pres">
      <dgm:prSet presAssocID="{CBDB84EF-795A-45FE-8B56-1B51BEFF84C9}" presName="sibTrans" presStyleLbl="sibTrans2D1" presStyleIdx="3" presStyleCnt="4"/>
      <dgm:spPr/>
      <dgm:t>
        <a:bodyPr/>
        <a:lstStyle/>
        <a:p>
          <a:endParaRPr lang="en-US"/>
        </a:p>
      </dgm:t>
    </dgm:pt>
    <dgm:pt modelId="{CA676FB6-A4C9-4B45-8407-4319FF545747}" type="pres">
      <dgm:prSet presAssocID="{CBDB84EF-795A-45FE-8B56-1B51BEFF84C9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9CB8F9ED-A166-4F49-BE3E-4412B0786118}" type="pres">
      <dgm:prSet presAssocID="{856767ED-E0FE-480F-8A38-1C34DD38B65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96AA99-A41E-4F44-9C80-B294D93D7CC3}" type="presOf" srcId="{CBDB84EF-795A-45FE-8B56-1B51BEFF84C9}" destId="{CA676FB6-A4C9-4B45-8407-4319FF545747}" srcOrd="1" destOrd="0" presId="urn:microsoft.com/office/officeart/2005/8/layout/process5"/>
    <dgm:cxn modelId="{630517B0-2A6C-4DC2-9C31-E5A2ED4117C9}" type="presOf" srcId="{F80F7288-93B0-4DD3-92FB-16837A2D741E}" destId="{F2A95914-CA29-489A-AAF1-C1E8C2E5DF97}" srcOrd="0" destOrd="0" presId="urn:microsoft.com/office/officeart/2005/8/layout/process5"/>
    <dgm:cxn modelId="{129E51EE-13A3-43B1-B982-5499B23FE0D2}" srcId="{249D8837-2406-4A69-8786-735086B1BD58}" destId="{2E082F85-513C-4202-9B52-1F5835A2264B}" srcOrd="1" destOrd="0" parTransId="{24979403-4780-486D-8D16-D430304C8B4E}" sibTransId="{F80F7288-93B0-4DD3-92FB-16837A2D741E}"/>
    <dgm:cxn modelId="{7F3D1CE8-44CA-4AF0-B010-431E31F2D44E}" type="presOf" srcId="{CEFD961C-0A3F-46FB-A65B-A2D4BD4DDBD7}" destId="{F43D53EE-76D6-4FC0-8D65-898B02F9E855}" srcOrd="1" destOrd="0" presId="urn:microsoft.com/office/officeart/2005/8/layout/process5"/>
    <dgm:cxn modelId="{437D2778-B6A2-4485-8B37-0EF73BC06253}" srcId="{249D8837-2406-4A69-8786-735086B1BD58}" destId="{1D3A6C25-DA68-4B01-9C60-BE52FAD7F8D8}" srcOrd="2" destOrd="0" parTransId="{6EE4D3D9-A6FD-4F3E-BEF2-AA167DB9A670}" sibTransId="{CEFD961C-0A3F-46FB-A65B-A2D4BD4DDBD7}"/>
    <dgm:cxn modelId="{523B92A1-2302-46D2-B656-45BD495C9201}" type="presOf" srcId="{2E082F85-513C-4202-9B52-1F5835A2264B}" destId="{3A40D972-A540-4FF4-B958-99416D40387C}" srcOrd="0" destOrd="0" presId="urn:microsoft.com/office/officeart/2005/8/layout/process5"/>
    <dgm:cxn modelId="{E39923FE-3FC3-4F52-B7B4-0DC48D48C82C}" type="presOf" srcId="{794AABFC-4B17-4DD4-A2B3-D1B8DF8BD032}" destId="{5C3CAD86-DE74-425B-A67B-933C4533D3B3}" srcOrd="1" destOrd="0" presId="urn:microsoft.com/office/officeart/2005/8/layout/process5"/>
    <dgm:cxn modelId="{2F0CBBCA-D849-48FC-9EFA-904C3BFC0B2E}" type="presOf" srcId="{794AABFC-4B17-4DD4-A2B3-D1B8DF8BD032}" destId="{9FA1D12B-4FB7-48AB-A7CE-58956F0C1F2D}" srcOrd="0" destOrd="0" presId="urn:microsoft.com/office/officeart/2005/8/layout/process5"/>
    <dgm:cxn modelId="{37C13A10-8DC6-4A41-BB46-EECDAC1976A7}" type="presOf" srcId="{856767ED-E0FE-480F-8A38-1C34DD38B652}" destId="{9CB8F9ED-A166-4F49-BE3E-4412B0786118}" srcOrd="0" destOrd="0" presId="urn:microsoft.com/office/officeart/2005/8/layout/process5"/>
    <dgm:cxn modelId="{C4ABEB51-06AD-4621-A243-EFE522B8997D}" type="presOf" srcId="{F80F7288-93B0-4DD3-92FB-16837A2D741E}" destId="{43D0B8B2-FDEA-40DE-A466-1B163839E606}" srcOrd="1" destOrd="0" presId="urn:microsoft.com/office/officeart/2005/8/layout/process5"/>
    <dgm:cxn modelId="{071F02AB-BEF1-41C9-B578-24F875064D50}" type="presOf" srcId="{040D8709-F8B8-4431-8B36-E9A80C2FD687}" destId="{E98F8AEC-47A3-4F91-8ECE-8A860ACC4203}" srcOrd="0" destOrd="0" presId="urn:microsoft.com/office/officeart/2005/8/layout/process5"/>
    <dgm:cxn modelId="{D63432D1-2F80-41EC-86C0-CE280F4FCA65}" srcId="{249D8837-2406-4A69-8786-735086B1BD58}" destId="{040D8709-F8B8-4431-8B36-E9A80C2FD687}" srcOrd="0" destOrd="0" parTransId="{852E5B3F-B6E5-4A1D-AF8D-CC13632BBCB6}" sibTransId="{794AABFC-4B17-4DD4-A2B3-D1B8DF8BD032}"/>
    <dgm:cxn modelId="{481DF547-4A3C-40F8-A0C1-9AE6EC70C2C4}" type="presOf" srcId="{298C6144-4D82-45B3-B652-50258BFF85EA}" destId="{F891CF0A-0507-4FDD-A993-ED4A2E13B2DA}" srcOrd="0" destOrd="0" presId="urn:microsoft.com/office/officeart/2005/8/layout/process5"/>
    <dgm:cxn modelId="{0B6153EC-6547-44D5-9346-902DE3EAF761}" type="presOf" srcId="{249D8837-2406-4A69-8786-735086B1BD58}" destId="{BF808FBD-910C-4CB7-AEDD-C7A46DA7F974}" srcOrd="0" destOrd="0" presId="urn:microsoft.com/office/officeart/2005/8/layout/process5"/>
    <dgm:cxn modelId="{604F3EAC-D4AA-453D-96DA-3E876A8D21DB}" type="presOf" srcId="{CEFD961C-0A3F-46FB-A65B-A2D4BD4DDBD7}" destId="{2FA1000A-0F41-491A-908E-875536D37B59}" srcOrd="0" destOrd="0" presId="urn:microsoft.com/office/officeart/2005/8/layout/process5"/>
    <dgm:cxn modelId="{0CDC9B9D-A2D9-49C0-A5D6-DD3E8BBA9E17}" srcId="{249D8837-2406-4A69-8786-735086B1BD58}" destId="{298C6144-4D82-45B3-B652-50258BFF85EA}" srcOrd="3" destOrd="0" parTransId="{E7E085E5-F87D-440C-AC54-CCA36399EAA9}" sibTransId="{CBDB84EF-795A-45FE-8B56-1B51BEFF84C9}"/>
    <dgm:cxn modelId="{7267D2B5-F18C-4080-993B-402C2838BB5E}" srcId="{249D8837-2406-4A69-8786-735086B1BD58}" destId="{856767ED-E0FE-480F-8A38-1C34DD38B652}" srcOrd="4" destOrd="0" parTransId="{85B6F161-3E8C-4EC0-ACDA-C230CAA1FCCC}" sibTransId="{A80DA1EA-185E-479C-B25F-9614B0518984}"/>
    <dgm:cxn modelId="{C2E209B9-C81F-4B3E-9DEA-8DC7E504A3E8}" type="presOf" srcId="{1D3A6C25-DA68-4B01-9C60-BE52FAD7F8D8}" destId="{B31FC479-3250-4308-A396-F4AF8BD7B597}" srcOrd="0" destOrd="0" presId="urn:microsoft.com/office/officeart/2005/8/layout/process5"/>
    <dgm:cxn modelId="{65620755-AA09-4A0E-8FA2-8CA2C65D7454}" type="presOf" srcId="{CBDB84EF-795A-45FE-8B56-1B51BEFF84C9}" destId="{CBF5DF7A-3131-4713-8051-E0DEACF61F4D}" srcOrd="0" destOrd="0" presId="urn:microsoft.com/office/officeart/2005/8/layout/process5"/>
    <dgm:cxn modelId="{28EC3D30-9051-48DA-819B-8A11832118F4}" type="presParOf" srcId="{BF808FBD-910C-4CB7-AEDD-C7A46DA7F974}" destId="{E98F8AEC-47A3-4F91-8ECE-8A860ACC4203}" srcOrd="0" destOrd="0" presId="urn:microsoft.com/office/officeart/2005/8/layout/process5"/>
    <dgm:cxn modelId="{D851FD09-4BFF-49AE-BE16-D64CB1B3AFE8}" type="presParOf" srcId="{BF808FBD-910C-4CB7-AEDD-C7A46DA7F974}" destId="{9FA1D12B-4FB7-48AB-A7CE-58956F0C1F2D}" srcOrd="1" destOrd="0" presId="urn:microsoft.com/office/officeart/2005/8/layout/process5"/>
    <dgm:cxn modelId="{87E8466A-01C6-4D5C-B720-C26DBF9DE8B5}" type="presParOf" srcId="{9FA1D12B-4FB7-48AB-A7CE-58956F0C1F2D}" destId="{5C3CAD86-DE74-425B-A67B-933C4533D3B3}" srcOrd="0" destOrd="0" presId="urn:microsoft.com/office/officeart/2005/8/layout/process5"/>
    <dgm:cxn modelId="{41C9DF5C-D58E-41B4-95BD-F583D49BB201}" type="presParOf" srcId="{BF808FBD-910C-4CB7-AEDD-C7A46DA7F974}" destId="{3A40D972-A540-4FF4-B958-99416D40387C}" srcOrd="2" destOrd="0" presId="urn:microsoft.com/office/officeart/2005/8/layout/process5"/>
    <dgm:cxn modelId="{81A189EF-7ACA-4AA6-B9A8-A4D0687C2D0C}" type="presParOf" srcId="{BF808FBD-910C-4CB7-AEDD-C7A46DA7F974}" destId="{F2A95914-CA29-489A-AAF1-C1E8C2E5DF97}" srcOrd="3" destOrd="0" presId="urn:microsoft.com/office/officeart/2005/8/layout/process5"/>
    <dgm:cxn modelId="{92A721CA-6FF6-4ACC-AC00-EC01BA8ADC5C}" type="presParOf" srcId="{F2A95914-CA29-489A-AAF1-C1E8C2E5DF97}" destId="{43D0B8B2-FDEA-40DE-A466-1B163839E606}" srcOrd="0" destOrd="0" presId="urn:microsoft.com/office/officeart/2005/8/layout/process5"/>
    <dgm:cxn modelId="{E20FDC04-7CD1-40A9-A432-C404E0156F7F}" type="presParOf" srcId="{BF808FBD-910C-4CB7-AEDD-C7A46DA7F974}" destId="{B31FC479-3250-4308-A396-F4AF8BD7B597}" srcOrd="4" destOrd="0" presId="urn:microsoft.com/office/officeart/2005/8/layout/process5"/>
    <dgm:cxn modelId="{290C59A9-6B46-4924-A706-5A331FC09BE4}" type="presParOf" srcId="{BF808FBD-910C-4CB7-AEDD-C7A46DA7F974}" destId="{2FA1000A-0F41-491A-908E-875536D37B59}" srcOrd="5" destOrd="0" presId="urn:microsoft.com/office/officeart/2005/8/layout/process5"/>
    <dgm:cxn modelId="{9C897FAC-5AB7-4BA4-912C-386E597597EE}" type="presParOf" srcId="{2FA1000A-0F41-491A-908E-875536D37B59}" destId="{F43D53EE-76D6-4FC0-8D65-898B02F9E855}" srcOrd="0" destOrd="0" presId="urn:microsoft.com/office/officeart/2005/8/layout/process5"/>
    <dgm:cxn modelId="{DD83AB71-E219-438B-8B82-F42B3F1BE607}" type="presParOf" srcId="{BF808FBD-910C-4CB7-AEDD-C7A46DA7F974}" destId="{F891CF0A-0507-4FDD-A993-ED4A2E13B2DA}" srcOrd="6" destOrd="0" presId="urn:microsoft.com/office/officeart/2005/8/layout/process5"/>
    <dgm:cxn modelId="{6FFAC171-5AB6-4455-B625-3928CD8027FF}" type="presParOf" srcId="{BF808FBD-910C-4CB7-AEDD-C7A46DA7F974}" destId="{CBF5DF7A-3131-4713-8051-E0DEACF61F4D}" srcOrd="7" destOrd="0" presId="urn:microsoft.com/office/officeart/2005/8/layout/process5"/>
    <dgm:cxn modelId="{C71DAD95-82EB-40CA-8963-903792451335}" type="presParOf" srcId="{CBF5DF7A-3131-4713-8051-E0DEACF61F4D}" destId="{CA676FB6-A4C9-4B45-8407-4319FF545747}" srcOrd="0" destOrd="0" presId="urn:microsoft.com/office/officeart/2005/8/layout/process5"/>
    <dgm:cxn modelId="{4D38E534-175C-46AF-A422-9B0D94686E34}" type="presParOf" srcId="{BF808FBD-910C-4CB7-AEDD-C7A46DA7F974}" destId="{9CB8F9ED-A166-4F49-BE3E-4412B0786118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704253" y="9253599"/>
            <a:ext cx="288445" cy="1925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0915" tIns="40458" rIns="80915" bIns="40458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defTabSz="106363" eaLnBrk="0" hangingPunct="0">
              <a:lnSpc>
                <a:spcPct val="90000"/>
              </a:lnSpc>
              <a:buFontTx/>
              <a:buNone/>
              <a:defRPr/>
            </a:pPr>
            <a:fld id="{3D7FF467-DCEA-4E82-BE0C-6348FEE2A0D1}" type="slidenum">
              <a:rPr lang="en-US" sz="800">
                <a:solidFill>
                  <a:schemeClr val="tx2"/>
                </a:solidFill>
                <a:latin typeface="Arial" charset="0"/>
              </a:rPr>
              <a:pPr defTabSz="106363" eaLnBrk="0" hangingPunct="0">
                <a:lnSpc>
                  <a:spcPct val="90000"/>
                </a:lnSpc>
                <a:buFontTx/>
                <a:buNone/>
                <a:defRPr/>
              </a:pPr>
              <a:t>‹#›</a:t>
            </a:fld>
            <a:endParaRPr lang="en-US" sz="8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03" y="2696"/>
            <a:ext cx="4041775" cy="241376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157403" y="9215273"/>
            <a:ext cx="17780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800" dirty="0" smtClean="0"/>
              <a:t>© 2013 Carnegie Mellon University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4088109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-4763"/>
            <a:ext cx="3101976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25" tIns="0" rIns="19425" bIns="0" numCol="1" anchor="t" anchorCtr="0" compatLnSpc="1">
            <a:prstTxWarp prst="textNoShape">
              <a:avLst/>
            </a:prstTxWarp>
          </a:bodyPr>
          <a:lstStyle>
            <a:lvl1pPr algn="l" defTabSz="974725" eaLnBrk="0" hangingPunct="0"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-4763"/>
            <a:ext cx="3101975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25" tIns="0" rIns="19425" bIns="0" numCol="1" anchor="t" anchorCtr="0" compatLnSpc="1">
            <a:prstTxWarp prst="textNoShape">
              <a:avLst/>
            </a:prstTxWarp>
          </a:bodyPr>
          <a:lstStyle>
            <a:lvl1pPr algn="r" defTabSz="974725" eaLnBrk="0" hangingPunct="0"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8975725"/>
            <a:ext cx="310197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25" tIns="0" rIns="19425" bIns="0" numCol="1" anchor="b" anchorCtr="0" compatLnSpc="1">
            <a:prstTxWarp prst="textNoShape">
              <a:avLst/>
            </a:prstTxWarp>
          </a:bodyPr>
          <a:lstStyle>
            <a:lvl1pPr algn="l" defTabSz="974725" eaLnBrk="0" hangingPunct="0"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5725"/>
            <a:ext cx="3101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25" tIns="0" rIns="19425" bIns="0" numCol="1" anchor="b" anchorCtr="0" compatLnSpc="1">
            <a:prstTxWarp prst="textNoShape">
              <a:avLst/>
            </a:prstTxWarp>
          </a:bodyPr>
          <a:lstStyle>
            <a:lvl1pPr algn="r" defTabSz="974725" eaLnBrk="0" hangingPunct="0"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9B1DC92C-6591-4D7F-A764-9D435B105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192463" y="8997950"/>
            <a:ext cx="763587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651" tIns="45324" rIns="90651" bIns="45324">
            <a:spAutoFit/>
          </a:bodyPr>
          <a:lstStyle/>
          <a:p>
            <a:pPr defTabSz="925513" eaLnBrk="0" hangingPunct="0">
              <a:lnSpc>
                <a:spcPct val="90000"/>
              </a:lnSpc>
              <a:buFontTx/>
              <a:buNone/>
              <a:defRPr/>
            </a:pPr>
            <a:r>
              <a:rPr lang="en-US" sz="1200"/>
              <a:t>Page </a:t>
            </a:r>
            <a:fld id="{B05DCD1E-910E-47E8-88F0-DE38E7A41356}" type="slidenum">
              <a:rPr lang="en-US" sz="1200"/>
              <a:pPr defTabSz="925513" eaLnBrk="0" hangingPunct="0">
                <a:lnSpc>
                  <a:spcPct val="90000"/>
                </a:lnSpc>
                <a:buFontTx/>
                <a:buNone/>
                <a:defRPr/>
              </a:pPr>
              <a:t>‹#›</a:t>
            </a:fld>
            <a:endParaRPr lang="en-US" sz="1200"/>
          </a:p>
        </p:txBody>
      </p:sp>
      <p:sp>
        <p:nvSpPr>
          <p:cNvPr id="23559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3963" y="717550"/>
            <a:ext cx="4741862" cy="35464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4088" y="4487863"/>
            <a:ext cx="5241925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06" tIns="48562" rIns="95506" bIns="485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344940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6672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3662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403350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7007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CADDFC27-3D3E-4DA1-AF03-028798A5CAA7}" type="slidenum">
              <a:rPr lang="en-US" sz="1000" smtClean="0">
                <a:latin typeface="Times New Roman" pitchFamily="18" charset="0"/>
              </a:rPr>
              <a:pPr/>
              <a:t>1</a:t>
            </a:fld>
            <a:endParaRPr lang="en-US" sz="1000" smtClean="0">
              <a:latin typeface="Times New Roman" pitchFamily="18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0313" y="717550"/>
            <a:ext cx="4729162" cy="3546475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61152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30313" y="717550"/>
            <a:ext cx="4729162" cy="35464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1DC92C-6591-4D7F-A764-9D435B105DA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1330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39" indent="-285746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2983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175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369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562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755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8949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142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74D8A40-BFBD-458A-B5C0-55A6769ED1CA}" type="slidenum">
              <a:rPr lang="en-US" sz="1000">
                <a:latin typeface="Times New Roman" pitchFamily="18" charset="0"/>
              </a:rPr>
              <a:pPr/>
              <a:t>28</a:t>
            </a:fld>
            <a:endParaRPr lang="en-US" sz="100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714375"/>
            <a:ext cx="4706937" cy="3530600"/>
          </a:xfrm>
          <a:solidFill>
            <a:srgbClr val="FFFFFF"/>
          </a:solidFill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4089" y="5062538"/>
            <a:ext cx="5241925" cy="36766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88" tIns="45743" rIns="91488" bIns="45743"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748315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39" indent="-285746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2983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175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369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562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755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8949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142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74D8A40-BFBD-458A-B5C0-55A6769ED1CA}" type="slidenum">
              <a:rPr lang="en-US" sz="1000">
                <a:latin typeface="Times New Roman" pitchFamily="18" charset="0"/>
              </a:rPr>
              <a:pPr/>
              <a:t>34</a:t>
            </a:fld>
            <a:endParaRPr lang="en-US" sz="100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714375"/>
            <a:ext cx="4706937" cy="3530600"/>
          </a:xfrm>
          <a:solidFill>
            <a:srgbClr val="FFFFFF"/>
          </a:solidFill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4089" y="5062538"/>
            <a:ext cx="5241925" cy="36766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88" tIns="45743" rIns="91488" bIns="45743"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395293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39" indent="-285746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2983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175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369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562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755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8949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142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74D8A40-BFBD-458A-B5C0-55A6769ED1CA}" type="slidenum">
              <a:rPr lang="en-US" sz="1000">
                <a:latin typeface="Times New Roman" pitchFamily="18" charset="0"/>
              </a:rPr>
              <a:pPr/>
              <a:t>36</a:t>
            </a:fld>
            <a:endParaRPr lang="en-US" sz="100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714375"/>
            <a:ext cx="4706937" cy="3530600"/>
          </a:xfrm>
          <a:solidFill>
            <a:srgbClr val="FFFFFF"/>
          </a:solidFill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4089" y="5062538"/>
            <a:ext cx="5241925" cy="36766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88" tIns="45743" rIns="91488" bIns="45743"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92208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39" indent="-285746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2983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175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369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562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755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8949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142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74D8A40-BFBD-458A-B5C0-55A6769ED1CA}" type="slidenum">
              <a:rPr lang="en-US" sz="1000">
                <a:latin typeface="Times New Roman" pitchFamily="18" charset="0"/>
              </a:rPr>
              <a:pPr/>
              <a:t>3</a:t>
            </a:fld>
            <a:endParaRPr lang="en-US" sz="100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714375"/>
            <a:ext cx="4706937" cy="3530600"/>
          </a:xfrm>
          <a:solidFill>
            <a:srgbClr val="FFFFFF"/>
          </a:solidFill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4089" y="5062538"/>
            <a:ext cx="5241925" cy="36766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88" tIns="45743" rIns="91488" bIns="45743"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44580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30313" y="717550"/>
            <a:ext cx="4729162" cy="35464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of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A29A4A-37DF-4935-970A-FFBDD66217A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92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DA8500A9-DB28-440A-83E9-A6158650D14D}" type="slidenum">
              <a:rPr lang="en-US" sz="1000" smtClean="0">
                <a:latin typeface="Times New Roman" pitchFamily="18" charset="0"/>
              </a:rPr>
              <a:pPr/>
              <a:t>7</a:t>
            </a:fld>
            <a:endParaRPr lang="en-US" sz="1000" smtClean="0">
              <a:latin typeface="Times New Roman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0313" y="714375"/>
            <a:ext cx="4732337" cy="3549650"/>
          </a:xfrm>
          <a:ln cap="flat"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4088" y="4486275"/>
            <a:ext cx="5241925" cy="4251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28" tIns="48574" rIns="95528" bIns="48574"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39536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30313" y="717550"/>
            <a:ext cx="4729162" cy="35464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of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A29A4A-37DF-4935-970A-FFBDD66217A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292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74725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08246DE-29ED-4C37-90CC-4D3101D4EEF4}" type="slidenum">
              <a:rPr lang="en-US" sz="1000" smtClean="0">
                <a:latin typeface="Times New Roman" pitchFamily="18" charset="0"/>
              </a:rPr>
              <a:pPr/>
              <a:t>10</a:t>
            </a:fld>
            <a:endParaRPr lang="en-US" sz="1000" smtClean="0">
              <a:latin typeface="Times New Roman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0313" y="717550"/>
            <a:ext cx="4729162" cy="3546475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/>
            <a:r>
              <a:rPr lang="en-US" sz="2000" dirty="0" smtClean="0"/>
              <a:t>Benefits of defining and using a personal process include</a:t>
            </a:r>
          </a:p>
          <a:p>
            <a:pPr lvl="1" eaLnBrk="1" hangingPunct="1"/>
            <a:r>
              <a:rPr lang="en-US" sz="2000" dirty="0" smtClean="0"/>
              <a:t>consistency</a:t>
            </a:r>
          </a:p>
          <a:p>
            <a:pPr lvl="2" eaLnBrk="1" hangingPunct="1"/>
            <a:r>
              <a:rPr lang="en-US" sz="2000" dirty="0" smtClean="0"/>
              <a:t>results are more likely to be consistent when a repeatable process is used</a:t>
            </a:r>
          </a:p>
          <a:p>
            <a:pPr lvl="2" eaLnBrk="1" hangingPunct="1"/>
            <a:r>
              <a:rPr lang="en-US" sz="2000" dirty="0" smtClean="0"/>
              <a:t>work becomes more predictable.</a:t>
            </a:r>
          </a:p>
          <a:p>
            <a:pPr lvl="1" eaLnBrk="1" hangingPunct="1"/>
            <a:r>
              <a:rPr lang="en-US" sz="2000" dirty="0" smtClean="0"/>
              <a:t>efficiency</a:t>
            </a:r>
          </a:p>
          <a:p>
            <a:pPr lvl="2" eaLnBrk="1" hangingPunct="1"/>
            <a:r>
              <a:rPr lang="en-US" sz="2000" dirty="0" smtClean="0"/>
              <a:t>structures and guides your work (orders the steps, avoids rework)</a:t>
            </a:r>
          </a:p>
          <a:p>
            <a:pPr lvl="2" eaLnBrk="1" hangingPunct="1"/>
            <a:r>
              <a:rPr lang="en-US" sz="2000" dirty="0" smtClean="0"/>
              <a:t>keeps you focused on what needs to be done now</a:t>
            </a:r>
          </a:p>
          <a:p>
            <a:pPr lvl="1" eaLnBrk="1" hangingPunct="1"/>
            <a:r>
              <a:rPr lang="en-US" sz="2000" dirty="0" smtClean="0"/>
              <a:t>basis for improvement</a:t>
            </a:r>
          </a:p>
          <a:p>
            <a:pPr lvl="2" eaLnBrk="1" hangingPunct="1"/>
            <a:r>
              <a:rPr lang="en-US" sz="2000" dirty="0" smtClean="0"/>
              <a:t>gathering data on your work helps determine which steps</a:t>
            </a:r>
          </a:p>
          <a:p>
            <a:pPr lvl="3" eaLnBrk="1" hangingPunct="1"/>
            <a:r>
              <a:rPr lang="en-US" sz="2000" dirty="0" smtClean="0"/>
              <a:t>take the most time</a:t>
            </a:r>
          </a:p>
          <a:p>
            <a:pPr lvl="3" eaLnBrk="1" hangingPunct="1"/>
            <a:r>
              <a:rPr lang="en-US" sz="2000" dirty="0" smtClean="0"/>
              <a:t>cause you the most trouble</a:t>
            </a:r>
          </a:p>
          <a:p>
            <a:pPr lvl="3" eaLnBrk="1" hangingPunct="1"/>
            <a:r>
              <a:rPr lang="en-US" sz="2000" dirty="0" smtClean="0"/>
              <a:t>are least effective</a:t>
            </a:r>
          </a:p>
          <a:p>
            <a:pPr lvl="2" eaLnBrk="1" hangingPunct="1"/>
            <a:r>
              <a:rPr lang="en-US" sz="2000" dirty="0" smtClean="0"/>
              <a:t>this information helps identify improvement opportunities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2315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39" indent="-285746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2983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175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369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562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755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8949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142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74D8A40-BFBD-458A-B5C0-55A6769ED1CA}" type="slidenum">
              <a:rPr lang="en-US" sz="1000">
                <a:latin typeface="Times New Roman" pitchFamily="18" charset="0"/>
              </a:rPr>
              <a:pPr/>
              <a:t>11</a:t>
            </a:fld>
            <a:endParaRPr lang="en-US" sz="100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714375"/>
            <a:ext cx="4706937" cy="3530600"/>
          </a:xfrm>
          <a:solidFill>
            <a:srgbClr val="FFFFFF"/>
          </a:solidFill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4089" y="5062538"/>
            <a:ext cx="5241925" cy="36766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88" tIns="45743" rIns="91488" bIns="45743"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3683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30313" y="717550"/>
            <a:ext cx="4729162" cy="35464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1DC92C-6591-4D7F-A764-9D435B105DA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438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30313" y="717550"/>
            <a:ext cx="4729162" cy="35464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1DC92C-6591-4D7F-A764-9D435B105DA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133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1" descr="SEI_CMU_1Line_Blk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7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Line 56"/>
          <p:cNvSpPr>
            <a:spLocks noChangeShapeType="1"/>
          </p:cNvSpPr>
          <p:nvPr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  <p:pic>
        <p:nvPicPr>
          <p:cNvPr id="19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20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>
                <a:solidFill>
                  <a:srgbClr val="000000"/>
                </a:solidFill>
              </a:rPr>
              <a:t>© </a:t>
            </a: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21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22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  <p:sp>
        <p:nvSpPr>
          <p:cNvPr id="34" name="Rectangle 33"/>
          <p:cNvSpPr>
            <a:spLocks noChangeArrowheads="1"/>
          </p:cNvSpPr>
          <p:nvPr userDrawn="1"/>
        </p:nvSpPr>
        <p:spPr bwMode="auto">
          <a:xfrm>
            <a:off x="442215" y="6410325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04-2013</a:t>
            </a:r>
            <a:endParaRPr lang="en-US" sz="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666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30214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95800"/>
            <a:ext cx="7772400" cy="1362075"/>
          </a:xfrm>
        </p:spPr>
        <p:txBody>
          <a:bodyPr/>
          <a:lstStyle>
            <a:lvl1pPr algn="l">
              <a:defRPr sz="2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884127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41775" cy="4953000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295400"/>
            <a:ext cx="4043363" cy="4953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6909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8842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447800"/>
            <a:ext cx="39639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2174875"/>
            <a:ext cx="39639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7800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42280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26179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433095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57200"/>
            <a:ext cx="5111750" cy="5668963"/>
          </a:xfrm>
        </p:spPr>
        <p:txBody>
          <a:bodyPr/>
          <a:lstStyle>
            <a:lvl1pPr>
              <a:defRPr sz="2800" b="1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347902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848410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3595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533400" y="1295400"/>
            <a:ext cx="4041775" cy="49530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7575" y="1295400"/>
            <a:ext cx="4043363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15663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4175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62954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90867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475" y="890588"/>
            <a:ext cx="74215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7588" y="1709738"/>
            <a:ext cx="7413625" cy="4592637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02277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079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7588" y="1709738"/>
            <a:ext cx="3630612" cy="4592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09738"/>
            <a:ext cx="3630613" cy="4592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45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413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420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3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22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eaLnBrk="0" hangingPunct="0">
              <a:lnSpc>
                <a:spcPts val="1300"/>
              </a:lnSpc>
              <a:buFontTx/>
              <a:buNone/>
            </a:pPr>
            <a:r>
              <a:rPr lang="en-US" sz="700" dirty="0">
                <a:solidFill>
                  <a:srgbClr val="000000"/>
                </a:solidFill>
                <a:latin typeface="Arial" charset="0"/>
              </a:rPr>
              <a:t>© </a:t>
            </a:r>
            <a:r>
              <a:rPr lang="en-US" sz="700" dirty="0" smtClean="0">
                <a:solidFill>
                  <a:srgbClr val="000000"/>
                </a:solidFill>
                <a:latin typeface="Arial" charset="0"/>
              </a:rPr>
              <a:t>2012 </a:t>
            </a:r>
            <a:r>
              <a:rPr lang="en-US" sz="700" dirty="0">
                <a:solidFill>
                  <a:srgbClr val="000000"/>
                </a:solidFill>
                <a:latin typeface="Arial" charset="0"/>
              </a:rPr>
              <a:t>Carnegie Mellon University</a:t>
            </a:r>
          </a:p>
        </p:txBody>
      </p:sp>
      <p:grpSp>
        <p:nvGrpSpPr>
          <p:cNvPr id="24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25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6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01059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fld id="{B0839839-20DE-4AC0-980C-540449044AAE}" type="slidenum">
              <a:rPr lang="en-US" sz="900"/>
              <a:pPr eaLnBrk="0" hangingPunct="0">
                <a:spcBef>
                  <a:spcPct val="0"/>
                </a:spcBef>
                <a:buNone/>
              </a:pPr>
              <a:t>‹#›</a:t>
            </a:fld>
            <a:endParaRPr lang="en-US" sz="9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93"/>
          <p:cNvSpPr>
            <a:spLocks noChangeArrowheads="1"/>
          </p:cNvSpPr>
          <p:nvPr userDrawn="1"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Rectangle 94"/>
          <p:cNvSpPr>
            <a:spLocks noChangeArrowheads="1"/>
          </p:cNvSpPr>
          <p:nvPr userDrawn="1"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| 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 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Process Elements of the TSP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-33391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7537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66" r:id="rId8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ltGray">
          <a:xfrm>
            <a:off x="6054725" y="6571928"/>
            <a:ext cx="235585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buFontTx/>
              <a:buNone/>
            </a:pP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© </a:t>
            </a:r>
            <a:r>
              <a:rPr lang="en-US" sz="900" dirty="0" smtClean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2012 </a:t>
            </a: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Carnegie Mellon University</a:t>
            </a: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457200" y="6577800"/>
            <a:ext cx="5334000" cy="23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buFontTx/>
              <a:buNone/>
            </a:pP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Course Title | Part X, Module X</a:t>
            </a: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None/>
            </a:pPr>
            <a:fld id="{B0839839-20DE-4AC0-980C-540449044AAE}" type="slidenum">
              <a:rPr lang="en-US" sz="900">
                <a:solidFill>
                  <a:srgbClr val="000000"/>
                </a:solidFill>
                <a:latin typeface="Arial" charset="0"/>
              </a:rPr>
              <a:pPr eaLnBrk="0" hangingPunct="0">
                <a:buFontTx/>
                <a:buNone/>
              </a:pPr>
              <a:t>‹#›</a:t>
            </a:fld>
            <a:endParaRPr lang="en-US" sz="9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366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C:\Users\mkasunic\Desktop\TSP%20Team%20Member%20Training%20%5b02-2013%5d\M3%20-%20TSP%20Process%20Elements\Example%20-%20Document%20Development%20Process%20Script.docx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903498" y="5823623"/>
            <a:ext cx="32405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400" dirty="0" smtClean="0"/>
              <a:t>TSP Team Member Training, Module 3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4444695" y="2823459"/>
            <a:ext cx="31806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2800" dirty="0" smtClean="0"/>
              <a:t>Process Elements </a:t>
            </a:r>
            <a:br>
              <a:rPr lang="en-US" sz="2800" dirty="0" smtClean="0"/>
            </a:br>
            <a:r>
              <a:rPr lang="en-US" sz="2800" dirty="0" smtClean="0"/>
              <a:t>of the TSP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81075" y="475008"/>
            <a:ext cx="7777163" cy="561975"/>
          </a:xfrm>
        </p:spPr>
        <p:txBody>
          <a:bodyPr/>
          <a:lstStyle/>
          <a:p>
            <a:pPr eaLnBrk="1" hangingPunct="1"/>
            <a:r>
              <a:rPr lang="en-US" sz="2800" dirty="0" smtClean="0"/>
              <a:t>Why Define and Use a Personal Process?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109361"/>
              </p:ext>
            </p:extLst>
          </p:nvPr>
        </p:nvGraphicFramePr>
        <p:xfrm>
          <a:off x="998480" y="1397000"/>
          <a:ext cx="7325712" cy="33507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886"/>
                <a:gridCol w="5412826"/>
              </a:tblGrid>
              <a:tr h="354734">
                <a:tc>
                  <a:txBody>
                    <a:bodyPr/>
                    <a:lstStyle/>
                    <a:p>
                      <a:r>
                        <a:rPr lang="en-US" dirty="0" smtClean="0"/>
                        <a:t>Benefit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620784">
                <a:tc>
                  <a:txBody>
                    <a:bodyPr/>
                    <a:lstStyle/>
                    <a:p>
                      <a:r>
                        <a:rPr lang="en-US" dirty="0" smtClean="0"/>
                        <a:t>Consistency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Results will</a:t>
                      </a:r>
                      <a:r>
                        <a:rPr lang="en-US" baseline="0" dirty="0" smtClean="0"/>
                        <a:t> be more consistent and predictable when a repeatable process is used.</a:t>
                      </a:r>
                      <a:endParaRPr lang="en-US" dirty="0"/>
                    </a:p>
                  </a:txBody>
                  <a:tcPr/>
                </a:tc>
              </a:tr>
              <a:tr h="620784">
                <a:tc>
                  <a:txBody>
                    <a:bodyPr/>
                    <a:lstStyle/>
                    <a:p>
                      <a:r>
                        <a:rPr lang="en-US" dirty="0" smtClean="0"/>
                        <a:t>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 work is structured</a:t>
                      </a:r>
                      <a:r>
                        <a:rPr lang="en-US" baseline="0" dirty="0" smtClean="0"/>
                        <a:t> and guided. Rework is reduced when the correct steps are followed. </a:t>
                      </a:r>
                      <a:endParaRPr lang="en-US" dirty="0"/>
                    </a:p>
                  </a:txBody>
                  <a:tcPr/>
                </a:tc>
              </a:tr>
              <a:tr h="1704821">
                <a:tc>
                  <a:txBody>
                    <a:bodyPr/>
                    <a:lstStyle/>
                    <a:p>
                      <a:r>
                        <a:rPr lang="en-US" dirty="0" smtClean="0"/>
                        <a:t>Improvement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defined and measured process enables you to determine what steps are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taking the most time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causing</a:t>
                      </a:r>
                      <a:r>
                        <a:rPr lang="en-US" baseline="0" dirty="0" smtClean="0"/>
                        <a:t> the most problems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least effective and/or inefficient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ad\dfs\Users\mkasunic\Documents\iStock\HiRes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67"/>
          <a:stretch/>
        </p:blipFill>
        <p:spPr bwMode="auto">
          <a:xfrm>
            <a:off x="7454465" y="3510424"/>
            <a:ext cx="703220" cy="145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Topics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043492" y="1295400"/>
            <a:ext cx="7727446" cy="49530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Process basics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Key elements of a process description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Defining </a:t>
            </a:r>
            <a:r>
              <a:rPr lang="en-US" i="1" dirty="0" smtClean="0"/>
              <a:t>your</a:t>
            </a:r>
            <a:r>
              <a:rPr lang="en-US" dirty="0" smtClean="0"/>
              <a:t> personal process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A TSP mechanism for process improvement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Summary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endParaRPr lang="en-US" dirty="0" smtClean="0"/>
          </a:p>
        </p:txBody>
      </p:sp>
      <p:sp>
        <p:nvSpPr>
          <p:cNvPr id="2" name="Isosceles Triangle 1"/>
          <p:cNvSpPr/>
          <p:nvPr/>
        </p:nvSpPr>
        <p:spPr bwMode="auto">
          <a:xfrm rot="5400000">
            <a:off x="636822" y="1740852"/>
            <a:ext cx="337363" cy="290830"/>
          </a:xfrm>
          <a:prstGeom prst="triangle">
            <a:avLst/>
          </a:prstGeom>
          <a:solidFill>
            <a:srgbClr val="FF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35428430"/>
              </p:ext>
            </p:extLst>
          </p:nvPr>
        </p:nvGraphicFramePr>
        <p:xfrm>
          <a:off x="5227663" y="4139445"/>
          <a:ext cx="2310882" cy="1021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071297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Process Elements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22" y="1513181"/>
            <a:ext cx="816823" cy="1025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14" y="2804330"/>
            <a:ext cx="930238" cy="94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82" y="4030070"/>
            <a:ext cx="1034902" cy="80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78397" y="1881963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Process scripts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23886" y="1881963"/>
            <a:ext cx="40831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Tx/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Guidance on how to use your process</a:t>
            </a:r>
            <a:br>
              <a:rPr lang="en-US" sz="1800" dirty="0" smtClean="0">
                <a:solidFill>
                  <a:srgbClr val="000000"/>
                </a:solidFill>
              </a:rPr>
            </a:br>
            <a:r>
              <a:rPr lang="en-US" sz="1800" dirty="0" smtClean="0">
                <a:solidFill>
                  <a:srgbClr val="000000"/>
                </a:solidFill>
              </a:rPr>
              <a:t>and refers you to pertinent standards, </a:t>
            </a:r>
            <a:br>
              <a:rPr lang="en-US" sz="1800" dirty="0" smtClean="0">
                <a:solidFill>
                  <a:srgbClr val="000000"/>
                </a:solidFill>
              </a:rPr>
            </a:br>
            <a:r>
              <a:rPr lang="en-US" sz="1800" dirty="0" smtClean="0">
                <a:solidFill>
                  <a:srgbClr val="000000"/>
                </a:solidFill>
              </a:rPr>
              <a:t>forms, and measures.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78397" y="307704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Measurements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23884" y="3077040"/>
            <a:ext cx="4093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Tx/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Defined measures that provide</a:t>
            </a:r>
            <a:br>
              <a:rPr lang="en-US" sz="1800" dirty="0" smtClean="0">
                <a:solidFill>
                  <a:srgbClr val="000000"/>
                </a:solidFill>
              </a:rPr>
            </a:br>
            <a:r>
              <a:rPr lang="en-US" sz="1800" dirty="0" smtClean="0">
                <a:solidFill>
                  <a:srgbClr val="000000"/>
                </a:solidFill>
              </a:rPr>
              <a:t>helpful feedback about performance.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78397" y="423225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Forms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3886" y="4232252"/>
            <a:ext cx="334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Tx/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Provides consistency for data collection activities.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78397" y="5612675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Standards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3886" y="5612675"/>
            <a:ext cx="3593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Tx/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Operational definitions to support uniform implementation.</a:t>
            </a:r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10" y="5066170"/>
            <a:ext cx="1068990" cy="119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3150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Relationships Among</a:t>
            </a:r>
            <a:br>
              <a:rPr lang="en-US" dirty="0" smtClean="0"/>
            </a:br>
            <a:r>
              <a:rPr lang="en-US" dirty="0" smtClean="0"/>
              <a:t>Process Elements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411" y="2025464"/>
            <a:ext cx="816823" cy="1025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55280" y="3056221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Process scripts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790" y="2183318"/>
            <a:ext cx="930238" cy="94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968663" y="305622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Measurements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458" y="4530281"/>
            <a:ext cx="1034902" cy="80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423916" y="533661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Forms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61213" y="5471071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Standards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080" y="4376209"/>
            <a:ext cx="1068990" cy="1192836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2515234" y="1968954"/>
            <a:ext cx="3888556" cy="687129"/>
            <a:chOff x="2515234" y="1968954"/>
            <a:chExt cx="3888556" cy="687129"/>
          </a:xfrm>
        </p:grpSpPr>
        <p:cxnSp>
          <p:nvCxnSpPr>
            <p:cNvPr id="18" name="Curved Connector 17"/>
            <p:cNvCxnSpPr>
              <a:stCxn id="5" idx="1"/>
              <a:endCxn id="4" idx="3"/>
            </p:cNvCxnSpPr>
            <p:nvPr/>
          </p:nvCxnSpPr>
          <p:spPr bwMode="auto">
            <a:xfrm rot="10800000">
              <a:off x="2515234" y="2538463"/>
              <a:ext cx="3888556" cy="117620"/>
            </a:xfrm>
            <a:prstGeom prst="curvedConnector3">
              <a:avLst>
                <a:gd name="adj1" fmla="val 50000"/>
              </a:avLst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sm"/>
              <a:tailEnd type="triangle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4317168" y="1968954"/>
              <a:ext cx="205537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600" dirty="0" smtClean="0">
                  <a:solidFill>
                    <a:srgbClr val="00B0F0"/>
                  </a:solidFill>
                </a:rPr>
                <a:t>Assesses</a:t>
              </a:r>
              <a:br>
                <a:rPr lang="en-US" sz="1600" dirty="0" smtClean="0">
                  <a:solidFill>
                    <a:srgbClr val="00B0F0"/>
                  </a:solidFill>
                </a:rPr>
              </a:br>
              <a:r>
                <a:rPr lang="en-US" sz="1600" dirty="0" smtClean="0">
                  <a:solidFill>
                    <a:srgbClr val="00B0F0"/>
                  </a:solidFill>
                </a:rPr>
                <a:t>performance against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667633" y="2732313"/>
            <a:ext cx="3756283" cy="662571"/>
            <a:chOff x="2667633" y="2732313"/>
            <a:chExt cx="3756283" cy="662571"/>
          </a:xfrm>
        </p:grpSpPr>
        <p:cxnSp>
          <p:nvCxnSpPr>
            <p:cNvPr id="24" name="Curved Connector 23"/>
            <p:cNvCxnSpPr/>
            <p:nvPr/>
          </p:nvCxnSpPr>
          <p:spPr bwMode="auto">
            <a:xfrm>
              <a:off x="2667633" y="2732313"/>
              <a:ext cx="3756283" cy="130630"/>
            </a:xfrm>
            <a:prstGeom prst="curvedConnector3">
              <a:avLst>
                <a:gd name="adj1" fmla="val 50000"/>
              </a:avLst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sm"/>
              <a:tailEnd type="triangle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3224172" y="2810109"/>
              <a:ext cx="15953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600" dirty="0" smtClean="0">
                  <a:solidFill>
                    <a:srgbClr val="00B0F0"/>
                  </a:solidFill>
                </a:rPr>
                <a:t>Specifies which</a:t>
              </a:r>
              <a:br>
                <a:rPr lang="en-US" sz="1600" dirty="0" smtClean="0">
                  <a:solidFill>
                    <a:srgbClr val="00B0F0"/>
                  </a:solidFill>
                </a:rPr>
              </a:br>
              <a:r>
                <a:rPr lang="en-US" sz="1600" dirty="0" smtClean="0">
                  <a:solidFill>
                    <a:srgbClr val="00B0F0"/>
                  </a:solidFill>
                </a:rPr>
                <a:t>to use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374070" y="3051461"/>
            <a:ext cx="3976371" cy="1921166"/>
            <a:chOff x="2374070" y="3051461"/>
            <a:chExt cx="3976371" cy="1921166"/>
          </a:xfrm>
        </p:grpSpPr>
        <p:cxnSp>
          <p:nvCxnSpPr>
            <p:cNvPr id="28" name="Curved Connector 27"/>
            <p:cNvCxnSpPr>
              <a:stCxn id="12" idx="3"/>
            </p:cNvCxnSpPr>
            <p:nvPr/>
          </p:nvCxnSpPr>
          <p:spPr bwMode="auto">
            <a:xfrm flipV="1">
              <a:off x="2374070" y="3051461"/>
              <a:ext cx="3594593" cy="1921166"/>
            </a:xfrm>
            <a:prstGeom prst="curvedConnector3">
              <a:avLst>
                <a:gd name="adj1" fmla="val 50000"/>
              </a:avLst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sm"/>
              <a:tailEnd type="triangle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4298276" y="3676320"/>
              <a:ext cx="20521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600" dirty="0" smtClean="0">
                  <a:solidFill>
                    <a:srgbClr val="00B0F0"/>
                  </a:solidFill>
                </a:rPr>
                <a:t>Provides operational</a:t>
              </a:r>
              <a:br>
                <a:rPr lang="en-US" sz="1600" dirty="0" smtClean="0">
                  <a:solidFill>
                    <a:srgbClr val="00B0F0"/>
                  </a:solidFill>
                </a:rPr>
              </a:br>
              <a:r>
                <a:rPr lang="en-US" sz="1600" dirty="0" smtClean="0">
                  <a:solidFill>
                    <a:srgbClr val="00B0F0"/>
                  </a:solidFill>
                </a:rPr>
                <a:t>definitions for</a:t>
              </a:r>
            </a:p>
          </p:txBody>
        </p:sp>
      </p:grpSp>
      <p:sp>
        <p:nvSpPr>
          <p:cNvPr id="48" name="Oval 47"/>
          <p:cNvSpPr/>
          <p:nvPr/>
        </p:nvSpPr>
        <p:spPr bwMode="auto">
          <a:xfrm>
            <a:off x="7386361" y="1317171"/>
            <a:ext cx="92125" cy="108858"/>
          </a:xfrm>
          <a:prstGeom prst="ellipse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3" name="Oval 52"/>
          <p:cNvSpPr/>
          <p:nvPr/>
        </p:nvSpPr>
        <p:spPr bwMode="auto">
          <a:xfrm>
            <a:off x="8129110" y="1710822"/>
            <a:ext cx="92125" cy="108858"/>
          </a:xfrm>
          <a:prstGeom prst="ellipse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2667633" y="1126048"/>
            <a:ext cx="5508881" cy="3806471"/>
            <a:chOff x="2667633" y="1126048"/>
            <a:chExt cx="5508881" cy="3806471"/>
          </a:xfrm>
        </p:grpSpPr>
        <p:cxnSp>
          <p:nvCxnSpPr>
            <p:cNvPr id="60" name="Curved Connector 59"/>
            <p:cNvCxnSpPr/>
            <p:nvPr/>
          </p:nvCxnSpPr>
          <p:spPr bwMode="auto">
            <a:xfrm rot="16200000" flipH="1">
              <a:off x="7362910" y="1350710"/>
              <a:ext cx="152521" cy="78636"/>
            </a:xfrm>
            <a:prstGeom prst="curvedConnector3">
              <a:avLst>
                <a:gd name="adj1" fmla="val 50000"/>
              </a:avLst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0" name="Group 29"/>
            <p:cNvGrpSpPr/>
            <p:nvPr/>
          </p:nvGrpSpPr>
          <p:grpSpPr>
            <a:xfrm>
              <a:off x="2667633" y="1126048"/>
              <a:ext cx="5508881" cy="3806471"/>
              <a:chOff x="2667633" y="1126048"/>
              <a:chExt cx="5508881" cy="3806471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2667633" y="1333113"/>
                <a:ext cx="5508881" cy="3599406"/>
                <a:chOff x="2667633" y="1333113"/>
                <a:chExt cx="5508881" cy="3599406"/>
              </a:xfrm>
            </p:grpSpPr>
            <p:cxnSp>
              <p:nvCxnSpPr>
                <p:cNvPr id="66" name="Curved Connector 65"/>
                <p:cNvCxnSpPr/>
                <p:nvPr/>
              </p:nvCxnSpPr>
              <p:spPr bwMode="auto">
                <a:xfrm rot="16200000" flipH="1">
                  <a:off x="8100051" y="1747966"/>
                  <a:ext cx="113602" cy="39317"/>
                </a:xfrm>
                <a:prstGeom prst="curvedConnector3">
                  <a:avLst>
                    <a:gd name="adj1" fmla="val 50000"/>
                  </a:avLst>
                </a:prstGeom>
                <a:solidFill>
                  <a:srgbClr val="5CA1FB"/>
                </a:solidFill>
                <a:ln w="57150" cap="flat" cmpd="sng" algn="ctr">
                  <a:solidFill>
                    <a:srgbClr val="00B0F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" name="Curved Connector 31"/>
                <p:cNvCxnSpPr>
                  <a:endCxn id="48" idx="1"/>
                </p:cNvCxnSpPr>
                <p:nvPr/>
              </p:nvCxnSpPr>
              <p:spPr bwMode="auto">
                <a:xfrm flipV="1">
                  <a:off x="2667633" y="1333113"/>
                  <a:ext cx="4732219" cy="864277"/>
                </a:xfrm>
                <a:prstGeom prst="curvedConnector4">
                  <a:avLst>
                    <a:gd name="adj1" fmla="val 40196"/>
                    <a:gd name="adj2" fmla="val 128294"/>
                  </a:avLst>
                </a:prstGeom>
                <a:solidFill>
                  <a:srgbClr val="5CA1FB"/>
                </a:solidFill>
                <a:ln w="57150" cap="flat" cmpd="sng" algn="ctr">
                  <a:solidFill>
                    <a:srgbClr val="00B0F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8" name="Curved Connector 37"/>
                <p:cNvCxnSpPr>
                  <a:endCxn id="6" idx="3"/>
                </p:cNvCxnSpPr>
                <p:nvPr/>
              </p:nvCxnSpPr>
              <p:spPr bwMode="auto">
                <a:xfrm rot="5400000">
                  <a:off x="6227390" y="2983395"/>
                  <a:ext cx="3108094" cy="790154"/>
                </a:xfrm>
                <a:prstGeom prst="curvedConnector2">
                  <a:avLst/>
                </a:prstGeom>
                <a:solidFill>
                  <a:srgbClr val="5CA1FB"/>
                </a:solidFill>
                <a:ln w="57150" cap="flat" cmpd="sng" algn="ctr">
                  <a:solidFill>
                    <a:srgbClr val="00B0F0"/>
                  </a:solidFill>
                  <a:prstDash val="solid"/>
                  <a:round/>
                  <a:headEnd type="none" w="med" len="sm"/>
                  <a:tailEnd type="triangle"/>
                </a:ln>
                <a:effectLst/>
              </p:spPr>
            </p:cxnSp>
            <p:cxnSp>
              <p:nvCxnSpPr>
                <p:cNvPr id="55" name="Curved Connector 54"/>
                <p:cNvCxnSpPr>
                  <a:stCxn id="48" idx="5"/>
                  <a:endCxn id="53" idx="1"/>
                </p:cNvCxnSpPr>
                <p:nvPr/>
              </p:nvCxnSpPr>
              <p:spPr bwMode="auto">
                <a:xfrm rot="16200000" flipH="1">
                  <a:off x="7645460" y="1229622"/>
                  <a:ext cx="316677" cy="677606"/>
                </a:xfrm>
                <a:prstGeom prst="curvedConnector3">
                  <a:avLst>
                    <a:gd name="adj1" fmla="val 50000"/>
                  </a:avLst>
                </a:prstGeom>
                <a:solidFill>
                  <a:srgbClr val="5CA1FB"/>
                </a:solidFill>
                <a:ln w="57150" cap="flat" cmpd="sng" algn="ctr">
                  <a:solidFill>
                    <a:srgbClr val="00B0F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68" name="TextBox 67"/>
              <p:cNvSpPr txBox="1"/>
              <p:nvPr/>
            </p:nvSpPr>
            <p:spPr>
              <a:xfrm>
                <a:off x="5226319" y="1126048"/>
                <a:ext cx="219322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buNone/>
                </a:pPr>
                <a:r>
                  <a:rPr lang="en-US" sz="1600" dirty="0" smtClean="0">
                    <a:solidFill>
                      <a:srgbClr val="00B0F0"/>
                    </a:solidFill>
                  </a:rPr>
                  <a:t>Specifies which</a:t>
                </a:r>
                <a:br>
                  <a:rPr lang="en-US" sz="1600" dirty="0" smtClean="0">
                    <a:solidFill>
                      <a:srgbClr val="00B0F0"/>
                    </a:solidFill>
                  </a:rPr>
                </a:br>
                <a:r>
                  <a:rPr lang="en-US" sz="1600" dirty="0" smtClean="0">
                    <a:solidFill>
                      <a:srgbClr val="00B0F0"/>
                    </a:solidFill>
                  </a:rPr>
                  <a:t>to use and how to use</a:t>
                </a: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6868908" y="3425554"/>
            <a:ext cx="891593" cy="1104728"/>
            <a:chOff x="6868908" y="3425554"/>
            <a:chExt cx="891593" cy="1104728"/>
          </a:xfrm>
        </p:grpSpPr>
        <p:cxnSp>
          <p:nvCxnSpPr>
            <p:cNvPr id="69" name="Curved Connector 68"/>
            <p:cNvCxnSpPr>
              <a:stCxn id="6" idx="0"/>
              <a:endCxn id="9" idx="2"/>
            </p:cNvCxnSpPr>
            <p:nvPr/>
          </p:nvCxnSpPr>
          <p:spPr bwMode="auto">
            <a:xfrm rot="5400000" flipH="1" flipV="1">
              <a:off x="6316545" y="3977917"/>
              <a:ext cx="1104728" cy="1"/>
            </a:xfrm>
            <a:prstGeom prst="curvedConnector3">
              <a:avLst>
                <a:gd name="adj1" fmla="val 44088"/>
              </a:avLst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sm"/>
              <a:tailEnd type="triangle"/>
            </a:ln>
            <a:effectLst/>
          </p:spPr>
        </p:cxnSp>
        <p:sp>
          <p:nvSpPr>
            <p:cNvPr id="79" name="TextBox 78"/>
            <p:cNvSpPr txBox="1"/>
            <p:nvPr/>
          </p:nvSpPr>
          <p:spPr>
            <a:xfrm>
              <a:off x="6868910" y="3699774"/>
              <a:ext cx="89159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600" dirty="0" smtClean="0">
                  <a:solidFill>
                    <a:srgbClr val="00B0F0"/>
                  </a:solidFill>
                </a:rPr>
                <a:t>Used to</a:t>
              </a:r>
              <a:br>
                <a:rPr lang="en-US" sz="1600" dirty="0" smtClean="0">
                  <a:solidFill>
                    <a:srgbClr val="00B0F0"/>
                  </a:solidFill>
                </a:rPr>
              </a:br>
              <a:r>
                <a:rPr lang="en-US" sz="1600" dirty="0" smtClean="0">
                  <a:solidFill>
                    <a:srgbClr val="00B0F0"/>
                  </a:solidFill>
                </a:rPr>
                <a:t>collect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276098" y="4932519"/>
            <a:ext cx="4075360" cy="992192"/>
            <a:chOff x="2276098" y="4932519"/>
            <a:chExt cx="4075360" cy="992192"/>
          </a:xfrm>
        </p:grpSpPr>
        <p:cxnSp>
          <p:nvCxnSpPr>
            <p:cNvPr id="80" name="Curved Connector 79"/>
            <p:cNvCxnSpPr>
              <a:endCxn id="6" idx="1"/>
            </p:cNvCxnSpPr>
            <p:nvPr/>
          </p:nvCxnSpPr>
          <p:spPr bwMode="auto">
            <a:xfrm flipV="1">
              <a:off x="2276098" y="4932519"/>
              <a:ext cx="4075360" cy="401166"/>
            </a:xfrm>
            <a:prstGeom prst="curvedConnector3">
              <a:avLst>
                <a:gd name="adj1" fmla="val 50000"/>
              </a:avLst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sm"/>
              <a:tailEnd type="triangle"/>
            </a:ln>
            <a:effectLst/>
          </p:spPr>
        </p:cxnSp>
        <p:sp>
          <p:nvSpPr>
            <p:cNvPr id="82" name="TextBox 81"/>
            <p:cNvSpPr txBox="1"/>
            <p:nvPr/>
          </p:nvSpPr>
          <p:spPr>
            <a:xfrm>
              <a:off x="3017497" y="5339936"/>
              <a:ext cx="19607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600" dirty="0" smtClean="0">
                  <a:solidFill>
                    <a:srgbClr val="00B0F0"/>
                  </a:solidFill>
                </a:rPr>
                <a:t>Provides definitions</a:t>
              </a:r>
              <a:br>
                <a:rPr lang="en-US" sz="1600" dirty="0" smtClean="0">
                  <a:solidFill>
                    <a:srgbClr val="00B0F0"/>
                  </a:solidFill>
                </a:rPr>
              </a:br>
              <a:r>
                <a:rPr lang="en-US" sz="1600" dirty="0" smtClean="0">
                  <a:solidFill>
                    <a:srgbClr val="00B0F0"/>
                  </a:solidFill>
                </a:rPr>
                <a:t>for terms used in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57625" y="2284648"/>
            <a:ext cx="1340787" cy="2687979"/>
            <a:chOff x="357625" y="2284648"/>
            <a:chExt cx="1340787" cy="2687979"/>
          </a:xfrm>
        </p:grpSpPr>
        <p:cxnSp>
          <p:nvCxnSpPr>
            <p:cNvPr id="83" name="Curved Connector 82"/>
            <p:cNvCxnSpPr>
              <a:stCxn id="4" idx="1"/>
              <a:endCxn id="12" idx="1"/>
            </p:cNvCxnSpPr>
            <p:nvPr/>
          </p:nvCxnSpPr>
          <p:spPr bwMode="auto">
            <a:xfrm rot="10800000" flipV="1">
              <a:off x="1305081" y="2538463"/>
              <a:ext cx="393331" cy="2434164"/>
            </a:xfrm>
            <a:prstGeom prst="curvedConnector3">
              <a:avLst>
                <a:gd name="adj1" fmla="val 177492"/>
              </a:avLst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sm"/>
              <a:tailEnd type="triangle"/>
            </a:ln>
            <a:effectLst/>
          </p:spPr>
        </p:cxnSp>
        <p:sp>
          <p:nvSpPr>
            <p:cNvPr id="88" name="TextBox 87"/>
            <p:cNvSpPr txBox="1"/>
            <p:nvPr/>
          </p:nvSpPr>
          <p:spPr>
            <a:xfrm>
              <a:off x="357625" y="2284648"/>
              <a:ext cx="10727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600" dirty="0" smtClean="0">
                  <a:solidFill>
                    <a:srgbClr val="00B0F0"/>
                  </a:solidFill>
                </a:rPr>
                <a:t>Specifies </a:t>
              </a:r>
              <a:br>
                <a:rPr lang="en-US" sz="1600" dirty="0" smtClean="0">
                  <a:solidFill>
                    <a:srgbClr val="00B0F0"/>
                  </a:solidFill>
                </a:rPr>
              </a:br>
              <a:r>
                <a:rPr lang="en-US" sz="1600" dirty="0" smtClean="0">
                  <a:solidFill>
                    <a:srgbClr val="00B0F0"/>
                  </a:solidFill>
                </a:rPr>
                <a:t>which to</a:t>
              </a:r>
              <a:br>
                <a:rPr lang="en-US" sz="1600" dirty="0" smtClean="0">
                  <a:solidFill>
                    <a:srgbClr val="00B0F0"/>
                  </a:solidFill>
                </a:rPr>
              </a:br>
              <a:r>
                <a:rPr lang="en-US" sz="1600" dirty="0" smtClean="0">
                  <a:solidFill>
                    <a:srgbClr val="00B0F0"/>
                  </a:solidFill>
                </a:rPr>
                <a:t>use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106824" y="3425554"/>
            <a:ext cx="5706829" cy="2892141"/>
            <a:chOff x="2106824" y="3425554"/>
            <a:chExt cx="5706829" cy="2892141"/>
          </a:xfrm>
        </p:grpSpPr>
        <p:cxnSp>
          <p:nvCxnSpPr>
            <p:cNvPr id="39" name="Curved Connector 38"/>
            <p:cNvCxnSpPr>
              <a:endCxn id="8" idx="2"/>
            </p:cNvCxnSpPr>
            <p:nvPr/>
          </p:nvCxnSpPr>
          <p:spPr bwMode="auto">
            <a:xfrm rot="10800000">
              <a:off x="2106824" y="3425554"/>
              <a:ext cx="2835291" cy="1200877"/>
            </a:xfrm>
            <a:prstGeom prst="curvedConnector2">
              <a:avLst/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sm"/>
              <a:tailEnd type="triangle"/>
            </a:ln>
            <a:effectLst/>
          </p:spPr>
        </p:cxnSp>
        <p:cxnSp>
          <p:nvCxnSpPr>
            <p:cNvPr id="35" name="Curved Connector 34"/>
            <p:cNvCxnSpPr>
              <a:stCxn id="10" idx="2"/>
            </p:cNvCxnSpPr>
            <p:nvPr/>
          </p:nvCxnSpPr>
          <p:spPr bwMode="auto">
            <a:xfrm rot="5400000" flipH="1">
              <a:off x="5304438" y="4141473"/>
              <a:ext cx="1079515" cy="2049429"/>
            </a:xfrm>
            <a:prstGeom prst="curvedConnector4">
              <a:avLst>
                <a:gd name="adj1" fmla="val -21176"/>
                <a:gd name="adj2" fmla="val 60857"/>
              </a:avLst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1" name="TextBox 40"/>
            <p:cNvSpPr txBox="1"/>
            <p:nvPr/>
          </p:nvSpPr>
          <p:spPr>
            <a:xfrm>
              <a:off x="5485772" y="5979141"/>
              <a:ext cx="23278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600" dirty="0" smtClean="0">
                  <a:solidFill>
                    <a:srgbClr val="00B0F0"/>
                  </a:solidFill>
                </a:rPr>
                <a:t>Records instantiation of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92815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Process Script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930328"/>
              </p:ext>
            </p:extLst>
          </p:nvPr>
        </p:nvGraphicFramePr>
        <p:xfrm>
          <a:off x="998480" y="1397000"/>
          <a:ext cx="7325712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1051"/>
                <a:gridCol w="5244661"/>
              </a:tblGrid>
              <a:tr h="64008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</a:t>
                      </a:r>
                      <a:r>
                        <a:rPr lang="en-US" baseline="0" dirty="0" smtClean="0"/>
                        <a:t> name.</a:t>
                      </a:r>
                      <a:endParaRPr lang="en-US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Succinct objective of the process.</a:t>
                      </a:r>
                      <a:endParaRPr lang="en-US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dirty="0" smtClean="0"/>
                        <a:t>Entry criteria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conditions that must be met before the process can be performed.</a:t>
                      </a:r>
                      <a:endParaRPr lang="en-US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dirty="0" smtClean="0"/>
                        <a:t>Phases (or steps)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phases or steps to be performed.</a:t>
                      </a:r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dirty="0" smtClean="0"/>
                        <a:t>Exit criteria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conditions that must be met in</a:t>
                      </a:r>
                      <a:r>
                        <a:rPr lang="en-US" baseline="0" dirty="0" smtClean="0"/>
                        <a:t> order to complete the process successfully.</a:t>
                      </a:r>
                      <a:endParaRPr lang="en-US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1855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Process Script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557" y="1084878"/>
            <a:ext cx="7210371" cy="540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8458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Document Development Script</a:t>
            </a:r>
            <a:endParaRPr lang="en-US" dirty="0"/>
          </a:p>
        </p:txBody>
      </p:sp>
      <p:pic>
        <p:nvPicPr>
          <p:cNvPr id="1026" name="Picture 2" descr="C:\Users\mkasunic\Desktop\iStock_000004792809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10" y="1385960"/>
            <a:ext cx="2798515" cy="193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518" y="1897188"/>
            <a:ext cx="2700338" cy="3514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33" y="1551131"/>
            <a:ext cx="2705100" cy="3533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Action Button: Forward or Next 2">
            <a:hlinkClick r:id="rId6" action="ppaction://hlinkfile" highlightClick="1"/>
          </p:cNvPr>
          <p:cNvSpPr/>
          <p:nvPr/>
        </p:nvSpPr>
        <p:spPr bwMode="auto">
          <a:xfrm>
            <a:off x="4921732" y="5515938"/>
            <a:ext cx="235896" cy="208051"/>
          </a:xfrm>
          <a:prstGeom prst="actionButtonForwardNext">
            <a:avLst/>
          </a:prstGeom>
          <a:solidFill>
            <a:srgbClr val="87ABB9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9462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990" y="1452148"/>
            <a:ext cx="5586895" cy="41896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Measures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1318759" y="3266556"/>
            <a:ext cx="746235" cy="458131"/>
          </a:xfrm>
          <a:prstGeom prst="rightArrow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8782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TSP Core Measures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Measurement is an essential construct that is woven into the fabric of your personal process.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Measurement is the only way to really know how well your process is performing.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In the TSP, there are four core measures.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1074156" y="361686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Size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74156" y="4100643"/>
            <a:ext cx="689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Time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4156" y="458442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Defects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4156" y="506820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Schedule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74156" y="3210160"/>
            <a:ext cx="1605982" cy="369332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Measures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91686" y="3210160"/>
            <a:ext cx="4722299" cy="369332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Description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04286" y="3616865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Size of the product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91687" y="4100643"/>
            <a:ext cx="3809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Effort time spent in a project phase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04286" y="4584421"/>
            <a:ext cx="4891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Defects injected and removed during a phase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91687" y="5068200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Date that a task is completed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1074156" y="4049257"/>
            <a:ext cx="7039830" cy="0"/>
          </a:xfrm>
          <a:prstGeom prst="line">
            <a:avLst/>
          </a:prstGeom>
          <a:solidFill>
            <a:srgbClr val="5CA1FB"/>
          </a:solidFill>
          <a:ln w="63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1074156" y="4516957"/>
            <a:ext cx="7039830" cy="0"/>
          </a:xfrm>
          <a:prstGeom prst="line">
            <a:avLst/>
          </a:prstGeom>
          <a:solidFill>
            <a:srgbClr val="5CA1FB"/>
          </a:solidFill>
          <a:ln w="63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1074156" y="5016187"/>
            <a:ext cx="7039830" cy="0"/>
          </a:xfrm>
          <a:prstGeom prst="line">
            <a:avLst/>
          </a:prstGeom>
          <a:solidFill>
            <a:srgbClr val="5CA1FB"/>
          </a:solidFill>
          <a:ln w="63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85698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Measures Are Estimated and Then Tracked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474070"/>
            <a:ext cx="8237538" cy="49530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/>
              <a:t>At the beginning of </a:t>
            </a:r>
            <a:r>
              <a:rPr lang="en-US" sz="1800" dirty="0" smtClean="0"/>
              <a:t>an effort, the </a:t>
            </a:r>
            <a:r>
              <a:rPr lang="en-US" sz="1800" dirty="0"/>
              <a:t>work is </a:t>
            </a:r>
            <a:r>
              <a:rPr lang="en-US" sz="1800" dirty="0" smtClean="0"/>
              <a:t>planned and divided </a:t>
            </a:r>
            <a:r>
              <a:rPr lang="en-US" sz="1800" dirty="0"/>
              <a:t>into a </a:t>
            </a:r>
            <a:r>
              <a:rPr lang="en-US" sz="1800" i="1" dirty="0"/>
              <a:t>set</a:t>
            </a:r>
            <a:r>
              <a:rPr lang="en-US" sz="1800" dirty="0"/>
              <a:t> of tasks or activities called </a:t>
            </a:r>
            <a:r>
              <a:rPr lang="en-US" sz="1800" i="1" dirty="0" smtClean="0"/>
              <a:t>phases. </a:t>
            </a:r>
            <a:r>
              <a:rPr lang="en-US" sz="1800" dirty="0" smtClean="0"/>
              <a:t>The core measures are </a:t>
            </a:r>
            <a:r>
              <a:rPr lang="en-US" sz="1800" i="1" dirty="0" smtClean="0"/>
              <a:t>estimated.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product size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time-in-phase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defects injected into a phase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defects found in a phase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task completion dates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During the project, these measures are collected in real time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time-in-phase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defect type injected in phase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find/fix time for each defect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task completion dates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When a product has been completed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product size is measured</a:t>
            </a:r>
            <a:endParaRPr lang="en-US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546005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Collecting and analyzing these four core measures will enable you to</a:t>
            </a:r>
            <a:endParaRPr lang="en-US" sz="1600" dirty="0"/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2000" dirty="0"/>
              <a:t>know what to improve </a:t>
            </a:r>
            <a:r>
              <a:rPr lang="en-US" sz="2000" dirty="0" smtClean="0"/>
              <a:t>before the next time you perform the work</a:t>
            </a:r>
            <a:endParaRPr lang="en-US" sz="2000" dirty="0"/>
          </a:p>
          <a:p>
            <a:pPr lvl="1">
              <a:spcBef>
                <a:spcPts val="600"/>
              </a:spcBef>
            </a:pPr>
            <a:r>
              <a:rPr lang="en-US" sz="2000" dirty="0"/>
              <a:t>estimate and plan future </a:t>
            </a:r>
            <a:r>
              <a:rPr lang="en-US" sz="2000" dirty="0" smtClean="0"/>
              <a:t>efforts more </a:t>
            </a:r>
            <a:r>
              <a:rPr lang="en-US" sz="2000" dirty="0"/>
              <a:t>accurately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325" y="4582500"/>
            <a:ext cx="2508468" cy="1881351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801" y="2742819"/>
            <a:ext cx="5118922" cy="165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84930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990" y="1452148"/>
            <a:ext cx="5586895" cy="41896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Forms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1185197" y="3913818"/>
            <a:ext cx="746235" cy="458131"/>
          </a:xfrm>
          <a:prstGeom prst="rightArrow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3760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Collecting Personal Effort Time on Tasks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17" y="1762374"/>
            <a:ext cx="6737119" cy="469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349" y="3566785"/>
            <a:ext cx="6822950" cy="2267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9321" y="1284538"/>
            <a:ext cx="1300484" cy="369332"/>
          </a:xfrm>
          <a:prstGeom prst="rect">
            <a:avLst/>
          </a:prstGeom>
          <a:solidFill>
            <a:srgbClr val="D8E7EA"/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Task Timer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1317" y="3008884"/>
            <a:ext cx="3839513" cy="369332"/>
          </a:xfrm>
          <a:prstGeom prst="rect">
            <a:avLst/>
          </a:prstGeom>
          <a:solidFill>
            <a:srgbClr val="D8E7EA"/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Automatically entered into </a:t>
            </a:r>
            <a:r>
              <a:rPr lang="en-US" sz="1800" i="1" dirty="0" smtClean="0"/>
              <a:t>time log.</a:t>
            </a:r>
            <a:endParaRPr lang="en-US" sz="1800" dirty="0" smtClean="0"/>
          </a:p>
        </p:txBody>
      </p:sp>
      <p:sp>
        <p:nvSpPr>
          <p:cNvPr id="14" name="Freeform 13"/>
          <p:cNvSpPr/>
          <p:nvPr/>
        </p:nvSpPr>
        <p:spPr bwMode="auto">
          <a:xfrm rot="4874218" flipV="1">
            <a:off x="1508935" y="2545618"/>
            <a:ext cx="515007" cy="184814"/>
          </a:xfrm>
          <a:custGeom>
            <a:avLst/>
            <a:gdLst>
              <a:gd name="connsiteX0" fmla="*/ 0 w 515007"/>
              <a:gd name="connsiteY0" fmla="*/ 58690 h 184814"/>
              <a:gd name="connsiteX1" fmla="*/ 294289 w 515007"/>
              <a:gd name="connsiteY1" fmla="*/ 6138 h 184814"/>
              <a:gd name="connsiteX2" fmla="*/ 515007 w 515007"/>
              <a:gd name="connsiteY2" fmla="*/ 184814 h 184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5007" h="184814">
                <a:moveTo>
                  <a:pt x="0" y="58690"/>
                </a:moveTo>
                <a:cubicBezTo>
                  <a:pt x="104227" y="21903"/>
                  <a:pt x="208455" y="-14883"/>
                  <a:pt x="294289" y="6138"/>
                </a:cubicBezTo>
                <a:cubicBezTo>
                  <a:pt x="380123" y="27159"/>
                  <a:pt x="447565" y="105986"/>
                  <a:pt x="515007" y="184814"/>
                </a:cubicBezTo>
              </a:path>
            </a:pathLst>
          </a:custGeom>
          <a:noFill/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7078894" y="2287257"/>
            <a:ext cx="0" cy="373751"/>
          </a:xfrm>
          <a:prstGeom prst="straightConnector1">
            <a:avLst/>
          </a:prstGeom>
          <a:solidFill>
            <a:srgbClr val="5CA1FB"/>
          </a:solidFill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787957" y="2731885"/>
            <a:ext cx="1620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Click to enter</a:t>
            </a:r>
            <a:br>
              <a:rPr lang="en-US" sz="1800" dirty="0" smtClean="0"/>
            </a:br>
            <a:r>
              <a:rPr lang="en-US" sz="1800" dirty="0" smtClean="0"/>
              <a:t>defect into log</a:t>
            </a:r>
          </a:p>
        </p:txBody>
      </p:sp>
    </p:spTree>
    <p:extLst>
      <p:ext uri="{BB962C8B-B14F-4D97-AF65-F5344CB8AC3E}">
        <p14:creationId xmlns:p14="http://schemas.microsoft.com/office/powerpoint/2010/main" val="17890537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Defect Log</a:t>
            </a:r>
            <a:endParaRPr lang="en-US" dirty="0"/>
          </a:p>
        </p:txBody>
      </p:sp>
      <p:pic>
        <p:nvPicPr>
          <p:cNvPr id="4" name="Snagit_PPT568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89" y="1981200"/>
            <a:ext cx="8657143" cy="2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6367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Support For 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2772103"/>
          </a:xfrm>
        </p:spPr>
        <p:txBody>
          <a:bodyPr/>
          <a:lstStyle/>
          <a:p>
            <a:r>
              <a:rPr lang="en-US" dirty="0" smtClean="0"/>
              <a:t>Collecting the TSP core measures would be impractical in the absence of software support.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TSP tool provides support for collecting the four core measures.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Data is collected against the tasks within your personal </a:t>
            </a:r>
            <a:br>
              <a:rPr lang="en-US" dirty="0" smtClean="0"/>
            </a:br>
            <a:r>
              <a:rPr lang="en-US" dirty="0" smtClean="0"/>
              <a:t>plan.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Your personal tracking data is consolidated </a:t>
            </a:r>
            <a:br>
              <a:rPr lang="en-US" dirty="0" smtClean="0"/>
            </a:br>
            <a:r>
              <a:rPr lang="en-US" dirty="0" smtClean="0"/>
              <a:t>into the team plan.</a:t>
            </a:r>
            <a:endParaRPr lang="en-US" dirty="0"/>
          </a:p>
        </p:txBody>
      </p:sp>
      <p:pic>
        <p:nvPicPr>
          <p:cNvPr id="4" name="Picture 8" descr="\\ad\dfs\Users\mkasunic\Documents\Graphics - Kas\iStock\iStock Photos\iStock_000016286949XSm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365" y="4382501"/>
            <a:ext cx="886793" cy="88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mkasunic\Desktop\iStock_000016984997XSm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078" y="4517681"/>
            <a:ext cx="862012" cy="129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mkasunic\Desktop\iStock_000016732235XSma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11834" y="4944165"/>
            <a:ext cx="1345741" cy="89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:\Users\mkasunic\Desktop\iStock_000015627044XSmal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175" y="2926958"/>
            <a:ext cx="1141818" cy="75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 bwMode="auto">
          <a:xfrm flipV="1">
            <a:off x="3457575" y="4824619"/>
            <a:ext cx="1447800" cy="442119"/>
          </a:xfrm>
          <a:prstGeom prst="line">
            <a:avLst/>
          </a:prstGeom>
          <a:solidFill>
            <a:srgbClr val="5CA1FB"/>
          </a:solidFill>
          <a:ln w="38100" cap="flat" cmpd="sng" algn="ctr">
            <a:solidFill>
              <a:srgbClr val="0066FF">
                <a:lumMod val="40000"/>
                <a:lumOff val="6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5348287" y="3616775"/>
            <a:ext cx="1795463" cy="1040950"/>
          </a:xfrm>
          <a:prstGeom prst="line">
            <a:avLst/>
          </a:prstGeom>
          <a:solidFill>
            <a:srgbClr val="5CA1FB"/>
          </a:solidFill>
          <a:ln w="38100" cap="flat" cmpd="sng" algn="ctr">
            <a:solidFill>
              <a:srgbClr val="0066FF">
                <a:lumMod val="40000"/>
                <a:lumOff val="6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>
            <a:endCxn id="5" idx="1"/>
          </p:cNvCxnSpPr>
          <p:nvPr/>
        </p:nvCxnSpPr>
        <p:spPr bwMode="auto">
          <a:xfrm>
            <a:off x="5348287" y="4810125"/>
            <a:ext cx="1906791" cy="353669"/>
          </a:xfrm>
          <a:prstGeom prst="line">
            <a:avLst/>
          </a:prstGeom>
          <a:solidFill>
            <a:srgbClr val="5CA1FB"/>
          </a:solidFill>
          <a:ln w="38100" cap="flat" cmpd="sng" algn="ctr">
            <a:solidFill>
              <a:srgbClr val="0066FF">
                <a:lumMod val="40000"/>
                <a:lumOff val="6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4894865" y="5159414"/>
            <a:ext cx="574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</a:rPr>
              <a:t>Team</a:t>
            </a:r>
            <a:br>
              <a:rPr lang="en-US" sz="1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</a:rPr>
              <a:t>plan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47526" y="5840404"/>
            <a:ext cx="1674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</a:rPr>
              <a:t>Tom’s Personal plan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2480" y="5816033"/>
            <a:ext cx="16008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</a:rPr>
              <a:t>Bill’s Personal plan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80457" y="3742146"/>
            <a:ext cx="16248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</a:rPr>
              <a:t>Joe’s Personal plan</a:t>
            </a:r>
          </a:p>
        </p:txBody>
      </p:sp>
    </p:spTree>
    <p:extLst>
      <p:ext uri="{BB962C8B-B14F-4D97-AF65-F5344CB8AC3E}">
        <p14:creationId xmlns:p14="http://schemas.microsoft.com/office/powerpoint/2010/main" val="3594445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990" y="1452148"/>
            <a:ext cx="5586895" cy="41896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Standards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1185197" y="4653558"/>
            <a:ext cx="746235" cy="458131"/>
          </a:xfrm>
          <a:prstGeom prst="rightArrow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700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Document Defect Standard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22909"/>
              </p:ext>
            </p:extLst>
          </p:nvPr>
        </p:nvGraphicFramePr>
        <p:xfrm>
          <a:off x="872365" y="1480954"/>
          <a:ext cx="7294179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3580"/>
                <a:gridCol w="1460938"/>
                <a:gridCol w="472966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 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Omission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Missing content.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Ambiguous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There could be multiple interpretations of the content.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Unclear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content is unclear.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Incorrect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content is incorrect.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Inconsistent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content is not consistent with the rest of the document.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Extraneous</a:t>
                      </a:r>
                      <a:r>
                        <a:rPr lang="en-US" baseline="0" dirty="0" smtClean="0"/>
                        <a:t> information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Extraneous</a:t>
                      </a:r>
                      <a:r>
                        <a:rPr lang="en-US" baseline="0" dirty="0" smtClean="0"/>
                        <a:t> information that is not needed.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Grammar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Spelling, grammar, or formatting errors.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Other (specify).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1173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All Together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772" y="2448571"/>
            <a:ext cx="816823" cy="1025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923" y="3849884"/>
            <a:ext cx="1002672" cy="1183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C:\Users\mkasunic\Desktop\iStock_000000414163XSmal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469" y="2825188"/>
            <a:ext cx="2351306" cy="155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93670" y="1986433"/>
            <a:ext cx="1507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Process Script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2459" y="5035912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Standards</a:t>
            </a:r>
          </a:p>
        </p:txBody>
      </p:sp>
      <p:sp>
        <p:nvSpPr>
          <p:cNvPr id="10" name="Freeform 9"/>
          <p:cNvSpPr/>
          <p:nvPr/>
        </p:nvSpPr>
        <p:spPr bwMode="auto">
          <a:xfrm>
            <a:off x="2091556" y="2905213"/>
            <a:ext cx="515007" cy="184814"/>
          </a:xfrm>
          <a:custGeom>
            <a:avLst/>
            <a:gdLst>
              <a:gd name="connsiteX0" fmla="*/ 0 w 515007"/>
              <a:gd name="connsiteY0" fmla="*/ 58690 h 184814"/>
              <a:gd name="connsiteX1" fmla="*/ 294289 w 515007"/>
              <a:gd name="connsiteY1" fmla="*/ 6138 h 184814"/>
              <a:gd name="connsiteX2" fmla="*/ 515007 w 515007"/>
              <a:gd name="connsiteY2" fmla="*/ 184814 h 184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5007" h="184814">
                <a:moveTo>
                  <a:pt x="0" y="58690"/>
                </a:moveTo>
                <a:cubicBezTo>
                  <a:pt x="104227" y="21903"/>
                  <a:pt x="208455" y="-14883"/>
                  <a:pt x="294289" y="6138"/>
                </a:cubicBezTo>
                <a:cubicBezTo>
                  <a:pt x="380123" y="27159"/>
                  <a:pt x="447565" y="105986"/>
                  <a:pt x="515007" y="184814"/>
                </a:cubicBezTo>
              </a:path>
            </a:pathLst>
          </a:custGeom>
          <a:noFill/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Freeform 12"/>
          <p:cNvSpPr/>
          <p:nvPr/>
        </p:nvSpPr>
        <p:spPr bwMode="auto">
          <a:xfrm flipV="1">
            <a:off x="2091556" y="4187150"/>
            <a:ext cx="515007" cy="184814"/>
          </a:xfrm>
          <a:custGeom>
            <a:avLst/>
            <a:gdLst>
              <a:gd name="connsiteX0" fmla="*/ 0 w 515007"/>
              <a:gd name="connsiteY0" fmla="*/ 58690 h 184814"/>
              <a:gd name="connsiteX1" fmla="*/ 294289 w 515007"/>
              <a:gd name="connsiteY1" fmla="*/ 6138 h 184814"/>
              <a:gd name="connsiteX2" fmla="*/ 515007 w 515007"/>
              <a:gd name="connsiteY2" fmla="*/ 184814 h 184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5007" h="184814">
                <a:moveTo>
                  <a:pt x="0" y="58690"/>
                </a:moveTo>
                <a:cubicBezTo>
                  <a:pt x="104227" y="21903"/>
                  <a:pt x="208455" y="-14883"/>
                  <a:pt x="294289" y="6138"/>
                </a:cubicBezTo>
                <a:cubicBezTo>
                  <a:pt x="380123" y="27159"/>
                  <a:pt x="447565" y="105986"/>
                  <a:pt x="515007" y="184814"/>
                </a:cubicBezTo>
              </a:path>
            </a:pathLst>
          </a:custGeom>
          <a:noFill/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70536" y="3435645"/>
            <a:ext cx="684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i="1" dirty="0" smtClean="0"/>
              <a:t>guide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13141" y="4371964"/>
            <a:ext cx="21579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Process Performance</a:t>
            </a:r>
          </a:p>
        </p:txBody>
      </p:sp>
      <p:pic>
        <p:nvPicPr>
          <p:cNvPr id="17" name="Picture 3" descr="clip0007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808" y="1671164"/>
            <a:ext cx="1815681" cy="1326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11"/>
          <a:stretch>
            <a:fillRect/>
          </a:stretch>
        </p:blipFill>
        <p:spPr bwMode="auto">
          <a:xfrm>
            <a:off x="6502570" y="4447159"/>
            <a:ext cx="1821620" cy="433773"/>
          </a:xfrm>
          <a:prstGeom prst="rect">
            <a:avLst/>
          </a:prstGeom>
          <a:noFill/>
          <a:ln w="12700" cap="rnd"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470726" y="1337858"/>
            <a:ext cx="1568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Time Log Form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97574" y="4108605"/>
            <a:ext cx="1713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Defect Log Form</a:t>
            </a:r>
          </a:p>
        </p:txBody>
      </p:sp>
      <p:sp>
        <p:nvSpPr>
          <p:cNvPr id="21" name="Freeform 20"/>
          <p:cNvSpPr/>
          <p:nvPr/>
        </p:nvSpPr>
        <p:spPr bwMode="auto">
          <a:xfrm>
            <a:off x="5806963" y="4114817"/>
            <a:ext cx="515007" cy="184814"/>
          </a:xfrm>
          <a:custGeom>
            <a:avLst/>
            <a:gdLst>
              <a:gd name="connsiteX0" fmla="*/ 0 w 515007"/>
              <a:gd name="connsiteY0" fmla="*/ 58690 h 184814"/>
              <a:gd name="connsiteX1" fmla="*/ 294289 w 515007"/>
              <a:gd name="connsiteY1" fmla="*/ 6138 h 184814"/>
              <a:gd name="connsiteX2" fmla="*/ 515007 w 515007"/>
              <a:gd name="connsiteY2" fmla="*/ 184814 h 184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5007" h="184814">
                <a:moveTo>
                  <a:pt x="0" y="58690"/>
                </a:moveTo>
                <a:cubicBezTo>
                  <a:pt x="104227" y="21903"/>
                  <a:pt x="208455" y="-14883"/>
                  <a:pt x="294289" y="6138"/>
                </a:cubicBezTo>
                <a:cubicBezTo>
                  <a:pt x="380123" y="27159"/>
                  <a:pt x="447565" y="105986"/>
                  <a:pt x="515007" y="184814"/>
                </a:cubicBezTo>
              </a:path>
            </a:pathLst>
          </a:custGeom>
          <a:noFill/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2" name="Freeform 21"/>
          <p:cNvSpPr/>
          <p:nvPr/>
        </p:nvSpPr>
        <p:spPr bwMode="auto">
          <a:xfrm flipV="1">
            <a:off x="5806962" y="3166897"/>
            <a:ext cx="515007" cy="184814"/>
          </a:xfrm>
          <a:custGeom>
            <a:avLst/>
            <a:gdLst>
              <a:gd name="connsiteX0" fmla="*/ 0 w 515007"/>
              <a:gd name="connsiteY0" fmla="*/ 58690 h 184814"/>
              <a:gd name="connsiteX1" fmla="*/ 294289 w 515007"/>
              <a:gd name="connsiteY1" fmla="*/ 6138 h 184814"/>
              <a:gd name="connsiteX2" fmla="*/ 515007 w 515007"/>
              <a:gd name="connsiteY2" fmla="*/ 184814 h 184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5007" h="184814">
                <a:moveTo>
                  <a:pt x="0" y="58690"/>
                </a:moveTo>
                <a:cubicBezTo>
                  <a:pt x="104227" y="21903"/>
                  <a:pt x="208455" y="-14883"/>
                  <a:pt x="294289" y="6138"/>
                </a:cubicBezTo>
                <a:cubicBezTo>
                  <a:pt x="380123" y="27159"/>
                  <a:pt x="447565" y="105986"/>
                  <a:pt x="515007" y="184814"/>
                </a:cubicBezTo>
              </a:path>
            </a:pathLst>
          </a:custGeom>
          <a:noFill/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07660" y="3425281"/>
            <a:ext cx="1941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i="1" dirty="0" smtClean="0"/>
              <a:t>real-time measures</a:t>
            </a:r>
            <a:br>
              <a:rPr lang="en-US" sz="1600" i="1" dirty="0" smtClean="0"/>
            </a:br>
            <a:r>
              <a:rPr lang="en-US" sz="1600" i="1" dirty="0" smtClean="0"/>
              <a:t>collected</a:t>
            </a:r>
          </a:p>
        </p:txBody>
      </p:sp>
      <p:sp>
        <p:nvSpPr>
          <p:cNvPr id="11" name="Down Arrow 10"/>
          <p:cNvSpPr/>
          <p:nvPr/>
        </p:nvSpPr>
        <p:spPr bwMode="auto">
          <a:xfrm>
            <a:off x="3887322" y="4803213"/>
            <a:ext cx="609600" cy="767255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46327" y="5737808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Product</a:t>
            </a:r>
          </a:p>
        </p:txBody>
      </p:sp>
      <p:sp>
        <p:nvSpPr>
          <p:cNvPr id="26" name="Down Arrow 25"/>
          <p:cNvSpPr/>
          <p:nvPr/>
        </p:nvSpPr>
        <p:spPr bwMode="auto">
          <a:xfrm>
            <a:off x="3887322" y="1887692"/>
            <a:ext cx="609600" cy="767255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07880" y="1501887"/>
            <a:ext cx="744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dirty="0" smtClean="0"/>
              <a:t>Inputs</a:t>
            </a:r>
          </a:p>
        </p:txBody>
      </p:sp>
    </p:spTree>
    <p:extLst>
      <p:ext uri="{BB962C8B-B14F-4D97-AF65-F5344CB8AC3E}">
        <p14:creationId xmlns:p14="http://schemas.microsoft.com/office/powerpoint/2010/main" val="2922936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ad\dfs\Users\mkasunic\Documents\iStock\HiRes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67"/>
          <a:stretch/>
        </p:blipFill>
        <p:spPr bwMode="auto">
          <a:xfrm>
            <a:off x="7454465" y="3510424"/>
            <a:ext cx="703220" cy="145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Topics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043492" y="1295400"/>
            <a:ext cx="7727446" cy="49530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Process basics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Key elements of a process description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Defining </a:t>
            </a:r>
            <a:r>
              <a:rPr lang="en-US" i="1" dirty="0" smtClean="0"/>
              <a:t>your</a:t>
            </a:r>
            <a:r>
              <a:rPr lang="en-US" dirty="0" smtClean="0"/>
              <a:t> personal process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A TSP mechanism for process improvement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Summary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endParaRPr lang="en-US" dirty="0" smtClean="0"/>
          </a:p>
        </p:txBody>
      </p:sp>
      <p:sp>
        <p:nvSpPr>
          <p:cNvPr id="2" name="Isosceles Triangle 1"/>
          <p:cNvSpPr/>
          <p:nvPr/>
        </p:nvSpPr>
        <p:spPr bwMode="auto">
          <a:xfrm rot="5400000">
            <a:off x="636822" y="2182634"/>
            <a:ext cx="337363" cy="290830"/>
          </a:xfrm>
          <a:prstGeom prst="triangle">
            <a:avLst/>
          </a:prstGeom>
          <a:solidFill>
            <a:srgbClr val="FF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55312337"/>
              </p:ext>
            </p:extLst>
          </p:nvPr>
        </p:nvGraphicFramePr>
        <p:xfrm>
          <a:off x="5227663" y="4139445"/>
          <a:ext cx="2310882" cy="1021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141320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Your Personal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6104"/>
            <a:ext cx="8237538" cy="49530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TSP provides a set of process scripts for conducting various activities.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However, you will need to develop personal process scripts for specialized work that you perform.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steps for defining a personal process are as follows:</a:t>
            </a:r>
          </a:p>
          <a:p>
            <a:pPr marL="798513" lvl="1" indent="-400050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Determine your needs and priorities.</a:t>
            </a:r>
          </a:p>
          <a:p>
            <a:pPr marL="798513" lvl="1" indent="-400050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Define the process objectives, goals, and quality criteria.</a:t>
            </a:r>
          </a:p>
          <a:p>
            <a:pPr marL="798513" lvl="1" indent="-400050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Characterize your current process.</a:t>
            </a:r>
          </a:p>
          <a:p>
            <a:pPr marL="798513" lvl="1" indent="-400050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Characterize your target process.</a:t>
            </a:r>
          </a:p>
          <a:p>
            <a:pPr marL="798513" lvl="1" indent="-400050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Establish a process development strategy.</a:t>
            </a:r>
          </a:p>
          <a:p>
            <a:pPr marL="798513" lvl="1" indent="-400050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Define your initial process.</a:t>
            </a:r>
          </a:p>
          <a:p>
            <a:pPr marL="798513" lvl="1" indent="-400050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Validate your initial process.</a:t>
            </a:r>
          </a:p>
          <a:p>
            <a:pPr marL="798513" lvl="1" indent="-400050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Enhance your process.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4257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ad\dfs\Users\mkasunic\Documents\iStock\HiRes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67"/>
          <a:stretch/>
        </p:blipFill>
        <p:spPr bwMode="auto">
          <a:xfrm>
            <a:off x="7454465" y="3510424"/>
            <a:ext cx="703220" cy="145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Topics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043492" y="1295400"/>
            <a:ext cx="7727446" cy="49530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Process basics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Key elements of a process description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Defining </a:t>
            </a:r>
            <a:r>
              <a:rPr lang="en-US" i="1" dirty="0" smtClean="0"/>
              <a:t>your</a:t>
            </a:r>
            <a:r>
              <a:rPr lang="en-US" dirty="0" smtClean="0"/>
              <a:t> personal process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A TSP mechanism for process improvement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Summary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endParaRPr lang="en-US" dirty="0" smtClean="0"/>
          </a:p>
        </p:txBody>
      </p:sp>
      <p:sp>
        <p:nvSpPr>
          <p:cNvPr id="2" name="Isosceles Triangle 1"/>
          <p:cNvSpPr/>
          <p:nvPr/>
        </p:nvSpPr>
        <p:spPr bwMode="auto">
          <a:xfrm rot="5400000">
            <a:off x="636822" y="1288796"/>
            <a:ext cx="337363" cy="290830"/>
          </a:xfrm>
          <a:prstGeom prst="triangle">
            <a:avLst/>
          </a:prstGeom>
          <a:solidFill>
            <a:srgbClr val="FF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00101331"/>
              </p:ext>
            </p:extLst>
          </p:nvPr>
        </p:nvGraphicFramePr>
        <p:xfrm>
          <a:off x="5227663" y="4139445"/>
          <a:ext cx="2310882" cy="1021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602501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Definition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0245" y="1443826"/>
            <a:ext cx="4572000" cy="40641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Determine your needs and priorities.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Define the process objectives, goals, and quality criteria.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Characterize your current process.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Characterize your target process.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Establish a process development strategy.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Define your initial process.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Validate your initial process.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Enhance your process.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953608" y="1443826"/>
            <a:ext cx="4658739" cy="923330"/>
            <a:chOff x="3953608" y="1443826"/>
            <a:chExt cx="4658739" cy="923330"/>
          </a:xfrm>
        </p:grpSpPr>
        <p:sp>
          <p:nvSpPr>
            <p:cNvPr id="6" name="TextBox 5"/>
            <p:cNvSpPr txBox="1"/>
            <p:nvPr/>
          </p:nvSpPr>
          <p:spPr>
            <a:xfrm>
              <a:off x="5632044" y="1443826"/>
              <a:ext cx="2980303" cy="923330"/>
            </a:xfrm>
            <a:prstGeom prst="rect">
              <a:avLst/>
            </a:prstGeom>
            <a:solidFill>
              <a:srgbClr val="D8E7EA"/>
            </a:solidFill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800" dirty="0" smtClean="0"/>
                <a:t>A product or</a:t>
              </a:r>
              <a:r>
                <a:rPr lang="en-US" sz="1800" dirty="0"/>
                <a:t> </a:t>
              </a:r>
              <a:r>
                <a:rPr lang="en-US" sz="1800" dirty="0" smtClean="0"/>
                <a:t>service results</a:t>
              </a:r>
              <a:br>
                <a:rPr lang="en-US" sz="1800" dirty="0" smtClean="0"/>
              </a:br>
              <a:r>
                <a:rPr lang="en-US" sz="1800" dirty="0" smtClean="0"/>
                <a:t>from the process and must </a:t>
              </a:r>
              <a:br>
                <a:rPr lang="en-US" sz="1800" dirty="0" smtClean="0"/>
              </a:br>
              <a:r>
                <a:rPr lang="en-US" sz="1800" dirty="0" smtClean="0"/>
                <a:t>satisfy</a:t>
              </a:r>
              <a:r>
                <a:rPr lang="en-US" sz="1800" dirty="0"/>
                <a:t> </a:t>
              </a:r>
              <a:r>
                <a:rPr lang="en-US" sz="1800" dirty="0" smtClean="0"/>
                <a:t>certain needs.</a:t>
              </a:r>
            </a:p>
          </p:txBody>
        </p:sp>
        <p:cxnSp>
          <p:nvCxnSpPr>
            <p:cNvPr id="9" name="Elbow Connector 8"/>
            <p:cNvCxnSpPr>
              <a:endCxn id="6" idx="1"/>
            </p:cNvCxnSpPr>
            <p:nvPr/>
          </p:nvCxnSpPr>
          <p:spPr bwMode="auto">
            <a:xfrm>
              <a:off x="3999707" y="1612962"/>
              <a:ext cx="1632337" cy="292529"/>
            </a:xfrm>
            <a:prstGeom prst="bentConnector3">
              <a:avLst/>
            </a:prstGeom>
            <a:solidFill>
              <a:srgbClr val="5CA1FB"/>
            </a:solidFill>
            <a:ln w="190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Oval 15"/>
            <p:cNvSpPr/>
            <p:nvPr/>
          </p:nvSpPr>
          <p:spPr bwMode="auto">
            <a:xfrm>
              <a:off x="3953608" y="1586426"/>
              <a:ext cx="46099" cy="53072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268971" y="2432925"/>
            <a:ext cx="4439556" cy="3034512"/>
            <a:chOff x="4268971" y="2432925"/>
            <a:chExt cx="4439556" cy="3034512"/>
          </a:xfrm>
        </p:grpSpPr>
        <p:sp>
          <p:nvSpPr>
            <p:cNvPr id="7" name="TextBox 6"/>
            <p:cNvSpPr txBox="1"/>
            <p:nvPr/>
          </p:nvSpPr>
          <p:spPr>
            <a:xfrm>
              <a:off x="5632044" y="2851336"/>
              <a:ext cx="3076483" cy="2616101"/>
            </a:xfrm>
            <a:prstGeom prst="rect">
              <a:avLst/>
            </a:prstGeom>
            <a:solidFill>
              <a:srgbClr val="D8E7EA"/>
            </a:solidFill>
          </p:spPr>
          <p:txBody>
            <a:bodyPr wrap="none" rtlCol="0">
              <a:spAutoFit/>
            </a:bodyPr>
            <a:lstStyle/>
            <a:p>
              <a:pPr marL="285750" indent="-285750" algn="l">
                <a:spcBef>
                  <a:spcPts val="400"/>
                </a:spcBef>
              </a:pPr>
              <a:r>
                <a:rPr lang="en-US" sz="1800" dirty="0" smtClean="0"/>
                <a:t>The process objective</a:t>
              </a:r>
            </a:p>
            <a:p>
              <a:pPr marL="285750" indent="-285750" algn="l">
                <a:spcBef>
                  <a:spcPts val="400"/>
                </a:spcBef>
              </a:pPr>
              <a:r>
                <a:rPr lang="en-US" sz="1800" dirty="0" smtClean="0"/>
                <a:t>Entry criteria</a:t>
              </a:r>
            </a:p>
            <a:p>
              <a:pPr marL="285750" indent="-285750" algn="l">
                <a:spcBef>
                  <a:spcPts val="400"/>
                </a:spcBef>
              </a:pPr>
              <a:r>
                <a:rPr lang="en-US" sz="1800" dirty="0" smtClean="0"/>
                <a:t>Any general guidelines or</a:t>
              </a:r>
              <a:br>
                <a:rPr lang="en-US" sz="1800" dirty="0" smtClean="0"/>
              </a:br>
              <a:r>
                <a:rPr lang="en-US" sz="1800" dirty="0" smtClean="0"/>
                <a:t>constraints</a:t>
              </a:r>
            </a:p>
            <a:p>
              <a:pPr marL="285750" indent="-285750" algn="l">
                <a:spcBef>
                  <a:spcPts val="400"/>
                </a:spcBef>
              </a:pPr>
              <a:r>
                <a:rPr lang="en-US" sz="1800" dirty="0" smtClean="0"/>
                <a:t>The process steps</a:t>
              </a:r>
            </a:p>
            <a:p>
              <a:pPr marL="285750" indent="-285750" algn="l">
                <a:spcBef>
                  <a:spcPts val="400"/>
                </a:spcBef>
              </a:pPr>
              <a:r>
                <a:rPr lang="en-US" sz="1800" dirty="0" smtClean="0"/>
                <a:t>Process measures</a:t>
              </a:r>
            </a:p>
            <a:p>
              <a:pPr marL="285750" indent="-285750" algn="l">
                <a:spcBef>
                  <a:spcPts val="400"/>
                </a:spcBef>
              </a:pPr>
              <a:r>
                <a:rPr lang="en-US" sz="1800" dirty="0" smtClean="0"/>
                <a:t>Quality criteria</a:t>
              </a:r>
            </a:p>
            <a:p>
              <a:pPr marL="285750" indent="-285750" algn="l">
                <a:spcBef>
                  <a:spcPts val="400"/>
                </a:spcBef>
              </a:pPr>
              <a:r>
                <a:rPr lang="en-US" sz="1800" dirty="0" smtClean="0"/>
                <a:t>Exit criteria</a:t>
              </a: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4268971" y="2432925"/>
              <a:ext cx="46099" cy="53072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cxnSp>
          <p:nvCxnSpPr>
            <p:cNvPr id="19" name="Elbow Connector 18"/>
            <p:cNvCxnSpPr>
              <a:stCxn id="17" idx="6"/>
              <a:endCxn id="7" idx="1"/>
            </p:cNvCxnSpPr>
            <p:nvPr/>
          </p:nvCxnSpPr>
          <p:spPr bwMode="auto">
            <a:xfrm>
              <a:off x="4315070" y="2459461"/>
              <a:ext cx="1316974" cy="1699926"/>
            </a:xfrm>
            <a:prstGeom prst="bentConnector3">
              <a:avLst>
                <a:gd name="adj1" fmla="val 50000"/>
              </a:avLst>
            </a:prstGeom>
            <a:solidFill>
              <a:srgbClr val="5CA1FB"/>
            </a:solidFill>
            <a:ln w="190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9285779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Definition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254489" y="1434752"/>
            <a:ext cx="4572000" cy="40641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Determine your needs and priorities.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Define the process objectives, goals, and quality criteria.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Characterize your current process.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Characterize your target process.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Establish a process development strategy.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Define your initial process.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Validate your initial process.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Enhance your process.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756102" y="2251181"/>
            <a:ext cx="2915986" cy="756805"/>
            <a:chOff x="4756102" y="2251181"/>
            <a:chExt cx="2915986" cy="756805"/>
          </a:xfrm>
        </p:grpSpPr>
        <p:sp>
          <p:nvSpPr>
            <p:cNvPr id="6" name="TextBox 5"/>
            <p:cNvSpPr txBox="1"/>
            <p:nvPr/>
          </p:nvSpPr>
          <p:spPr>
            <a:xfrm>
              <a:off x="5461226" y="2251181"/>
              <a:ext cx="2210862" cy="646331"/>
            </a:xfrm>
            <a:prstGeom prst="rect">
              <a:avLst/>
            </a:prstGeom>
            <a:solidFill>
              <a:srgbClr val="D8E7EA"/>
            </a:solidFill>
          </p:spPr>
          <p:txBody>
            <a:bodyPr wrap="none" rtlCol="0">
              <a:spAutoFit/>
            </a:bodyPr>
            <a:lstStyle/>
            <a:p>
              <a:pPr algn="l">
                <a:buNone/>
              </a:pPr>
              <a:r>
                <a:rPr lang="en-US" sz="1800" dirty="0" smtClean="0"/>
                <a:t>What you think you </a:t>
              </a:r>
              <a:br>
                <a:rPr lang="en-US" sz="1800" dirty="0" smtClean="0"/>
              </a:br>
              <a:r>
                <a:rPr lang="en-US" sz="1800" dirty="0" smtClean="0"/>
                <a:t>currently do.</a:t>
              </a:r>
            </a:p>
          </p:txBody>
        </p:sp>
        <p:cxnSp>
          <p:nvCxnSpPr>
            <p:cNvPr id="9" name="Elbow Connector 8"/>
            <p:cNvCxnSpPr>
              <a:stCxn id="16" idx="6"/>
              <a:endCxn id="6" idx="1"/>
            </p:cNvCxnSpPr>
            <p:nvPr/>
          </p:nvCxnSpPr>
          <p:spPr bwMode="auto">
            <a:xfrm flipV="1">
              <a:off x="4802201" y="2574347"/>
              <a:ext cx="659025" cy="407103"/>
            </a:xfrm>
            <a:prstGeom prst="bentConnector3">
              <a:avLst>
                <a:gd name="adj1" fmla="val 50000"/>
              </a:avLst>
            </a:prstGeom>
            <a:solidFill>
              <a:srgbClr val="5CA1FB"/>
            </a:solidFill>
            <a:ln w="190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Oval 15"/>
            <p:cNvSpPr/>
            <p:nvPr/>
          </p:nvSpPr>
          <p:spPr bwMode="auto">
            <a:xfrm>
              <a:off x="4756102" y="2954914"/>
              <a:ext cx="46099" cy="53072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577495" y="3323827"/>
            <a:ext cx="3967909" cy="646331"/>
            <a:chOff x="4577495" y="3323827"/>
            <a:chExt cx="3967909" cy="646331"/>
          </a:xfrm>
        </p:grpSpPr>
        <p:sp>
          <p:nvSpPr>
            <p:cNvPr id="7" name="TextBox 6"/>
            <p:cNvSpPr txBox="1"/>
            <p:nvPr/>
          </p:nvSpPr>
          <p:spPr>
            <a:xfrm>
              <a:off x="5461226" y="3323827"/>
              <a:ext cx="3084178" cy="646331"/>
            </a:xfrm>
            <a:prstGeom prst="rect">
              <a:avLst/>
            </a:prstGeom>
            <a:solidFill>
              <a:srgbClr val="D8E7EA"/>
            </a:solidFill>
          </p:spPr>
          <p:txBody>
            <a:bodyPr wrap="none" rtlCol="0">
              <a:spAutoFit/>
            </a:bodyPr>
            <a:lstStyle/>
            <a:p>
              <a:pPr algn="l">
                <a:spcBef>
                  <a:spcPts val="400"/>
                </a:spcBef>
                <a:buNone/>
              </a:pPr>
              <a:r>
                <a:rPr lang="en-US" sz="1800" dirty="0" smtClean="0"/>
                <a:t>Your objective</a:t>
              </a:r>
              <a:r>
                <a:rPr lang="en-US" sz="1800" dirty="0" smtClean="0">
                  <a:latin typeface="Courier New"/>
                  <a:cs typeface="Courier New"/>
                </a:rPr>
                <a:t>—</a:t>
              </a:r>
              <a:r>
                <a:rPr lang="en-US" sz="1800" dirty="0" smtClean="0">
                  <a:latin typeface="+mn-lt"/>
                  <a:cs typeface="Courier New"/>
                </a:rPr>
                <a:t>the ideal that</a:t>
              </a:r>
              <a:br>
                <a:rPr lang="en-US" sz="1800" dirty="0" smtClean="0">
                  <a:latin typeface="+mn-lt"/>
                  <a:cs typeface="Courier New"/>
                </a:rPr>
              </a:br>
              <a:r>
                <a:rPr lang="en-US" sz="1800" dirty="0" smtClean="0">
                  <a:latin typeface="+mn-lt"/>
                  <a:cs typeface="Courier New"/>
                </a:rPr>
                <a:t>you would like to reach.</a:t>
              </a:r>
              <a:endParaRPr lang="en-US" sz="1800" dirty="0" smtClean="0"/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4577495" y="3338221"/>
              <a:ext cx="46099" cy="53072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cxnSp>
          <p:nvCxnSpPr>
            <p:cNvPr id="19" name="Elbow Connector 18"/>
            <p:cNvCxnSpPr>
              <a:stCxn id="17" idx="6"/>
              <a:endCxn id="7" idx="1"/>
            </p:cNvCxnSpPr>
            <p:nvPr/>
          </p:nvCxnSpPr>
          <p:spPr bwMode="auto">
            <a:xfrm>
              <a:off x="4623594" y="3364757"/>
              <a:ext cx="837632" cy="282236"/>
            </a:xfrm>
            <a:prstGeom prst="bentConnector3">
              <a:avLst>
                <a:gd name="adj1" fmla="val 50000"/>
              </a:avLst>
            </a:prstGeom>
            <a:solidFill>
              <a:srgbClr val="5CA1FB"/>
            </a:solidFill>
            <a:ln w="190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" name="Group 7"/>
          <p:cNvGrpSpPr/>
          <p:nvPr/>
        </p:nvGrpSpPr>
        <p:grpSpPr>
          <a:xfrm>
            <a:off x="4610149" y="3773657"/>
            <a:ext cx="4332111" cy="1650899"/>
            <a:chOff x="4610149" y="3773657"/>
            <a:chExt cx="4332111" cy="1650899"/>
          </a:xfrm>
        </p:grpSpPr>
        <p:sp>
          <p:nvSpPr>
            <p:cNvPr id="18" name="TextBox 17"/>
            <p:cNvSpPr txBox="1"/>
            <p:nvPr/>
          </p:nvSpPr>
          <p:spPr>
            <a:xfrm>
              <a:off x="5493880" y="4172931"/>
              <a:ext cx="3448380" cy="1251625"/>
            </a:xfrm>
            <a:prstGeom prst="rect">
              <a:avLst/>
            </a:prstGeom>
            <a:solidFill>
              <a:srgbClr val="D8E7EA"/>
            </a:solidFill>
          </p:spPr>
          <p:txBody>
            <a:bodyPr wrap="none" rtlCol="0">
              <a:spAutoFit/>
            </a:bodyPr>
            <a:lstStyle/>
            <a:p>
              <a:pPr marL="285750" indent="-285750" algn="l">
                <a:spcBef>
                  <a:spcPts val="400"/>
                </a:spcBef>
              </a:pPr>
              <a:r>
                <a:rPr lang="en-US" sz="1800" dirty="0" smtClean="0"/>
                <a:t>Do you know how to do</a:t>
              </a:r>
              <a:br>
                <a:rPr lang="en-US" sz="1800" dirty="0" smtClean="0"/>
              </a:br>
              <a:r>
                <a:rPr lang="en-US" sz="1800" dirty="0" smtClean="0"/>
                <a:t>all the steps of the process?</a:t>
              </a:r>
            </a:p>
            <a:p>
              <a:pPr marL="285750" indent="-285750" algn="l">
                <a:spcBef>
                  <a:spcPts val="400"/>
                </a:spcBef>
              </a:pPr>
              <a:r>
                <a:rPr lang="en-US" sz="1800" dirty="0" smtClean="0"/>
                <a:t>Do you need to get help from</a:t>
              </a:r>
              <a:br>
                <a:rPr lang="en-US" sz="1800" dirty="0" smtClean="0"/>
              </a:br>
              <a:r>
                <a:rPr lang="en-US" sz="1800" dirty="0" smtClean="0"/>
                <a:t>knowledgeable people?</a:t>
              </a: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4610149" y="3773657"/>
              <a:ext cx="46099" cy="53072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cxnSp>
          <p:nvCxnSpPr>
            <p:cNvPr id="21" name="Elbow Connector 20"/>
            <p:cNvCxnSpPr>
              <a:stCxn id="20" idx="6"/>
              <a:endCxn id="18" idx="1"/>
            </p:cNvCxnSpPr>
            <p:nvPr/>
          </p:nvCxnSpPr>
          <p:spPr bwMode="auto">
            <a:xfrm>
              <a:off x="4656248" y="3800193"/>
              <a:ext cx="837632" cy="998551"/>
            </a:xfrm>
            <a:prstGeom prst="bentConnector3">
              <a:avLst>
                <a:gd name="adj1" fmla="val 50000"/>
              </a:avLst>
            </a:prstGeom>
            <a:solidFill>
              <a:srgbClr val="5CA1FB"/>
            </a:solidFill>
            <a:ln w="190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0721398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Definition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240254" y="1443814"/>
            <a:ext cx="4572000" cy="40641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Determine your needs and priorities.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Define the process objectives, goals, and quality criteria.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Characterize your current process.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Characterize your target process.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Establish a process development strategy.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Define your initial process.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Validate your initial process.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Enhance your process.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947189" y="1258731"/>
            <a:ext cx="4935557" cy="3282357"/>
            <a:chOff x="3947189" y="1258731"/>
            <a:chExt cx="4935557" cy="3282357"/>
          </a:xfrm>
        </p:grpSpPr>
        <p:sp>
          <p:nvSpPr>
            <p:cNvPr id="6" name="TextBox 5"/>
            <p:cNvSpPr txBox="1"/>
            <p:nvPr/>
          </p:nvSpPr>
          <p:spPr>
            <a:xfrm>
              <a:off x="5446991" y="1258731"/>
              <a:ext cx="3435755" cy="2662267"/>
            </a:xfrm>
            <a:prstGeom prst="rect">
              <a:avLst/>
            </a:prstGeom>
            <a:solidFill>
              <a:srgbClr val="D8E7EA"/>
            </a:solidFill>
          </p:spPr>
          <p:txBody>
            <a:bodyPr wrap="square" rtlCol="0">
              <a:spAutoFit/>
            </a:bodyPr>
            <a:lstStyle/>
            <a:p>
              <a:pPr algn="l">
                <a:buNone/>
              </a:pPr>
              <a:r>
                <a:rPr lang="en-US" sz="1800" dirty="0" smtClean="0"/>
                <a:t>Produce the scripts, standards and forms (if needed) for the</a:t>
              </a:r>
              <a:br>
                <a:rPr lang="en-US" sz="1800" dirty="0" smtClean="0"/>
              </a:br>
              <a:r>
                <a:rPr lang="en-US" sz="1800" dirty="0" smtClean="0"/>
                <a:t>initial process. </a:t>
              </a:r>
            </a:p>
            <a:p>
              <a:pPr algn="l">
                <a:spcBef>
                  <a:spcPts val="600"/>
                </a:spcBef>
                <a:buNone/>
              </a:pPr>
              <a:r>
                <a:rPr lang="en-US" sz="1800" dirty="0" smtClean="0"/>
                <a:t>The initial process should be relatively close to your</a:t>
              </a:r>
              <a:br>
                <a:rPr lang="en-US" sz="1800" dirty="0" smtClean="0"/>
              </a:br>
              <a:r>
                <a:rPr lang="en-US" sz="1800" dirty="0" smtClean="0"/>
                <a:t>current process, but include</a:t>
              </a:r>
              <a:br>
                <a:rPr lang="en-US" sz="1800" dirty="0" smtClean="0"/>
              </a:br>
              <a:r>
                <a:rPr lang="en-US" sz="1800" dirty="0" smtClean="0"/>
                <a:t>changes or enhancements that</a:t>
              </a:r>
              <a:br>
                <a:rPr lang="en-US" sz="1800" dirty="0" smtClean="0"/>
              </a:br>
              <a:r>
                <a:rPr lang="en-US" sz="1800" dirty="0" smtClean="0"/>
                <a:t>get your closer to your target process.</a:t>
              </a:r>
            </a:p>
          </p:txBody>
        </p:sp>
        <p:cxnSp>
          <p:nvCxnSpPr>
            <p:cNvPr id="9" name="Elbow Connector 8"/>
            <p:cNvCxnSpPr>
              <a:stCxn id="16" idx="6"/>
              <a:endCxn id="6" idx="1"/>
            </p:cNvCxnSpPr>
            <p:nvPr/>
          </p:nvCxnSpPr>
          <p:spPr bwMode="auto">
            <a:xfrm flipV="1">
              <a:off x="3993288" y="2589865"/>
              <a:ext cx="1453703" cy="1924687"/>
            </a:xfrm>
            <a:prstGeom prst="bentConnector3">
              <a:avLst>
                <a:gd name="adj1" fmla="val 50000"/>
              </a:avLst>
            </a:prstGeom>
            <a:solidFill>
              <a:srgbClr val="5CA1FB"/>
            </a:solidFill>
            <a:ln w="190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Oval 15"/>
            <p:cNvSpPr/>
            <p:nvPr/>
          </p:nvSpPr>
          <p:spPr bwMode="auto">
            <a:xfrm>
              <a:off x="3947189" y="4488016"/>
              <a:ext cx="46099" cy="53072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084276" y="4454147"/>
            <a:ext cx="4798469" cy="1251625"/>
            <a:chOff x="4084276" y="4454147"/>
            <a:chExt cx="4798469" cy="1251625"/>
          </a:xfrm>
        </p:grpSpPr>
        <p:sp>
          <p:nvSpPr>
            <p:cNvPr id="7" name="TextBox 6"/>
            <p:cNvSpPr txBox="1"/>
            <p:nvPr/>
          </p:nvSpPr>
          <p:spPr>
            <a:xfrm>
              <a:off x="5446990" y="4454147"/>
              <a:ext cx="3435755" cy="1251625"/>
            </a:xfrm>
            <a:prstGeom prst="rect">
              <a:avLst/>
            </a:prstGeom>
            <a:solidFill>
              <a:srgbClr val="D8E7EA"/>
            </a:solidFill>
          </p:spPr>
          <p:txBody>
            <a:bodyPr wrap="square" rtlCol="0">
              <a:spAutoFit/>
            </a:bodyPr>
            <a:lstStyle/>
            <a:p>
              <a:pPr marL="285750" indent="-285750" algn="l">
                <a:spcBef>
                  <a:spcPts val="400"/>
                </a:spcBef>
              </a:pPr>
              <a:r>
                <a:rPr lang="en-US" sz="1800" dirty="0" smtClean="0"/>
                <a:t>Do a walkthrough of your</a:t>
              </a:r>
              <a:br>
                <a:rPr lang="en-US" sz="1800" dirty="0" smtClean="0"/>
              </a:br>
              <a:r>
                <a:rPr lang="en-US" sz="1800" dirty="0" smtClean="0"/>
                <a:t>initial process</a:t>
              </a:r>
            </a:p>
            <a:p>
              <a:pPr marL="285750" indent="-285750" algn="l">
                <a:spcBef>
                  <a:spcPts val="400"/>
                </a:spcBef>
              </a:pPr>
              <a:r>
                <a:rPr lang="en-US" sz="1800" dirty="0" smtClean="0"/>
                <a:t>Try it out on a small project</a:t>
              </a:r>
              <a:br>
                <a:rPr lang="en-US" sz="1800" dirty="0" smtClean="0"/>
              </a:br>
              <a:r>
                <a:rPr lang="en-US" sz="1800" dirty="0" smtClean="0"/>
                <a:t>or prototype.</a:t>
              </a: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4084276" y="4882209"/>
              <a:ext cx="46099" cy="53072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cxnSp>
          <p:nvCxnSpPr>
            <p:cNvPr id="19" name="Elbow Connector 18"/>
            <p:cNvCxnSpPr>
              <a:stCxn id="17" idx="6"/>
              <a:endCxn id="7" idx="1"/>
            </p:cNvCxnSpPr>
            <p:nvPr/>
          </p:nvCxnSpPr>
          <p:spPr bwMode="auto">
            <a:xfrm>
              <a:off x="4130375" y="4908745"/>
              <a:ext cx="1316615" cy="171215"/>
            </a:xfrm>
            <a:prstGeom prst="bentConnector3">
              <a:avLst>
                <a:gd name="adj1" fmla="val 50000"/>
              </a:avLst>
            </a:prstGeom>
            <a:solidFill>
              <a:srgbClr val="5CA1FB"/>
            </a:solidFill>
            <a:ln w="190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95965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Definition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229368" y="1443814"/>
            <a:ext cx="4572000" cy="40641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Determine your needs and priorities.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Define the process objectives, goals, and quality criteria.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Characterize your current process.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Characterize your target process.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Establish a process development strategy.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Define your initial process.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Validate your initial process.</a:t>
            </a:r>
          </a:p>
          <a:p>
            <a:pPr marL="798513" lvl="1" indent="-40005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800" kern="0" dirty="0">
                <a:solidFill>
                  <a:srgbClr val="3C4F82"/>
                </a:solidFill>
                <a:latin typeface="Arial"/>
              </a:rPr>
              <a:t>Enhance your process.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522635" y="1258731"/>
            <a:ext cx="5349226" cy="4109693"/>
            <a:chOff x="3522635" y="1258731"/>
            <a:chExt cx="5349226" cy="4109693"/>
          </a:xfrm>
        </p:grpSpPr>
        <p:sp>
          <p:nvSpPr>
            <p:cNvPr id="6" name="TextBox 5"/>
            <p:cNvSpPr txBox="1"/>
            <p:nvPr/>
          </p:nvSpPr>
          <p:spPr>
            <a:xfrm>
              <a:off x="5095983" y="1258731"/>
              <a:ext cx="3775878" cy="3877985"/>
            </a:xfrm>
            <a:prstGeom prst="rect">
              <a:avLst/>
            </a:prstGeom>
            <a:solidFill>
              <a:srgbClr val="D8E7EA"/>
            </a:solidFill>
          </p:spPr>
          <p:txBody>
            <a:bodyPr wrap="square" rtlCol="0">
              <a:spAutoFit/>
            </a:bodyPr>
            <a:lstStyle/>
            <a:p>
              <a:pPr algn="l">
                <a:buNone/>
              </a:pPr>
              <a:r>
                <a:rPr lang="en-US" sz="1800" dirty="0" smtClean="0"/>
                <a:t>Over time, add enhancements</a:t>
              </a:r>
              <a:br>
                <a:rPr lang="en-US" sz="1800" dirty="0" smtClean="0"/>
              </a:br>
              <a:r>
                <a:rPr lang="en-US" sz="1800" dirty="0" smtClean="0"/>
                <a:t>that will get you closer to your</a:t>
              </a:r>
              <a:br>
                <a:rPr lang="en-US" sz="1800" dirty="0" smtClean="0"/>
              </a:br>
              <a:r>
                <a:rPr lang="en-US" sz="1800" dirty="0" smtClean="0"/>
                <a:t>target process. </a:t>
              </a:r>
            </a:p>
            <a:p>
              <a:pPr algn="l">
                <a:spcBef>
                  <a:spcPts val="1200"/>
                </a:spcBef>
                <a:buNone/>
              </a:pPr>
              <a:r>
                <a:rPr lang="en-US" sz="1800" dirty="0" smtClean="0"/>
                <a:t>Also, when you use your process, you will naturally find ways to</a:t>
              </a:r>
              <a:br>
                <a:rPr lang="en-US" sz="1800" dirty="0" smtClean="0"/>
              </a:br>
              <a:r>
                <a:rPr lang="en-US" sz="1800" dirty="0" smtClean="0"/>
                <a:t>improve it (process improvement).</a:t>
              </a:r>
            </a:p>
            <a:p>
              <a:pPr algn="l">
                <a:spcBef>
                  <a:spcPts val="1200"/>
                </a:spcBef>
                <a:buNone/>
              </a:pPr>
              <a:r>
                <a:rPr lang="en-US" sz="1800" dirty="0" smtClean="0"/>
                <a:t>If the process is a multi-person</a:t>
              </a:r>
              <a:br>
                <a:rPr lang="en-US" sz="1800" dirty="0" smtClean="0"/>
              </a:br>
              <a:r>
                <a:rPr lang="en-US" sz="1800" dirty="0" smtClean="0"/>
                <a:t>process, include a process defect-reporting procedure. In</a:t>
              </a:r>
              <a:br>
                <a:rPr lang="en-US" sz="1800" dirty="0" smtClean="0"/>
              </a:br>
              <a:r>
                <a:rPr lang="en-US" sz="1800" dirty="0" smtClean="0"/>
                <a:t>TSP, this is called the Process</a:t>
              </a:r>
              <a:br>
                <a:rPr lang="en-US" sz="1800" dirty="0" smtClean="0"/>
              </a:br>
              <a:r>
                <a:rPr lang="en-US" sz="1800" dirty="0" smtClean="0"/>
                <a:t>Improvement Proposal (PIP).</a:t>
              </a:r>
            </a:p>
            <a:p>
              <a:pPr algn="l">
                <a:spcBef>
                  <a:spcPts val="1200"/>
                </a:spcBef>
                <a:buNone/>
              </a:pPr>
              <a:endParaRPr lang="en-US" sz="1800" dirty="0" smtClean="0"/>
            </a:p>
          </p:txBody>
        </p:sp>
        <p:cxnSp>
          <p:nvCxnSpPr>
            <p:cNvPr id="9" name="Elbow Connector 8"/>
            <p:cNvCxnSpPr>
              <a:stCxn id="16" idx="6"/>
              <a:endCxn id="6" idx="1"/>
            </p:cNvCxnSpPr>
            <p:nvPr/>
          </p:nvCxnSpPr>
          <p:spPr bwMode="auto">
            <a:xfrm flipV="1">
              <a:off x="3568734" y="3197724"/>
              <a:ext cx="1527249" cy="2144164"/>
            </a:xfrm>
            <a:prstGeom prst="bentConnector3">
              <a:avLst>
                <a:gd name="adj1" fmla="val 71582"/>
              </a:avLst>
            </a:prstGeom>
            <a:solidFill>
              <a:srgbClr val="5CA1FB"/>
            </a:solidFill>
            <a:ln w="190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Oval 15"/>
            <p:cNvSpPr/>
            <p:nvPr/>
          </p:nvSpPr>
          <p:spPr bwMode="auto">
            <a:xfrm>
              <a:off x="3522635" y="5315352"/>
              <a:ext cx="46099" cy="53072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13246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ad\dfs\Users\mkasunic\Documents\iStock\HiRes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67"/>
          <a:stretch/>
        </p:blipFill>
        <p:spPr bwMode="auto">
          <a:xfrm>
            <a:off x="7454465" y="3510424"/>
            <a:ext cx="703220" cy="145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Topics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043492" y="1295400"/>
            <a:ext cx="7727446" cy="49530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Process basics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Key elements of a process description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Defining </a:t>
            </a:r>
            <a:r>
              <a:rPr lang="en-US" i="1" dirty="0" smtClean="0"/>
              <a:t>your</a:t>
            </a:r>
            <a:r>
              <a:rPr lang="en-US" dirty="0" smtClean="0"/>
              <a:t> personal process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A TSP mechanism for process improvement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Summary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endParaRPr lang="en-US" dirty="0" smtClean="0"/>
          </a:p>
        </p:txBody>
      </p:sp>
      <p:sp>
        <p:nvSpPr>
          <p:cNvPr id="2" name="Isosceles Triangle 1"/>
          <p:cNvSpPr/>
          <p:nvPr/>
        </p:nvSpPr>
        <p:spPr bwMode="auto">
          <a:xfrm rot="5400000">
            <a:off x="636822" y="2593594"/>
            <a:ext cx="337363" cy="290830"/>
          </a:xfrm>
          <a:prstGeom prst="triangle">
            <a:avLst/>
          </a:prstGeom>
          <a:solidFill>
            <a:srgbClr val="FF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63220438"/>
              </p:ext>
            </p:extLst>
          </p:nvPr>
        </p:nvGraphicFramePr>
        <p:xfrm>
          <a:off x="5227663" y="4139445"/>
          <a:ext cx="2310882" cy="1021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836034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 Improvement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TSP, the process that you and your team use belongs to you.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You and your teammates work together to change any process to best fit your evolving needs.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team’s process manager is responsible for ensuring that </a:t>
            </a:r>
          </a:p>
          <a:p>
            <a:pPr lvl="1">
              <a:spcBef>
                <a:spcPts val="800"/>
              </a:spcBef>
              <a:spcAft>
                <a:spcPts val="0"/>
              </a:spcAft>
            </a:pPr>
            <a:r>
              <a:rPr lang="en-US" dirty="0" smtClean="0"/>
              <a:t>the team’s processes and procedures are properly defined</a:t>
            </a:r>
          </a:p>
          <a:p>
            <a:pPr lvl="1">
              <a:spcBef>
                <a:spcPts val="800"/>
              </a:spcBef>
              <a:spcAft>
                <a:spcPts val="0"/>
              </a:spcAft>
            </a:pPr>
            <a:r>
              <a:rPr lang="en-US" dirty="0" smtClean="0"/>
              <a:t>team members who have problems or </a:t>
            </a:r>
            <a:br>
              <a:rPr lang="en-US" dirty="0" smtClean="0"/>
            </a:br>
            <a:r>
              <a:rPr lang="en-US" dirty="0" smtClean="0"/>
              <a:t>suggestions submit PIPs*</a:t>
            </a:r>
          </a:p>
          <a:p>
            <a:pPr lvl="1">
              <a:spcBef>
                <a:spcPts val="800"/>
              </a:spcBef>
              <a:spcAft>
                <a:spcPts val="0"/>
              </a:spcAft>
            </a:pPr>
            <a:r>
              <a:rPr lang="en-US" dirty="0" smtClean="0"/>
              <a:t>PIPs are reviewed and</a:t>
            </a:r>
            <a:br>
              <a:rPr lang="en-US" dirty="0" smtClean="0"/>
            </a:br>
            <a:r>
              <a:rPr lang="en-US" dirty="0" smtClean="0"/>
              <a:t>approved by the team</a:t>
            </a:r>
          </a:p>
          <a:p>
            <a:pPr lvl="1">
              <a:spcBef>
                <a:spcPts val="800"/>
              </a:spcBef>
              <a:spcAft>
                <a:spcPts val="0"/>
              </a:spcAft>
            </a:pPr>
            <a:r>
              <a:rPr lang="en-US" dirty="0"/>
              <a:t>p</a:t>
            </a:r>
            <a:r>
              <a:rPr lang="en-US" dirty="0" smtClean="0"/>
              <a:t>rocess scripts are</a:t>
            </a:r>
            <a:br>
              <a:rPr lang="en-US" dirty="0" smtClean="0"/>
            </a:br>
            <a:r>
              <a:rPr lang="en-US" dirty="0" smtClean="0"/>
              <a:t>modified to reflect the</a:t>
            </a:r>
            <a:br>
              <a:rPr lang="en-US" dirty="0" smtClean="0"/>
            </a:br>
            <a:r>
              <a:rPr lang="en-US" dirty="0" smtClean="0"/>
              <a:t>improvement change(s)</a:t>
            </a:r>
          </a:p>
          <a:p>
            <a:pPr lvl="1"/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118" y="3744683"/>
            <a:ext cx="4987105" cy="247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1626" y="6218008"/>
            <a:ext cx="3182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200" dirty="0" smtClean="0"/>
              <a:t>* PIPs are </a:t>
            </a:r>
            <a:r>
              <a:rPr lang="en-US" sz="1200" i="1" dirty="0" smtClean="0"/>
              <a:t>Process Improvement Proposals.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737210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ad\dfs\Users\mkasunic\Documents\iStock\HiRes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67"/>
          <a:stretch/>
        </p:blipFill>
        <p:spPr bwMode="auto">
          <a:xfrm>
            <a:off x="7454465" y="3510424"/>
            <a:ext cx="703220" cy="145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Topics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043492" y="1295400"/>
            <a:ext cx="7727446" cy="49530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Process basics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Key elements of a process description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Defining </a:t>
            </a:r>
            <a:r>
              <a:rPr lang="en-US" i="1" dirty="0" smtClean="0"/>
              <a:t>your</a:t>
            </a:r>
            <a:r>
              <a:rPr lang="en-US" dirty="0" smtClean="0"/>
              <a:t> personal process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A TSP mechanism for process improvement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Summary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endParaRPr lang="en-US" dirty="0" smtClean="0"/>
          </a:p>
        </p:txBody>
      </p:sp>
      <p:sp>
        <p:nvSpPr>
          <p:cNvPr id="2" name="Isosceles Triangle 1"/>
          <p:cNvSpPr/>
          <p:nvPr/>
        </p:nvSpPr>
        <p:spPr bwMode="auto">
          <a:xfrm rot="5400000">
            <a:off x="636822" y="3045650"/>
            <a:ext cx="337363" cy="290830"/>
          </a:xfrm>
          <a:prstGeom prst="triangle">
            <a:avLst/>
          </a:prstGeom>
          <a:solidFill>
            <a:srgbClr val="FF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44845056"/>
              </p:ext>
            </p:extLst>
          </p:nvPr>
        </p:nvGraphicFramePr>
        <p:xfrm>
          <a:off x="5227663" y="4139445"/>
          <a:ext cx="2310882" cy="1021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6105239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64223"/>
            <a:ext cx="8235950" cy="838200"/>
          </a:xfrm>
        </p:spPr>
        <p:txBody>
          <a:bodyPr/>
          <a:lstStyle/>
          <a:p>
            <a:r>
              <a:rPr lang="en-US" dirty="0" smtClean="0"/>
              <a:t>The Value of Defined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Defined processes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provide helpful guidance for conducting your work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foster a shared understanding of how the work is done across the team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establish a basis for sound measurement and performance analysis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provide a foundation for improvement (it’s difficult or impossible to improve something that is not defined)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Processes will, and should, change over</a:t>
            </a:r>
            <a:br>
              <a:rPr lang="en-US" dirty="0" smtClean="0"/>
            </a:br>
            <a:r>
              <a:rPr lang="en-US" dirty="0" smtClean="0"/>
              <a:t>time as you find better ways for performing</a:t>
            </a:r>
            <a:br>
              <a:rPr lang="en-US" dirty="0" smtClean="0"/>
            </a:br>
            <a:r>
              <a:rPr lang="en-US" dirty="0" smtClean="0"/>
              <a:t>your work.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Process scripts must be changed to reflect</a:t>
            </a:r>
            <a:br>
              <a:rPr lang="en-US" dirty="0" smtClean="0"/>
            </a:br>
            <a:r>
              <a:rPr lang="en-US" dirty="0" smtClean="0"/>
              <a:t>your best practices.</a:t>
            </a:r>
          </a:p>
          <a:p>
            <a:pPr lvl="1"/>
            <a:endParaRPr lang="en-US" dirty="0" smtClean="0"/>
          </a:p>
        </p:txBody>
      </p:sp>
      <p:pic>
        <p:nvPicPr>
          <p:cNvPr id="2050" name="Picture 2" descr="\\ad\dfs\Users\mkasunic\Documents\iStock\iStock_000006049357XSmall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172" y="3828953"/>
            <a:ext cx="2765033" cy="183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71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Exercise: Process Definition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472540"/>
            <a:ext cx="330233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/>
            <a:r>
              <a:rPr lang="en-US" sz="1800" dirty="0" smtClean="0">
                <a:solidFill>
                  <a:srgbClr val="000000"/>
                </a:solidFill>
              </a:rPr>
              <a:t>Read the instructions.</a:t>
            </a:r>
          </a:p>
          <a:p>
            <a:pPr marL="285750" indent="-285750" algn="l">
              <a:spcBef>
                <a:spcPts val="120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Complete the exercise in </a:t>
            </a:r>
            <a:br>
              <a:rPr lang="en-US" sz="1800" dirty="0" smtClean="0">
                <a:solidFill>
                  <a:srgbClr val="000000"/>
                </a:solidFill>
              </a:rPr>
            </a:br>
            <a:r>
              <a:rPr lang="en-US" sz="1800" dirty="0" smtClean="0">
                <a:solidFill>
                  <a:srgbClr val="000000"/>
                </a:solidFill>
              </a:rPr>
              <a:t>20 minutes.</a:t>
            </a:r>
          </a:p>
          <a:p>
            <a:pPr marL="285750" indent="-285750" algn="l">
              <a:spcBef>
                <a:spcPts val="120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Be prepared to share your results.</a:t>
            </a:r>
          </a:p>
          <a:p>
            <a:pPr marL="285750" indent="-285750" algn="l">
              <a:spcBef>
                <a:spcPts val="1200"/>
              </a:spcBef>
            </a:pPr>
            <a:endParaRPr lang="en-US" sz="1800" dirty="0" smtClean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691" y="1406584"/>
            <a:ext cx="3564446" cy="46017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1567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0" y="2667000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30000"/>
              </a:spcBef>
              <a:buFontTx/>
              <a:buNone/>
            </a:pPr>
            <a:r>
              <a:rPr lang="en-US" sz="36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What is a process?</a:t>
            </a:r>
          </a:p>
        </p:txBody>
      </p:sp>
    </p:spTree>
    <p:extLst>
      <p:ext uri="{BB962C8B-B14F-4D97-AF65-F5344CB8AC3E}">
        <p14:creationId xmlns:p14="http://schemas.microsoft.com/office/powerpoint/2010/main" val="30197889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of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434009"/>
          </a:xfrm>
        </p:spPr>
        <p:txBody>
          <a:bodyPr/>
          <a:lstStyle/>
          <a:p>
            <a:r>
              <a:rPr lang="en-US" dirty="0" smtClean="0"/>
              <a:t>A systematic series of actions directed to some end.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58027" y="1679089"/>
            <a:ext cx="1525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i="1" dirty="0" smtClean="0"/>
              <a:t>Dictionary.com</a:t>
            </a:r>
            <a:endParaRPr lang="en-US" sz="1600" i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gray">
          <a:xfrm>
            <a:off x="586408" y="2159792"/>
            <a:ext cx="8237538" cy="434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SzPct val="70000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4163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•"/>
              <a:defRPr>
                <a:solidFill>
                  <a:srgbClr val="3C4F82"/>
                </a:solidFill>
                <a:latin typeface="+mn-lt"/>
              </a:defRPr>
            </a:lvl2pPr>
            <a:lvl3pPr marL="576263" indent="-179388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rgbClr val="3C4F82"/>
                </a:solidFill>
                <a:latin typeface="+mn-lt"/>
              </a:defRPr>
            </a:lvl3pPr>
            <a:lvl4pPr marL="858838" indent="-168275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Char char="•"/>
              <a:defRPr>
                <a:solidFill>
                  <a:schemeClr val="bg2"/>
                </a:solidFill>
                <a:latin typeface="+mn-lt"/>
              </a:defRPr>
            </a:lvl4pPr>
            <a:lvl5pPr marL="11430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5pPr>
            <a:lvl6pPr marL="16002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6pPr>
            <a:lvl7pPr marL="20574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7pPr>
            <a:lvl8pPr marL="25146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8pPr>
            <a:lvl9pPr marL="29718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dirty="0" smtClean="0"/>
              <a:t>A method of doing or producing something.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11035" y="2543481"/>
            <a:ext cx="2416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i="1" dirty="0" smtClean="0"/>
              <a:t>World English Dictionary</a:t>
            </a:r>
            <a:endParaRPr lang="en-US" sz="1600" i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gray">
          <a:xfrm>
            <a:off x="586408" y="3047375"/>
            <a:ext cx="8237538" cy="434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SzPct val="70000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4163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•"/>
              <a:defRPr>
                <a:solidFill>
                  <a:srgbClr val="3C4F82"/>
                </a:solidFill>
                <a:latin typeface="+mn-lt"/>
              </a:defRPr>
            </a:lvl2pPr>
            <a:lvl3pPr marL="576263" indent="-179388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rgbClr val="3C4F82"/>
                </a:solidFill>
                <a:latin typeface="+mn-lt"/>
              </a:defRPr>
            </a:lvl3pPr>
            <a:lvl4pPr marL="858838" indent="-168275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Char char="•"/>
              <a:defRPr>
                <a:solidFill>
                  <a:schemeClr val="bg2"/>
                </a:solidFill>
                <a:latin typeface="+mn-lt"/>
              </a:defRPr>
            </a:lvl4pPr>
            <a:lvl5pPr marL="11430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5pPr>
            <a:lvl6pPr marL="16002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6pPr>
            <a:lvl7pPr marL="20574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7pPr>
            <a:lvl8pPr marL="25146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8pPr>
            <a:lvl9pPr marL="29718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dirty="0" smtClean="0"/>
              <a:t>A documented expression of a set of activities to</a:t>
            </a:r>
            <a:br>
              <a:rPr lang="en-US" dirty="0" smtClean="0"/>
            </a:br>
            <a:r>
              <a:rPr lang="en-US" dirty="0" smtClean="0"/>
              <a:t>achieve a given purpose.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11035" y="3431064"/>
            <a:ext cx="1212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600" i="1" dirty="0" smtClean="0"/>
              <a:t>CMMI V1.2</a:t>
            </a:r>
            <a:endParaRPr lang="en-US" sz="1600" i="1" dirty="0"/>
          </a:p>
        </p:txBody>
      </p:sp>
      <p:pic>
        <p:nvPicPr>
          <p:cNvPr id="3074" name="Picture 2" descr="\\ad\dfs\users\mkasunic\Documents\Graphics - Kas\iStock\Process fl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222" y="4437047"/>
            <a:ext cx="2113859" cy="158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663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Descriptions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591" y="4911976"/>
            <a:ext cx="1442785" cy="1438627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1321042" y="1229600"/>
            <a:ext cx="1494650" cy="1562590"/>
            <a:chOff x="708993" y="1452769"/>
            <a:chExt cx="2441713" cy="255270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993" y="1454428"/>
              <a:ext cx="1275522" cy="1275522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5184" y="1452769"/>
              <a:ext cx="1275522" cy="1275522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993" y="2729950"/>
              <a:ext cx="1275522" cy="1275522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5184" y="2728291"/>
              <a:ext cx="1275522" cy="1275522"/>
            </a:xfrm>
            <a:prstGeom prst="rect">
              <a:avLst/>
            </a:prstGeom>
          </p:spPr>
        </p:pic>
      </p:grpSp>
      <p:grpSp>
        <p:nvGrpSpPr>
          <p:cNvPr id="52" name="Group 51"/>
          <p:cNvGrpSpPr/>
          <p:nvPr/>
        </p:nvGrpSpPr>
        <p:grpSpPr>
          <a:xfrm>
            <a:off x="1469591" y="3132331"/>
            <a:ext cx="1272531" cy="1485067"/>
            <a:chOff x="1469591" y="3006211"/>
            <a:chExt cx="1272531" cy="1485067"/>
          </a:xfrm>
        </p:grpSpPr>
        <p:sp>
          <p:nvSpPr>
            <p:cNvPr id="7" name="Rectangle 50"/>
            <p:cNvSpPr>
              <a:spLocks noChangeAspect="1" noChangeArrowheads="1"/>
            </p:cNvSpPr>
            <p:nvPr/>
          </p:nvSpPr>
          <p:spPr bwMode="auto">
            <a:xfrm>
              <a:off x="1670269" y="3056024"/>
              <a:ext cx="208014" cy="8263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51"/>
            <p:cNvSpPr>
              <a:spLocks noChangeAspect="1" noChangeArrowheads="1"/>
            </p:cNvSpPr>
            <p:nvPr/>
          </p:nvSpPr>
          <p:spPr bwMode="auto">
            <a:xfrm>
              <a:off x="1670269" y="3138939"/>
              <a:ext cx="208014" cy="3305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52"/>
            <p:cNvSpPr>
              <a:spLocks noChangeAspect="1" noChangeArrowheads="1"/>
            </p:cNvSpPr>
            <p:nvPr/>
          </p:nvSpPr>
          <p:spPr bwMode="auto">
            <a:xfrm>
              <a:off x="1670269" y="3234006"/>
              <a:ext cx="208014" cy="823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53"/>
            <p:cNvSpPr>
              <a:spLocks noChangeAspect="1" noChangeArrowheads="1"/>
            </p:cNvSpPr>
            <p:nvPr/>
          </p:nvSpPr>
          <p:spPr bwMode="auto">
            <a:xfrm>
              <a:off x="1670269" y="3314135"/>
              <a:ext cx="208014" cy="3293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54"/>
            <p:cNvSpPr>
              <a:spLocks noChangeAspect="1" noChangeArrowheads="1"/>
            </p:cNvSpPr>
            <p:nvPr/>
          </p:nvSpPr>
          <p:spPr bwMode="auto">
            <a:xfrm rot="18900000">
              <a:off x="1719673" y="3425076"/>
              <a:ext cx="125676" cy="12567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Rectangle 55"/>
            <p:cNvSpPr>
              <a:spLocks noChangeAspect="1" noChangeArrowheads="1"/>
            </p:cNvSpPr>
            <p:nvPr/>
          </p:nvSpPr>
          <p:spPr bwMode="auto">
            <a:xfrm>
              <a:off x="1670269" y="3626157"/>
              <a:ext cx="208014" cy="12220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56"/>
            <p:cNvSpPr>
              <a:spLocks noChangeAspect="1" noChangeArrowheads="1"/>
            </p:cNvSpPr>
            <p:nvPr/>
          </p:nvSpPr>
          <p:spPr bwMode="auto">
            <a:xfrm>
              <a:off x="2019560" y="3428543"/>
              <a:ext cx="207148" cy="12220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58"/>
            <p:cNvSpPr>
              <a:spLocks noChangeAspect="1" noChangeArrowheads="1"/>
            </p:cNvSpPr>
            <p:nvPr/>
          </p:nvSpPr>
          <p:spPr bwMode="auto">
            <a:xfrm>
              <a:off x="2019560" y="3626157"/>
              <a:ext cx="207148" cy="10568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59"/>
            <p:cNvSpPr>
              <a:spLocks noChangeAspect="1" noChangeArrowheads="1"/>
            </p:cNvSpPr>
            <p:nvPr/>
          </p:nvSpPr>
          <p:spPr bwMode="auto">
            <a:xfrm>
              <a:off x="2019560" y="3715312"/>
              <a:ext cx="207148" cy="3305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60"/>
            <p:cNvSpPr>
              <a:spLocks noChangeAspect="1" noChangeArrowheads="1"/>
            </p:cNvSpPr>
            <p:nvPr/>
          </p:nvSpPr>
          <p:spPr bwMode="auto">
            <a:xfrm>
              <a:off x="2019560" y="3807302"/>
              <a:ext cx="207148" cy="901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61"/>
            <p:cNvSpPr>
              <a:spLocks noChangeAspect="1" noChangeArrowheads="1"/>
            </p:cNvSpPr>
            <p:nvPr/>
          </p:nvSpPr>
          <p:spPr bwMode="auto">
            <a:xfrm>
              <a:off x="2019560" y="3897441"/>
              <a:ext cx="207148" cy="3293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Rectangle 62"/>
            <p:cNvSpPr>
              <a:spLocks noChangeAspect="1" noChangeArrowheads="1"/>
            </p:cNvSpPr>
            <p:nvPr/>
          </p:nvSpPr>
          <p:spPr bwMode="auto">
            <a:xfrm rot="18900000">
              <a:off x="2065496" y="3998849"/>
              <a:ext cx="125676" cy="12480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63"/>
            <p:cNvSpPr>
              <a:spLocks noChangeAspect="1" noChangeArrowheads="1"/>
            </p:cNvSpPr>
            <p:nvPr/>
          </p:nvSpPr>
          <p:spPr bwMode="auto">
            <a:xfrm>
              <a:off x="2026494" y="4189528"/>
              <a:ext cx="207148" cy="12220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64"/>
            <p:cNvSpPr>
              <a:spLocks noChangeAspect="1" noChangeArrowheads="1"/>
            </p:cNvSpPr>
            <p:nvPr/>
          </p:nvSpPr>
          <p:spPr bwMode="auto">
            <a:xfrm>
              <a:off x="2381851" y="3428543"/>
              <a:ext cx="207148" cy="12220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65"/>
            <p:cNvSpPr>
              <a:spLocks noChangeAspect="1" noChangeArrowheads="1"/>
            </p:cNvSpPr>
            <p:nvPr/>
          </p:nvSpPr>
          <p:spPr bwMode="auto">
            <a:xfrm>
              <a:off x="2381851" y="3626157"/>
              <a:ext cx="207148" cy="12220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66"/>
            <p:cNvSpPr>
              <a:spLocks noChangeAspect="1" noChangeArrowheads="1"/>
            </p:cNvSpPr>
            <p:nvPr/>
          </p:nvSpPr>
          <p:spPr bwMode="auto">
            <a:xfrm>
              <a:off x="2381851" y="3807302"/>
              <a:ext cx="207148" cy="12220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67"/>
            <p:cNvSpPr>
              <a:spLocks noChangeAspect="1" noChangeArrowheads="1"/>
            </p:cNvSpPr>
            <p:nvPr/>
          </p:nvSpPr>
          <p:spPr bwMode="auto">
            <a:xfrm>
              <a:off x="2414787" y="3998849"/>
              <a:ext cx="137810" cy="13781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68"/>
            <p:cNvSpPr>
              <a:spLocks noChangeAspect="1" noChangeShapeType="1"/>
            </p:cNvSpPr>
            <p:nvPr/>
          </p:nvSpPr>
          <p:spPr bwMode="auto">
            <a:xfrm>
              <a:off x="1780343" y="3176326"/>
              <a:ext cx="0" cy="4853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med" len="med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69"/>
            <p:cNvSpPr>
              <a:spLocks noChangeAspect="1" noChangeShapeType="1"/>
            </p:cNvSpPr>
            <p:nvPr/>
          </p:nvSpPr>
          <p:spPr bwMode="auto">
            <a:xfrm>
              <a:off x="1780343" y="3345337"/>
              <a:ext cx="0" cy="5720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70"/>
            <p:cNvSpPr>
              <a:spLocks noChangeAspect="1" noChangeShapeType="1"/>
            </p:cNvSpPr>
            <p:nvPr/>
          </p:nvSpPr>
          <p:spPr bwMode="auto">
            <a:xfrm>
              <a:off x="1780343" y="3576753"/>
              <a:ext cx="0" cy="4940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71"/>
            <p:cNvSpPr>
              <a:spLocks noChangeAspect="1" noChangeShapeType="1"/>
            </p:cNvSpPr>
            <p:nvPr/>
          </p:nvSpPr>
          <p:spPr bwMode="auto">
            <a:xfrm>
              <a:off x="2124433" y="3555951"/>
              <a:ext cx="0" cy="70205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72"/>
            <p:cNvSpPr>
              <a:spLocks noChangeAspect="1" noChangeShapeType="1"/>
            </p:cNvSpPr>
            <p:nvPr/>
          </p:nvSpPr>
          <p:spPr bwMode="auto">
            <a:xfrm>
              <a:off x="2124433" y="3748365"/>
              <a:ext cx="0" cy="6240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73"/>
            <p:cNvSpPr>
              <a:spLocks noChangeAspect="1" noChangeShapeType="1"/>
            </p:cNvSpPr>
            <p:nvPr/>
          </p:nvSpPr>
          <p:spPr bwMode="auto">
            <a:xfrm>
              <a:off x="2127034" y="3932978"/>
              <a:ext cx="0" cy="4160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74"/>
            <p:cNvSpPr>
              <a:spLocks noChangeAspect="1" noChangeShapeType="1"/>
            </p:cNvSpPr>
            <p:nvPr/>
          </p:nvSpPr>
          <p:spPr bwMode="auto">
            <a:xfrm>
              <a:off x="2127034" y="4146192"/>
              <a:ext cx="0" cy="4160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75"/>
            <p:cNvSpPr>
              <a:spLocks noChangeAspect="1" noChangeShapeType="1"/>
            </p:cNvSpPr>
            <p:nvPr/>
          </p:nvSpPr>
          <p:spPr bwMode="auto">
            <a:xfrm>
              <a:off x="2212839" y="4062986"/>
              <a:ext cx="884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76"/>
            <p:cNvSpPr>
              <a:spLocks noChangeAspect="1" noChangeShapeType="1"/>
            </p:cNvSpPr>
            <p:nvPr/>
          </p:nvSpPr>
          <p:spPr bwMode="auto">
            <a:xfrm flipV="1">
              <a:off x="2301245" y="3493547"/>
              <a:ext cx="0" cy="56943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77"/>
            <p:cNvSpPr>
              <a:spLocks noChangeAspect="1" noChangeShapeType="1"/>
            </p:cNvSpPr>
            <p:nvPr/>
          </p:nvSpPr>
          <p:spPr bwMode="auto">
            <a:xfrm>
              <a:off x="2301245" y="3490947"/>
              <a:ext cx="78005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78"/>
            <p:cNvSpPr>
              <a:spLocks noChangeAspect="1" noChangeShapeType="1"/>
            </p:cNvSpPr>
            <p:nvPr/>
          </p:nvSpPr>
          <p:spPr bwMode="auto">
            <a:xfrm>
              <a:off x="2233641" y="4255400"/>
              <a:ext cx="2860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79"/>
            <p:cNvSpPr>
              <a:spLocks noChangeAspect="1" noChangeShapeType="1"/>
            </p:cNvSpPr>
            <p:nvPr/>
          </p:nvSpPr>
          <p:spPr bwMode="auto">
            <a:xfrm flipV="1">
              <a:off x="2262243" y="4065586"/>
              <a:ext cx="0" cy="18721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80"/>
            <p:cNvSpPr>
              <a:spLocks noChangeAspect="1" noChangeShapeType="1"/>
            </p:cNvSpPr>
            <p:nvPr/>
          </p:nvSpPr>
          <p:spPr bwMode="auto">
            <a:xfrm>
              <a:off x="2488458" y="3555951"/>
              <a:ext cx="0" cy="70205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81"/>
            <p:cNvSpPr>
              <a:spLocks noChangeAspect="1" noChangeShapeType="1"/>
            </p:cNvSpPr>
            <p:nvPr/>
          </p:nvSpPr>
          <p:spPr bwMode="auto">
            <a:xfrm>
              <a:off x="2488458" y="3748365"/>
              <a:ext cx="0" cy="6240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82"/>
            <p:cNvSpPr>
              <a:spLocks noChangeAspect="1" noChangeShapeType="1"/>
            </p:cNvSpPr>
            <p:nvPr/>
          </p:nvSpPr>
          <p:spPr bwMode="auto">
            <a:xfrm>
              <a:off x="2488458" y="3932978"/>
              <a:ext cx="0" cy="6240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83"/>
            <p:cNvSpPr>
              <a:spLocks noChangeAspect="1" noChangeShapeType="1"/>
            </p:cNvSpPr>
            <p:nvPr/>
          </p:nvSpPr>
          <p:spPr bwMode="auto">
            <a:xfrm>
              <a:off x="1863549" y="3484014"/>
              <a:ext cx="15514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84"/>
            <p:cNvSpPr>
              <a:spLocks noChangeAspect="1" noChangeShapeType="1"/>
            </p:cNvSpPr>
            <p:nvPr/>
          </p:nvSpPr>
          <p:spPr bwMode="auto">
            <a:xfrm>
              <a:off x="1880884" y="3688561"/>
              <a:ext cx="13434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4298" b="85593" l="13591" r="39448">
                          <a14:foregroundMark x1="26740" y1="10835" x2="26740" y2="10835"/>
                          <a14:backgroundMark x1="36133" y1="15194" x2="36133" y2="1519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62" t="4342" r="57274" b="14064"/>
            <a:stretch/>
          </p:blipFill>
          <p:spPr>
            <a:xfrm>
              <a:off x="2552597" y="3200594"/>
              <a:ext cx="189525" cy="437304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4298" b="85593" l="13591" r="39448">
                          <a14:foregroundMark x1="26740" y1="10835" x2="26740" y2="10835"/>
                          <a14:backgroundMark x1="36133" y1="15194" x2="36133" y2="1519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62" t="4342" r="57274" b="14064"/>
            <a:stretch/>
          </p:blipFill>
          <p:spPr>
            <a:xfrm>
              <a:off x="1469591" y="3006211"/>
              <a:ext cx="189525" cy="437304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4298" b="85593" l="13591" r="39448">
                          <a14:foregroundMark x1="26740" y1="10835" x2="26740" y2="10835"/>
                          <a14:backgroundMark x1="36133" y1="15194" x2="36133" y2="1519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62" t="4342" r="57274" b="14064"/>
            <a:stretch/>
          </p:blipFill>
          <p:spPr>
            <a:xfrm>
              <a:off x="1803850" y="4053974"/>
              <a:ext cx="189525" cy="437304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4298" b="85593" l="13591" r="39448">
                          <a14:foregroundMark x1="26740" y1="10835" x2="26740" y2="10835"/>
                          <a14:backgroundMark x1="36133" y1="15194" x2="36133" y2="1519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62" t="4342" r="57274" b="14064"/>
            <a:stretch/>
          </p:blipFill>
          <p:spPr>
            <a:xfrm>
              <a:off x="2058417" y="3094790"/>
              <a:ext cx="189525" cy="437304"/>
            </a:xfrm>
            <a:prstGeom prst="rect">
              <a:avLst/>
            </a:prstGeom>
          </p:spPr>
        </p:pic>
      </p:grpSp>
      <p:sp>
        <p:nvSpPr>
          <p:cNvPr id="51" name="TextBox 50"/>
          <p:cNvSpPr txBox="1"/>
          <p:nvPr/>
        </p:nvSpPr>
        <p:spPr>
          <a:xfrm>
            <a:off x="3815246" y="1752541"/>
            <a:ext cx="2172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2400" dirty="0" smtClean="0"/>
              <a:t>Organizational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815246" y="3565511"/>
            <a:ext cx="1143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2400" dirty="0" smtClean="0"/>
              <a:t>Project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815246" y="5362543"/>
            <a:ext cx="1401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2400" dirty="0" smtClean="0"/>
              <a:t>Personal</a:t>
            </a:r>
          </a:p>
        </p:txBody>
      </p:sp>
    </p:spTree>
    <p:extLst>
      <p:ext uri="{BB962C8B-B14F-4D97-AF65-F5344CB8AC3E}">
        <p14:creationId xmlns:p14="http://schemas.microsoft.com/office/powerpoint/2010/main" val="19346414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Personal Process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Organizational and project process descriptions are helpful for providing context, but to actually use one of these processes, you need an operational process description. 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This operational description is your </a:t>
            </a:r>
            <a:r>
              <a:rPr lang="en-US" i="1" dirty="0" smtClean="0"/>
              <a:t>personal process. </a:t>
            </a:r>
            <a:r>
              <a:rPr lang="en-US" dirty="0" smtClean="0"/>
              <a:t>It guides you in knowing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precisely what to do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the order in which you do it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44625" y="3285305"/>
            <a:ext cx="1935761" cy="193018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Your Personal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2467303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/>
              <a:t>A personal process 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/>
              <a:t>is typically developed from </a:t>
            </a:r>
            <a:r>
              <a:rPr lang="en-US" dirty="0" smtClean="0"/>
              <a:t>personal experience</a:t>
            </a:r>
            <a:endParaRPr lang="en-US" dirty="0"/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/>
              <a:t>can be developed from a proven process that was developed by someone else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/>
              <a:t>is modified and improved to suit your needs and to also align with your project and organizational </a:t>
            </a:r>
            <a:r>
              <a:rPr lang="en-US" dirty="0" smtClean="0"/>
              <a:t>processes</a:t>
            </a:r>
            <a:endParaRPr lang="en-US" dirty="0"/>
          </a:p>
          <a:p>
            <a:endParaRPr lang="en-US" dirty="0"/>
          </a:p>
        </p:txBody>
      </p:sp>
      <p:pic>
        <p:nvPicPr>
          <p:cNvPr id="5122" name="012871d6-004d-4897-9540-33da8990d824" descr="393F866D-4537-4459-9A7F-2B79F00B6623@se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283" y="3626069"/>
            <a:ext cx="38862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930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0" y="2667000"/>
            <a:ext cx="9144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None/>
            </a:pPr>
            <a:r>
              <a:rPr lang="en-US" sz="36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Why define and describe</a:t>
            </a:r>
            <a:br>
              <a:rPr lang="en-US" sz="36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your personal process?</a:t>
            </a:r>
          </a:p>
        </p:txBody>
      </p:sp>
    </p:spTree>
    <p:extLst>
      <p:ext uri="{BB962C8B-B14F-4D97-AF65-F5344CB8AC3E}">
        <p14:creationId xmlns:p14="http://schemas.microsoft.com/office/powerpoint/2010/main" val="39938760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dirty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D6198413-BC18-479D-AB29-5527E3825E77}" vid="{31EDE602-3596-4998-B48B-6C4A7259D03D}"/>
    </a:ext>
  </a:extLst>
</a:theme>
</file>

<file path=ppt/theme/theme2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dirty="0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D6198413-BC18-479D-AB29-5527E3825E77}" vid="{1181808F-1760-4A00-8F37-D01785FA2BBD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11251</TotalTime>
  <Pages>7</Pages>
  <Words>1401</Words>
  <Application>Microsoft Office PowerPoint</Application>
  <PresentationFormat>Letter Paper (8.5x11 in)</PresentationFormat>
  <Paragraphs>314</Paragraphs>
  <Slides>38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MS PGothic</vt:lpstr>
      <vt:lpstr>Arial</vt:lpstr>
      <vt:lpstr>Courier New</vt:lpstr>
      <vt:lpstr>Times</vt:lpstr>
      <vt:lpstr>Times New Roman</vt:lpstr>
      <vt:lpstr>Wingdings</vt:lpstr>
      <vt:lpstr>courseware</vt:lpstr>
      <vt:lpstr>1_courseware</vt:lpstr>
      <vt:lpstr>PowerPoint Presentation</vt:lpstr>
      <vt:lpstr>PowerPoint Presentation</vt:lpstr>
      <vt:lpstr>Topics</vt:lpstr>
      <vt:lpstr>PowerPoint Presentation</vt:lpstr>
      <vt:lpstr>Definitions of Process</vt:lpstr>
      <vt:lpstr>Process Descriptions</vt:lpstr>
      <vt:lpstr>The Personal Process</vt:lpstr>
      <vt:lpstr>Developing Your Personal Processes</vt:lpstr>
      <vt:lpstr>PowerPoint Presentation</vt:lpstr>
      <vt:lpstr>Why Define and Use a Personal Process?</vt:lpstr>
      <vt:lpstr>Topics</vt:lpstr>
      <vt:lpstr>TSP Process Elements</vt:lpstr>
      <vt:lpstr>Relationships Among Process Elements</vt:lpstr>
      <vt:lpstr>Parts of a Process Script</vt:lpstr>
      <vt:lpstr>Example: Process Script</vt:lpstr>
      <vt:lpstr>Example: Document Development Script</vt:lpstr>
      <vt:lpstr>TSP Measures</vt:lpstr>
      <vt:lpstr>The TSP Core Measures</vt:lpstr>
      <vt:lpstr>Core Measures Are Estimated and Then Tracked</vt:lpstr>
      <vt:lpstr>Measurements</vt:lpstr>
      <vt:lpstr>TSP Forms</vt:lpstr>
      <vt:lpstr>Collecting Personal Effort Time on Tasks</vt:lpstr>
      <vt:lpstr>Example Defect Log</vt:lpstr>
      <vt:lpstr>Tool Support For Data Collection</vt:lpstr>
      <vt:lpstr>TSP Standards</vt:lpstr>
      <vt:lpstr>Example: Document Defect Standard</vt:lpstr>
      <vt:lpstr>Putting It All Together</vt:lpstr>
      <vt:lpstr>Topics</vt:lpstr>
      <vt:lpstr>Defining Your Personal Processes</vt:lpstr>
      <vt:lpstr>Process Definition</vt:lpstr>
      <vt:lpstr>Process Definition</vt:lpstr>
      <vt:lpstr>Process Definition</vt:lpstr>
      <vt:lpstr>Process Definition</vt:lpstr>
      <vt:lpstr>Topics</vt:lpstr>
      <vt:lpstr>The Process Improvement Proposal</vt:lpstr>
      <vt:lpstr>Topics</vt:lpstr>
      <vt:lpstr>The Value of Defined Processes</vt:lpstr>
      <vt:lpstr>Exercise: Process Definition</vt:lpstr>
    </vt:vector>
  </TitlesOfParts>
  <Company>The 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Stacy Mitchell</dc:creator>
  <cp:lastModifiedBy>wrn_loc_adm</cp:lastModifiedBy>
  <cp:revision>277</cp:revision>
  <cp:lastPrinted>2000-12-21T16:04:54Z</cp:lastPrinted>
  <dcterms:created xsi:type="dcterms:W3CDTF">2001-03-28T15:45:23Z</dcterms:created>
  <dcterms:modified xsi:type="dcterms:W3CDTF">2018-09-06T00:15:34Z</dcterms:modified>
</cp:coreProperties>
</file>