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6" r:id="rId1"/>
    <p:sldMasterId id="2147483752" r:id="rId2"/>
    <p:sldMasterId id="2147483760" r:id="rId3"/>
  </p:sldMasterIdLst>
  <p:notesMasterIdLst>
    <p:notesMasterId r:id="rId47"/>
  </p:notesMasterIdLst>
  <p:handoutMasterIdLst>
    <p:handoutMasterId r:id="rId48"/>
  </p:handoutMasterIdLst>
  <p:sldIdLst>
    <p:sldId id="256" r:id="rId4"/>
    <p:sldId id="378" r:id="rId5"/>
    <p:sldId id="372" r:id="rId6"/>
    <p:sldId id="322" r:id="rId7"/>
    <p:sldId id="323" r:id="rId8"/>
    <p:sldId id="324" r:id="rId9"/>
    <p:sldId id="325" r:id="rId10"/>
    <p:sldId id="377" r:id="rId11"/>
    <p:sldId id="326" r:id="rId12"/>
    <p:sldId id="376" r:id="rId13"/>
    <p:sldId id="373" r:id="rId14"/>
    <p:sldId id="328" r:id="rId15"/>
    <p:sldId id="329" r:id="rId16"/>
    <p:sldId id="331" r:id="rId17"/>
    <p:sldId id="334" r:id="rId18"/>
    <p:sldId id="335" r:id="rId19"/>
    <p:sldId id="336" r:id="rId20"/>
    <p:sldId id="337" r:id="rId21"/>
    <p:sldId id="340" r:id="rId22"/>
    <p:sldId id="374" r:id="rId23"/>
    <p:sldId id="345" r:id="rId24"/>
    <p:sldId id="346" r:id="rId25"/>
    <p:sldId id="347" r:id="rId26"/>
    <p:sldId id="375" r:id="rId27"/>
    <p:sldId id="348" r:id="rId28"/>
    <p:sldId id="349" r:id="rId29"/>
    <p:sldId id="350" r:id="rId30"/>
    <p:sldId id="351" r:id="rId31"/>
    <p:sldId id="353" r:id="rId32"/>
    <p:sldId id="358" r:id="rId33"/>
    <p:sldId id="354" r:id="rId34"/>
    <p:sldId id="355" r:id="rId35"/>
    <p:sldId id="356" r:id="rId36"/>
    <p:sldId id="370" r:id="rId37"/>
    <p:sldId id="359" r:id="rId38"/>
    <p:sldId id="333" r:id="rId39"/>
    <p:sldId id="341" r:id="rId40"/>
    <p:sldId id="342" r:id="rId41"/>
    <p:sldId id="344" r:id="rId42"/>
    <p:sldId id="364" r:id="rId43"/>
    <p:sldId id="365" r:id="rId44"/>
    <p:sldId id="371" r:id="rId45"/>
    <p:sldId id="352" r:id="rId46"/>
  </p:sldIdLst>
  <p:sldSz cx="9144000" cy="6858000" type="letter"/>
  <p:notesSz cx="71501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1057B6-9E35-410C-9EC8-F8F28D4938C1}">
          <p14:sldIdLst>
            <p14:sldId id="256"/>
            <p14:sldId id="378"/>
            <p14:sldId id="372"/>
            <p14:sldId id="322"/>
            <p14:sldId id="323"/>
            <p14:sldId id="324"/>
            <p14:sldId id="325"/>
            <p14:sldId id="377"/>
            <p14:sldId id="326"/>
            <p14:sldId id="376"/>
            <p14:sldId id="373"/>
            <p14:sldId id="328"/>
            <p14:sldId id="329"/>
            <p14:sldId id="331"/>
            <p14:sldId id="334"/>
            <p14:sldId id="335"/>
            <p14:sldId id="336"/>
            <p14:sldId id="337"/>
            <p14:sldId id="340"/>
            <p14:sldId id="374"/>
            <p14:sldId id="345"/>
            <p14:sldId id="346"/>
            <p14:sldId id="347"/>
            <p14:sldId id="375"/>
            <p14:sldId id="348"/>
            <p14:sldId id="349"/>
            <p14:sldId id="350"/>
            <p14:sldId id="351"/>
            <p14:sldId id="353"/>
            <p14:sldId id="358"/>
            <p14:sldId id="354"/>
            <p14:sldId id="355"/>
            <p14:sldId id="356"/>
            <p14:sldId id="370"/>
            <p14:sldId id="359"/>
            <p14:sldId id="333"/>
            <p14:sldId id="341"/>
            <p14:sldId id="342"/>
            <p14:sldId id="344"/>
            <p14:sldId id="364"/>
            <p14:sldId id="365"/>
            <p14:sldId id="371"/>
            <p14:sldId id="3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2">
          <p15:clr>
            <a:srgbClr val="A4A3A4"/>
          </p15:clr>
        </p15:guide>
        <p15:guide id="2" orient="horz" pos="941">
          <p15:clr>
            <a:srgbClr val="A4A3A4"/>
          </p15:clr>
        </p15:guide>
        <p15:guide id="3" orient="horz" pos="3785">
          <p15:clr>
            <a:srgbClr val="A4A3A4"/>
          </p15:clr>
        </p15:guide>
        <p15:guide id="4" orient="horz" pos="1246">
          <p15:clr>
            <a:srgbClr val="A4A3A4"/>
          </p15:clr>
        </p15:guide>
        <p15:guide id="5" pos="620">
          <p15:clr>
            <a:srgbClr val="A4A3A4"/>
          </p15:clr>
        </p15:guide>
        <p15:guide id="6" pos="1559">
          <p15:clr>
            <a:srgbClr val="A4A3A4"/>
          </p15:clr>
        </p15:guide>
        <p15:guide id="7" pos="44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718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8E7EA"/>
    <a:srgbClr val="FFFFCC"/>
    <a:srgbClr val="87ABB9"/>
    <a:srgbClr val="E6F0F2"/>
    <a:srgbClr val="60177D"/>
    <a:srgbClr val="3B106E"/>
    <a:srgbClr val="EFEDE5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82" d="100"/>
          <a:sy n="82" d="100"/>
        </p:scale>
        <p:origin x="35" y="267"/>
      </p:cViewPr>
      <p:guideLst>
        <p:guide orient="horz" pos="3432"/>
        <p:guide orient="horz" pos="941"/>
        <p:guide orient="horz" pos="3785"/>
        <p:guide orient="horz" pos="1246"/>
        <p:guide pos="620"/>
        <p:guide pos="1559"/>
        <p:guide pos="448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4932"/>
    </p:cViewPr>
  </p:sorterViewPr>
  <p:notesViewPr>
    <p:cSldViewPr snapToGrid="0">
      <p:cViewPr>
        <p:scale>
          <a:sx n="100" d="100"/>
          <a:sy n="100" d="100"/>
        </p:scale>
        <p:origin x="-690" y="3000"/>
      </p:cViewPr>
      <p:guideLst>
        <p:guide orient="horz" pos="5718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5" name="Rectangle 6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81363" y="9040813"/>
            <a:ext cx="584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0" tIns="46634" rIns="93270" bIns="46634" numCol="1" anchor="ctr" anchorCtr="0" compatLnSpc="1">
            <a:prstTxWarp prst="textNoShape">
              <a:avLst/>
            </a:prstTxWarp>
          </a:bodyPr>
          <a:lstStyle>
            <a:lvl1pPr algn="ctr" defTabSz="931863">
              <a:buFontTx/>
              <a:buNone/>
              <a:defRPr sz="1000">
                <a:latin typeface="Arial" charset="0"/>
              </a:defRPr>
            </a:lvl1pPr>
          </a:lstStyle>
          <a:p>
            <a:pPr>
              <a:defRPr/>
            </a:pPr>
            <a:fld id="{CE3FD3CF-204B-4880-97DF-74861D04C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25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4763"/>
            <a:ext cx="3101976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t" anchorCtr="0" compatLnSpc="1">
            <a:prstTxWarp prst="textNoShape">
              <a:avLst/>
            </a:prstTxWarp>
          </a:bodyPr>
          <a:lstStyle>
            <a:lvl1pPr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-4763"/>
            <a:ext cx="3101975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t" anchorCtr="0" compatLnSpc="1">
            <a:prstTxWarp prst="textNoShape">
              <a:avLst/>
            </a:prstTxWarp>
          </a:bodyPr>
          <a:lstStyle>
            <a:lvl1pPr algn="r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975725"/>
            <a:ext cx="310197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b" anchorCtr="0" compatLnSpc="1">
            <a:prstTxWarp prst="textNoShape">
              <a:avLst/>
            </a:prstTxWarp>
          </a:bodyPr>
          <a:lstStyle>
            <a:lvl1pPr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5725"/>
            <a:ext cx="3101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b" anchorCtr="0" compatLnSpc="1">
            <a:prstTxWarp prst="textNoShape">
              <a:avLst/>
            </a:prstTxWarp>
          </a:bodyPr>
          <a:lstStyle>
            <a:lvl1pPr algn="r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C4396BB4-7382-45A9-8536-404D6661A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192463" y="8997950"/>
            <a:ext cx="76358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651" tIns="45324" rIns="90651" bIns="45324">
            <a:spAutoFit/>
          </a:bodyPr>
          <a:lstStyle/>
          <a:p>
            <a:pPr algn="ctr" defTabSz="925513" eaLnBrk="0" hangingPunct="0">
              <a:lnSpc>
                <a:spcPct val="90000"/>
              </a:lnSpc>
              <a:buFontTx/>
              <a:buNone/>
              <a:defRPr/>
            </a:pPr>
            <a:r>
              <a:rPr lang="en-US" sz="1200"/>
              <a:t>Page </a:t>
            </a:r>
            <a:fld id="{D76B3D61-A3C6-4C0B-A1D5-DC6CEFA2EFA5}" type="slidenum">
              <a:rPr lang="en-US" sz="1200"/>
              <a:pPr algn="ctr" defTabSz="92551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3072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717550"/>
            <a:ext cx="4703762" cy="35274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4088" y="4487863"/>
            <a:ext cx="524192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6" tIns="48562" rIns="95506" bIns="485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84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10D9EE7-49C0-4F94-A443-1685E69B19C3}" type="slidenum">
              <a:rPr lang="en-US" sz="1000" smtClean="0">
                <a:latin typeface="Times New Roman" pitchFamily="18" charset="0"/>
              </a:rPr>
              <a:pPr/>
              <a:t>1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79198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218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Managing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360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/>
              <a:t>© 2012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Quality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52638" y="636588"/>
            <a:ext cx="2824162" cy="2117725"/>
          </a:xfrm>
          <a:ln w="12700" cap="flat">
            <a:solidFill>
              <a:schemeClr val="tx1"/>
            </a:solidFill>
          </a:ln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9365" y="2883369"/>
            <a:ext cx="5981085" cy="5995857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978" tIns="45369" rIns="93978" bIns="45369"/>
          <a:lstStyle/>
          <a:p>
            <a:pPr defTabSz="946927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2574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/>
              <a:t>© 2012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Quality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52638" y="636588"/>
            <a:ext cx="2824162" cy="2117725"/>
          </a:xfrm>
          <a:ln w="12700" cap="flat">
            <a:solidFill>
              <a:schemeClr val="tx1"/>
            </a:solidFill>
          </a:ln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9365" y="2883369"/>
            <a:ext cx="5981085" cy="5995857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978" tIns="45369" rIns="93978" bIns="45369"/>
          <a:lstStyle/>
          <a:p>
            <a:pPr defTabSz="946927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684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9138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9138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/>
              <a:t>© 2012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Quality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52638" y="636588"/>
            <a:ext cx="2824162" cy="2117725"/>
          </a:xfrm>
          <a:ln w="12700" cap="flat">
            <a:solidFill>
              <a:schemeClr val="tx1"/>
            </a:solidFill>
          </a:ln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9365" y="2883369"/>
            <a:ext cx="5981085" cy="5995857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978" tIns="45369" rIns="93978" bIns="45369"/>
          <a:lstStyle/>
          <a:p>
            <a:pPr defTabSz="946927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7585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/>
              <a:t>© 2012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Quality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52638" y="636588"/>
            <a:ext cx="2824162" cy="2117725"/>
          </a:xfrm>
          <a:ln w="12700" cap="flat">
            <a:solidFill>
              <a:schemeClr val="tx1"/>
            </a:solidFill>
          </a:ln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9365" y="2883369"/>
            <a:ext cx="5981085" cy="5995857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978" tIns="45369" rIns="93978" bIns="45369"/>
          <a:lstStyle/>
          <a:p>
            <a:pPr defTabSz="946927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9645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Managing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276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/>
              <a:t>© 2012 Carnegie Mellon University</a:t>
            </a:r>
          </a:p>
          <a:p>
            <a:pPr algn="l" eaLnBrk="1" hangingPunct="1"/>
            <a:r>
              <a:rPr lang="en-US" sz="800" dirty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56249" indent="-290865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63460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28844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94227" indent="-232692" defTabSz="972782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59611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24995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90379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955763" indent="-232692" defTabSz="972782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Quality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52638" y="636588"/>
            <a:ext cx="2824162" cy="2117725"/>
          </a:xfrm>
          <a:ln w="12700" cap="flat">
            <a:solidFill>
              <a:schemeClr val="tx1"/>
            </a:solidFill>
          </a:ln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9365" y="2883369"/>
            <a:ext cx="5981085" cy="5995857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978" tIns="45369" rIns="93978" bIns="45369"/>
          <a:lstStyle/>
          <a:p>
            <a:pPr defTabSz="946927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0057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Managing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09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4"/>
          <p:cNvSpPr>
            <a:spLocks noChangeArrowheads="1"/>
          </p:cNvSpPr>
          <p:nvPr userDrawn="1"/>
        </p:nvSpPr>
        <p:spPr bwMode="auto">
          <a:xfrm>
            <a:off x="631920" y="6410324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  <p:pic>
        <p:nvPicPr>
          <p:cNvPr id="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3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06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63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642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02781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71074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313053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14724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66712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22680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4618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1618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980564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558394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9248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42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7555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3084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98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19" name="Rectangle 54"/>
          <p:cNvSpPr>
            <a:spLocks noChangeArrowheads="1"/>
          </p:cNvSpPr>
          <p:nvPr userDrawn="1"/>
        </p:nvSpPr>
        <p:spPr bwMode="auto">
          <a:xfrm>
            <a:off x="631920" y="6410324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  <p:pic>
        <p:nvPicPr>
          <p:cNvPr id="20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1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22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3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8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07681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4743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14318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10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Managing Quality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949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Managing Quality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955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27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wmf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24.jpe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5.png"/><Relationship Id="rId7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28248" y="5824415"/>
            <a:ext cx="39157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700" dirty="0" smtClean="0"/>
              <a:t>TSP Team Member Training, </a:t>
            </a:r>
            <a:r>
              <a:rPr lang="en-US" sz="1700" smtClean="0"/>
              <a:t>Module 5</a:t>
            </a:r>
            <a:endParaRPr lang="en-US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4417198" y="2816473"/>
            <a:ext cx="298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/>
              <a:t>Managing Quality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Identifying Defect Types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72540"/>
            <a:ext cx="33023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800" dirty="0" smtClean="0"/>
              <a:t>Read the instructions.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Complete the exercise in </a:t>
            </a:r>
            <a:br>
              <a:rPr lang="en-US" sz="1800" dirty="0" smtClean="0"/>
            </a:br>
            <a:r>
              <a:rPr lang="en-US" sz="1800" dirty="0" smtClean="0"/>
              <a:t>15 minutes.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Be prepared to share your results.</a:t>
            </a:r>
          </a:p>
          <a:p>
            <a:pPr marL="285750" indent="-285750">
              <a:spcBef>
                <a:spcPts val="1200"/>
              </a:spcBef>
            </a:pPr>
            <a:endParaRPr lang="en-U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604" y="1674945"/>
            <a:ext cx="3311514" cy="4303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181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013786" y="1447800"/>
            <a:ext cx="7746039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Defining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cost of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Defect removal techniques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TSP quality measures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685395" y="1996894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pic>
        <p:nvPicPr>
          <p:cNvPr id="32770" name="Picture 2" descr="C:\Users\mkasunic\Desktop\iStock_00002009316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03" y="4273895"/>
            <a:ext cx="2150660" cy="16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646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Injection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9000" y="1193800"/>
            <a:ext cx="5857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Defects are injected throughout the work effort. The key</a:t>
            </a:r>
            <a:br>
              <a:rPr lang="en-US" sz="1800" dirty="0" smtClean="0"/>
            </a:br>
            <a:r>
              <a:rPr lang="en-US" sz="1800" dirty="0" smtClean="0"/>
              <a:t>is to find and fix the defect as soon as possible.</a:t>
            </a:r>
          </a:p>
        </p:txBody>
      </p:sp>
      <p:sp>
        <p:nvSpPr>
          <p:cNvPr id="10" name="AutoShape 3"/>
          <p:cNvSpPr>
            <a:spLocks noChangeAspect="1" noChangeArrowheads="1" noTextEdit="1"/>
          </p:cNvSpPr>
          <p:nvPr/>
        </p:nvSpPr>
        <p:spPr bwMode="auto">
          <a:xfrm>
            <a:off x="1645887" y="2139950"/>
            <a:ext cx="5897562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318068" y="2138363"/>
            <a:ext cx="1376362" cy="3697288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1920524" y="2482850"/>
            <a:ext cx="217487" cy="220663"/>
            <a:chOff x="1096" y="1564"/>
            <a:chExt cx="137" cy="139"/>
          </a:xfrm>
        </p:grpSpPr>
        <p:sp>
          <p:nvSpPr>
            <p:cNvPr id="393" name="Rectangle 15"/>
            <p:cNvSpPr>
              <a:spLocks noChangeArrowheads="1"/>
            </p:cNvSpPr>
            <p:nvPr/>
          </p:nvSpPr>
          <p:spPr bwMode="auto">
            <a:xfrm>
              <a:off x="1096" y="1564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Rectangle 16"/>
            <p:cNvSpPr>
              <a:spLocks noChangeArrowheads="1"/>
            </p:cNvSpPr>
            <p:nvPr/>
          </p:nvSpPr>
          <p:spPr bwMode="auto">
            <a:xfrm>
              <a:off x="1096" y="1564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1920524" y="2816225"/>
            <a:ext cx="217487" cy="233363"/>
            <a:chOff x="1096" y="1774"/>
            <a:chExt cx="137" cy="147"/>
          </a:xfrm>
        </p:grpSpPr>
        <p:sp>
          <p:nvSpPr>
            <p:cNvPr id="391" name="Freeform 18"/>
            <p:cNvSpPr>
              <a:spLocks/>
            </p:cNvSpPr>
            <p:nvPr/>
          </p:nvSpPr>
          <p:spPr bwMode="auto">
            <a:xfrm>
              <a:off x="1096" y="1774"/>
              <a:ext cx="137" cy="147"/>
            </a:xfrm>
            <a:custGeom>
              <a:avLst/>
              <a:gdLst>
                <a:gd name="T0" fmla="*/ 68 w 137"/>
                <a:gd name="T1" fmla="*/ 0 h 147"/>
                <a:gd name="T2" fmla="*/ 0 w 137"/>
                <a:gd name="T3" fmla="*/ 73 h 147"/>
                <a:gd name="T4" fmla="*/ 68 w 137"/>
                <a:gd name="T5" fmla="*/ 147 h 147"/>
                <a:gd name="T6" fmla="*/ 137 w 137"/>
                <a:gd name="T7" fmla="*/ 73 h 147"/>
                <a:gd name="T8" fmla="*/ 68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8" y="0"/>
                  </a:moveTo>
                  <a:lnTo>
                    <a:pt x="0" y="73"/>
                  </a:lnTo>
                  <a:lnTo>
                    <a:pt x="68" y="147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19"/>
            <p:cNvSpPr>
              <a:spLocks/>
            </p:cNvSpPr>
            <p:nvPr/>
          </p:nvSpPr>
          <p:spPr bwMode="auto">
            <a:xfrm>
              <a:off x="1096" y="1774"/>
              <a:ext cx="137" cy="147"/>
            </a:xfrm>
            <a:custGeom>
              <a:avLst/>
              <a:gdLst>
                <a:gd name="T0" fmla="*/ 68 w 137"/>
                <a:gd name="T1" fmla="*/ 0 h 147"/>
                <a:gd name="T2" fmla="*/ 0 w 137"/>
                <a:gd name="T3" fmla="*/ 73 h 147"/>
                <a:gd name="T4" fmla="*/ 68 w 137"/>
                <a:gd name="T5" fmla="*/ 147 h 147"/>
                <a:gd name="T6" fmla="*/ 137 w 137"/>
                <a:gd name="T7" fmla="*/ 73 h 147"/>
                <a:gd name="T8" fmla="*/ 68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8" y="0"/>
                  </a:moveTo>
                  <a:lnTo>
                    <a:pt x="0" y="73"/>
                  </a:lnTo>
                  <a:lnTo>
                    <a:pt x="68" y="147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1920524" y="3495675"/>
            <a:ext cx="217487" cy="220663"/>
            <a:chOff x="1096" y="2202"/>
            <a:chExt cx="137" cy="139"/>
          </a:xfrm>
        </p:grpSpPr>
        <p:sp>
          <p:nvSpPr>
            <p:cNvPr id="389" name="Rectangle 21"/>
            <p:cNvSpPr>
              <a:spLocks noChangeArrowheads="1"/>
            </p:cNvSpPr>
            <p:nvPr/>
          </p:nvSpPr>
          <p:spPr bwMode="auto">
            <a:xfrm>
              <a:off x="1096" y="2202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Rectangle 22"/>
            <p:cNvSpPr>
              <a:spLocks noChangeArrowheads="1"/>
            </p:cNvSpPr>
            <p:nvPr/>
          </p:nvSpPr>
          <p:spPr bwMode="auto">
            <a:xfrm>
              <a:off x="1096" y="2202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182587" y="3155950"/>
            <a:ext cx="217487" cy="219075"/>
            <a:chOff x="1891" y="1988"/>
            <a:chExt cx="137" cy="138"/>
          </a:xfrm>
        </p:grpSpPr>
        <p:sp>
          <p:nvSpPr>
            <p:cNvPr id="387" name="Rectangle 24"/>
            <p:cNvSpPr>
              <a:spLocks noChangeArrowheads="1"/>
            </p:cNvSpPr>
            <p:nvPr/>
          </p:nvSpPr>
          <p:spPr bwMode="auto">
            <a:xfrm>
              <a:off x="1891" y="1988"/>
              <a:ext cx="137" cy="138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Rectangle 25"/>
            <p:cNvSpPr>
              <a:spLocks noChangeArrowheads="1"/>
            </p:cNvSpPr>
            <p:nvPr/>
          </p:nvSpPr>
          <p:spPr bwMode="auto">
            <a:xfrm>
              <a:off x="1891" y="1988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9"/>
          <p:cNvGrpSpPr>
            <a:grpSpLocks/>
          </p:cNvGrpSpPr>
          <p:nvPr/>
        </p:nvGrpSpPr>
        <p:grpSpPr bwMode="auto">
          <a:xfrm>
            <a:off x="3514374" y="4162425"/>
            <a:ext cx="217487" cy="220663"/>
            <a:chOff x="2100" y="2622"/>
            <a:chExt cx="137" cy="139"/>
          </a:xfrm>
        </p:grpSpPr>
        <p:sp>
          <p:nvSpPr>
            <p:cNvPr id="385" name="Rectangle 27"/>
            <p:cNvSpPr>
              <a:spLocks noChangeArrowheads="1"/>
            </p:cNvSpPr>
            <p:nvPr/>
          </p:nvSpPr>
          <p:spPr bwMode="auto">
            <a:xfrm>
              <a:off x="2100" y="2622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Rectangle 28"/>
            <p:cNvSpPr>
              <a:spLocks noChangeArrowheads="1"/>
            </p:cNvSpPr>
            <p:nvPr/>
          </p:nvSpPr>
          <p:spPr bwMode="auto">
            <a:xfrm>
              <a:off x="2100" y="2622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32"/>
          <p:cNvGrpSpPr>
            <a:grpSpLocks/>
          </p:cNvGrpSpPr>
          <p:nvPr/>
        </p:nvGrpSpPr>
        <p:grpSpPr bwMode="auto">
          <a:xfrm>
            <a:off x="3514374" y="4498975"/>
            <a:ext cx="217487" cy="220663"/>
            <a:chOff x="2100" y="2834"/>
            <a:chExt cx="137" cy="139"/>
          </a:xfrm>
        </p:grpSpPr>
        <p:sp>
          <p:nvSpPr>
            <p:cNvPr id="383" name="Rectangle 30"/>
            <p:cNvSpPr>
              <a:spLocks noChangeArrowheads="1"/>
            </p:cNvSpPr>
            <p:nvPr/>
          </p:nvSpPr>
          <p:spPr bwMode="auto">
            <a:xfrm>
              <a:off x="2100" y="2834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Rectangle 31"/>
            <p:cNvSpPr>
              <a:spLocks noChangeArrowheads="1"/>
            </p:cNvSpPr>
            <p:nvPr/>
          </p:nvSpPr>
          <p:spPr bwMode="auto">
            <a:xfrm>
              <a:off x="2100" y="2834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35"/>
          <p:cNvGrpSpPr>
            <a:grpSpLocks/>
          </p:cNvGrpSpPr>
          <p:nvPr/>
        </p:nvGrpSpPr>
        <p:grpSpPr bwMode="auto">
          <a:xfrm>
            <a:off x="4363687" y="2922588"/>
            <a:ext cx="217487" cy="220663"/>
            <a:chOff x="2635" y="1841"/>
            <a:chExt cx="137" cy="139"/>
          </a:xfrm>
        </p:grpSpPr>
        <p:sp>
          <p:nvSpPr>
            <p:cNvPr id="381" name="Rectangle 33"/>
            <p:cNvSpPr>
              <a:spLocks noChangeArrowheads="1"/>
            </p:cNvSpPr>
            <p:nvPr/>
          </p:nvSpPr>
          <p:spPr bwMode="auto">
            <a:xfrm>
              <a:off x="2635" y="1841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Rectangle 34"/>
            <p:cNvSpPr>
              <a:spLocks noChangeArrowheads="1"/>
            </p:cNvSpPr>
            <p:nvPr/>
          </p:nvSpPr>
          <p:spPr bwMode="auto">
            <a:xfrm>
              <a:off x="2635" y="1841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38"/>
          <p:cNvGrpSpPr>
            <a:grpSpLocks/>
          </p:cNvGrpSpPr>
          <p:nvPr/>
        </p:nvGrpSpPr>
        <p:grpSpPr bwMode="auto">
          <a:xfrm>
            <a:off x="4363687" y="3259138"/>
            <a:ext cx="217487" cy="220663"/>
            <a:chOff x="2635" y="2053"/>
            <a:chExt cx="137" cy="139"/>
          </a:xfrm>
        </p:grpSpPr>
        <p:sp>
          <p:nvSpPr>
            <p:cNvPr id="379" name="Rectangle 36"/>
            <p:cNvSpPr>
              <a:spLocks noChangeArrowheads="1"/>
            </p:cNvSpPr>
            <p:nvPr/>
          </p:nvSpPr>
          <p:spPr bwMode="auto">
            <a:xfrm>
              <a:off x="2635" y="2053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Rectangle 37"/>
            <p:cNvSpPr>
              <a:spLocks noChangeArrowheads="1"/>
            </p:cNvSpPr>
            <p:nvPr/>
          </p:nvSpPr>
          <p:spPr bwMode="auto">
            <a:xfrm>
              <a:off x="2635" y="2053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41"/>
          <p:cNvGrpSpPr>
            <a:grpSpLocks/>
          </p:cNvGrpSpPr>
          <p:nvPr/>
        </p:nvGrpSpPr>
        <p:grpSpPr bwMode="auto">
          <a:xfrm>
            <a:off x="4363687" y="3930650"/>
            <a:ext cx="217487" cy="220663"/>
            <a:chOff x="2635" y="2476"/>
            <a:chExt cx="137" cy="139"/>
          </a:xfrm>
        </p:grpSpPr>
        <p:sp>
          <p:nvSpPr>
            <p:cNvPr id="377" name="Rectangle 39"/>
            <p:cNvSpPr>
              <a:spLocks noChangeArrowheads="1"/>
            </p:cNvSpPr>
            <p:nvPr/>
          </p:nvSpPr>
          <p:spPr bwMode="auto">
            <a:xfrm>
              <a:off x="2635" y="2476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Rectangle 40"/>
            <p:cNvSpPr>
              <a:spLocks noChangeArrowheads="1"/>
            </p:cNvSpPr>
            <p:nvPr/>
          </p:nvSpPr>
          <p:spPr bwMode="auto">
            <a:xfrm>
              <a:off x="2635" y="2476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44"/>
          <p:cNvGrpSpPr>
            <a:grpSpLocks/>
          </p:cNvGrpSpPr>
          <p:nvPr/>
        </p:nvGrpSpPr>
        <p:grpSpPr bwMode="auto">
          <a:xfrm>
            <a:off x="5051074" y="3155950"/>
            <a:ext cx="217487" cy="219075"/>
            <a:chOff x="3068" y="1988"/>
            <a:chExt cx="137" cy="138"/>
          </a:xfrm>
        </p:grpSpPr>
        <p:sp>
          <p:nvSpPr>
            <p:cNvPr id="375" name="Rectangle 42"/>
            <p:cNvSpPr>
              <a:spLocks noChangeArrowheads="1"/>
            </p:cNvSpPr>
            <p:nvPr/>
          </p:nvSpPr>
          <p:spPr bwMode="auto">
            <a:xfrm>
              <a:off x="3068" y="1988"/>
              <a:ext cx="137" cy="138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43"/>
            <p:cNvSpPr>
              <a:spLocks noChangeArrowheads="1"/>
            </p:cNvSpPr>
            <p:nvPr/>
          </p:nvSpPr>
          <p:spPr bwMode="auto">
            <a:xfrm>
              <a:off x="3068" y="1988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47"/>
          <p:cNvGrpSpPr>
            <a:grpSpLocks/>
          </p:cNvGrpSpPr>
          <p:nvPr/>
        </p:nvGrpSpPr>
        <p:grpSpPr bwMode="auto">
          <a:xfrm>
            <a:off x="5051074" y="3490913"/>
            <a:ext cx="217487" cy="220663"/>
            <a:chOff x="3068" y="2199"/>
            <a:chExt cx="137" cy="139"/>
          </a:xfrm>
        </p:grpSpPr>
        <p:sp>
          <p:nvSpPr>
            <p:cNvPr id="373" name="Rectangle 45"/>
            <p:cNvSpPr>
              <a:spLocks noChangeArrowheads="1"/>
            </p:cNvSpPr>
            <p:nvPr/>
          </p:nvSpPr>
          <p:spPr bwMode="auto">
            <a:xfrm>
              <a:off x="3068" y="2199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46"/>
            <p:cNvSpPr>
              <a:spLocks noChangeArrowheads="1"/>
            </p:cNvSpPr>
            <p:nvPr/>
          </p:nvSpPr>
          <p:spPr bwMode="auto">
            <a:xfrm>
              <a:off x="3068" y="2199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50"/>
          <p:cNvGrpSpPr>
            <a:grpSpLocks/>
          </p:cNvGrpSpPr>
          <p:nvPr/>
        </p:nvGrpSpPr>
        <p:grpSpPr bwMode="auto">
          <a:xfrm>
            <a:off x="5051074" y="4162425"/>
            <a:ext cx="217487" cy="220663"/>
            <a:chOff x="3068" y="2622"/>
            <a:chExt cx="137" cy="139"/>
          </a:xfrm>
        </p:grpSpPr>
        <p:sp>
          <p:nvSpPr>
            <p:cNvPr id="371" name="Rectangle 48"/>
            <p:cNvSpPr>
              <a:spLocks noChangeArrowheads="1"/>
            </p:cNvSpPr>
            <p:nvPr/>
          </p:nvSpPr>
          <p:spPr bwMode="auto">
            <a:xfrm>
              <a:off x="3068" y="2622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Rectangle 49"/>
            <p:cNvSpPr>
              <a:spLocks noChangeArrowheads="1"/>
            </p:cNvSpPr>
            <p:nvPr/>
          </p:nvSpPr>
          <p:spPr bwMode="auto">
            <a:xfrm>
              <a:off x="3068" y="2622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53"/>
          <p:cNvGrpSpPr>
            <a:grpSpLocks/>
          </p:cNvGrpSpPr>
          <p:nvPr/>
        </p:nvGrpSpPr>
        <p:grpSpPr bwMode="auto">
          <a:xfrm>
            <a:off x="6141687" y="3479800"/>
            <a:ext cx="217487" cy="219075"/>
            <a:chOff x="3755" y="2192"/>
            <a:chExt cx="137" cy="138"/>
          </a:xfrm>
        </p:grpSpPr>
        <p:sp>
          <p:nvSpPr>
            <p:cNvPr id="369" name="Rectangle 51"/>
            <p:cNvSpPr>
              <a:spLocks noChangeArrowheads="1"/>
            </p:cNvSpPr>
            <p:nvPr/>
          </p:nvSpPr>
          <p:spPr bwMode="auto">
            <a:xfrm>
              <a:off x="3755" y="2192"/>
              <a:ext cx="137" cy="138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Rectangle 52"/>
            <p:cNvSpPr>
              <a:spLocks noChangeArrowheads="1"/>
            </p:cNvSpPr>
            <p:nvPr/>
          </p:nvSpPr>
          <p:spPr bwMode="auto">
            <a:xfrm>
              <a:off x="3755" y="2192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56"/>
          <p:cNvGrpSpPr>
            <a:grpSpLocks/>
          </p:cNvGrpSpPr>
          <p:nvPr/>
        </p:nvGrpSpPr>
        <p:grpSpPr bwMode="auto">
          <a:xfrm>
            <a:off x="6141687" y="3814763"/>
            <a:ext cx="217487" cy="220663"/>
            <a:chOff x="3755" y="2403"/>
            <a:chExt cx="137" cy="139"/>
          </a:xfrm>
        </p:grpSpPr>
        <p:sp>
          <p:nvSpPr>
            <p:cNvPr id="367" name="Rectangle 54"/>
            <p:cNvSpPr>
              <a:spLocks noChangeArrowheads="1"/>
            </p:cNvSpPr>
            <p:nvPr/>
          </p:nvSpPr>
          <p:spPr bwMode="auto">
            <a:xfrm>
              <a:off x="3755" y="2403"/>
              <a:ext cx="137" cy="139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Rectangle 55"/>
            <p:cNvSpPr>
              <a:spLocks noChangeArrowheads="1"/>
            </p:cNvSpPr>
            <p:nvPr/>
          </p:nvSpPr>
          <p:spPr bwMode="auto">
            <a:xfrm>
              <a:off x="3755" y="2403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59"/>
          <p:cNvGrpSpPr>
            <a:grpSpLocks/>
          </p:cNvGrpSpPr>
          <p:nvPr/>
        </p:nvGrpSpPr>
        <p:grpSpPr bwMode="auto">
          <a:xfrm>
            <a:off x="6141687" y="4151313"/>
            <a:ext cx="217487" cy="219075"/>
            <a:chOff x="3755" y="2615"/>
            <a:chExt cx="137" cy="138"/>
          </a:xfrm>
        </p:grpSpPr>
        <p:sp>
          <p:nvSpPr>
            <p:cNvPr id="365" name="Rectangle 57"/>
            <p:cNvSpPr>
              <a:spLocks noChangeArrowheads="1"/>
            </p:cNvSpPr>
            <p:nvPr/>
          </p:nvSpPr>
          <p:spPr bwMode="auto">
            <a:xfrm>
              <a:off x="3755" y="2615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Rectangle 58"/>
            <p:cNvSpPr>
              <a:spLocks noChangeArrowheads="1"/>
            </p:cNvSpPr>
            <p:nvPr/>
          </p:nvSpPr>
          <p:spPr bwMode="auto">
            <a:xfrm>
              <a:off x="3755" y="2615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62"/>
          <p:cNvGrpSpPr>
            <a:grpSpLocks/>
          </p:cNvGrpSpPr>
          <p:nvPr/>
        </p:nvGrpSpPr>
        <p:grpSpPr bwMode="auto">
          <a:xfrm>
            <a:off x="7116412" y="3479800"/>
            <a:ext cx="219075" cy="219075"/>
            <a:chOff x="4369" y="2192"/>
            <a:chExt cx="138" cy="138"/>
          </a:xfrm>
        </p:grpSpPr>
        <p:sp>
          <p:nvSpPr>
            <p:cNvPr id="363" name="Rectangle 60"/>
            <p:cNvSpPr>
              <a:spLocks noChangeArrowheads="1"/>
            </p:cNvSpPr>
            <p:nvPr/>
          </p:nvSpPr>
          <p:spPr bwMode="auto">
            <a:xfrm>
              <a:off x="4369" y="2192"/>
              <a:ext cx="138" cy="138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Rectangle 61"/>
            <p:cNvSpPr>
              <a:spLocks noChangeArrowheads="1"/>
            </p:cNvSpPr>
            <p:nvPr/>
          </p:nvSpPr>
          <p:spPr bwMode="auto">
            <a:xfrm>
              <a:off x="4369" y="2192"/>
              <a:ext cx="138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Freeform 63"/>
          <p:cNvSpPr>
            <a:spLocks noEditPoints="1"/>
          </p:cNvSpPr>
          <p:nvPr/>
        </p:nvSpPr>
        <p:spPr bwMode="auto">
          <a:xfrm>
            <a:off x="2011012" y="27019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64"/>
          <p:cNvSpPr>
            <a:spLocks noEditPoints="1"/>
          </p:cNvSpPr>
          <p:nvPr/>
        </p:nvSpPr>
        <p:spPr bwMode="auto">
          <a:xfrm>
            <a:off x="2006249" y="304800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5"/>
          <p:cNvSpPr>
            <a:spLocks noEditPoints="1"/>
          </p:cNvSpPr>
          <p:nvPr/>
        </p:nvSpPr>
        <p:spPr bwMode="auto">
          <a:xfrm>
            <a:off x="2006249" y="338137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66"/>
          <p:cNvSpPr>
            <a:spLocks noEditPoints="1"/>
          </p:cNvSpPr>
          <p:nvPr/>
        </p:nvSpPr>
        <p:spPr bwMode="auto">
          <a:xfrm>
            <a:off x="2006249" y="371475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67"/>
          <p:cNvSpPr>
            <a:spLocks noEditPoints="1"/>
          </p:cNvSpPr>
          <p:nvPr/>
        </p:nvSpPr>
        <p:spPr bwMode="auto">
          <a:xfrm>
            <a:off x="2006249" y="40481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68"/>
          <p:cNvSpPr>
            <a:spLocks noEditPoints="1"/>
          </p:cNvSpPr>
          <p:nvPr/>
        </p:nvSpPr>
        <p:spPr bwMode="auto">
          <a:xfrm>
            <a:off x="2138012" y="2909888"/>
            <a:ext cx="114300" cy="38100"/>
          </a:xfrm>
          <a:custGeom>
            <a:avLst/>
            <a:gdLst>
              <a:gd name="T0" fmla="*/ 0 w 72"/>
              <a:gd name="T1" fmla="*/ 9 h 24"/>
              <a:gd name="T2" fmla="*/ 54 w 72"/>
              <a:gd name="T3" fmla="*/ 9 h 24"/>
              <a:gd name="T4" fmla="*/ 54 w 72"/>
              <a:gd name="T5" fmla="*/ 15 h 24"/>
              <a:gd name="T6" fmla="*/ 0 w 72"/>
              <a:gd name="T7" fmla="*/ 15 h 24"/>
              <a:gd name="T8" fmla="*/ 0 w 72"/>
              <a:gd name="T9" fmla="*/ 9 h 24"/>
              <a:gd name="T10" fmla="*/ 48 w 72"/>
              <a:gd name="T11" fmla="*/ 0 h 24"/>
              <a:gd name="T12" fmla="*/ 72 w 72"/>
              <a:gd name="T13" fmla="*/ 11 h 24"/>
              <a:gd name="T14" fmla="*/ 48 w 72"/>
              <a:gd name="T15" fmla="*/ 24 h 24"/>
              <a:gd name="T16" fmla="*/ 48 w 72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24">
                <a:moveTo>
                  <a:pt x="0" y="9"/>
                </a:moveTo>
                <a:lnTo>
                  <a:pt x="54" y="9"/>
                </a:lnTo>
                <a:lnTo>
                  <a:pt x="54" y="15"/>
                </a:lnTo>
                <a:lnTo>
                  <a:pt x="0" y="15"/>
                </a:lnTo>
                <a:lnTo>
                  <a:pt x="0" y="9"/>
                </a:lnTo>
                <a:close/>
                <a:moveTo>
                  <a:pt x="48" y="0"/>
                </a:moveTo>
                <a:lnTo>
                  <a:pt x="72" y="11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69"/>
          <p:cNvSpPr>
            <a:spLocks noChangeShapeType="1"/>
          </p:cNvSpPr>
          <p:nvPr/>
        </p:nvSpPr>
        <p:spPr bwMode="auto">
          <a:xfrm>
            <a:off x="2360262" y="3049588"/>
            <a:ext cx="0" cy="54610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70"/>
          <p:cNvSpPr>
            <a:spLocks noEditPoints="1"/>
          </p:cNvSpPr>
          <p:nvPr/>
        </p:nvSpPr>
        <p:spPr bwMode="auto">
          <a:xfrm>
            <a:off x="2138012" y="3575050"/>
            <a:ext cx="222250" cy="39688"/>
          </a:xfrm>
          <a:custGeom>
            <a:avLst/>
            <a:gdLst>
              <a:gd name="T0" fmla="*/ 140 w 140"/>
              <a:gd name="T1" fmla="*/ 14 h 25"/>
              <a:gd name="T2" fmla="*/ 18 w 140"/>
              <a:gd name="T3" fmla="*/ 15 h 25"/>
              <a:gd name="T4" fmla="*/ 18 w 140"/>
              <a:gd name="T5" fmla="*/ 9 h 25"/>
              <a:gd name="T6" fmla="*/ 140 w 140"/>
              <a:gd name="T7" fmla="*/ 8 h 25"/>
              <a:gd name="T8" fmla="*/ 140 w 140"/>
              <a:gd name="T9" fmla="*/ 14 h 25"/>
              <a:gd name="T10" fmla="*/ 24 w 140"/>
              <a:gd name="T11" fmla="*/ 25 h 25"/>
              <a:gd name="T12" fmla="*/ 0 w 140"/>
              <a:gd name="T13" fmla="*/ 13 h 25"/>
              <a:gd name="T14" fmla="*/ 24 w 140"/>
              <a:gd name="T15" fmla="*/ 0 h 25"/>
              <a:gd name="T16" fmla="*/ 24 w 140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25">
                <a:moveTo>
                  <a:pt x="140" y="14"/>
                </a:moveTo>
                <a:lnTo>
                  <a:pt x="18" y="15"/>
                </a:lnTo>
                <a:lnTo>
                  <a:pt x="18" y="9"/>
                </a:lnTo>
                <a:lnTo>
                  <a:pt x="140" y="8"/>
                </a:lnTo>
                <a:lnTo>
                  <a:pt x="140" y="14"/>
                </a:lnTo>
                <a:close/>
                <a:moveTo>
                  <a:pt x="24" y="25"/>
                </a:moveTo>
                <a:lnTo>
                  <a:pt x="0" y="13"/>
                </a:lnTo>
                <a:lnTo>
                  <a:pt x="24" y="0"/>
                </a:lnTo>
                <a:lnTo>
                  <a:pt x="24" y="25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71"/>
          <p:cNvSpPr>
            <a:spLocks noChangeShapeType="1"/>
          </p:cNvSpPr>
          <p:nvPr/>
        </p:nvSpPr>
        <p:spPr bwMode="auto">
          <a:xfrm>
            <a:off x="2034824" y="4378325"/>
            <a:ext cx="0" cy="12065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72"/>
          <p:cNvSpPr>
            <a:spLocks noChangeShapeType="1"/>
          </p:cNvSpPr>
          <p:nvPr/>
        </p:nvSpPr>
        <p:spPr bwMode="auto">
          <a:xfrm>
            <a:off x="2030062" y="4498975"/>
            <a:ext cx="750887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73"/>
          <p:cNvSpPr>
            <a:spLocks noChangeShapeType="1"/>
          </p:cNvSpPr>
          <p:nvPr/>
        </p:nvSpPr>
        <p:spPr bwMode="auto">
          <a:xfrm flipV="1">
            <a:off x="2780949" y="2589213"/>
            <a:ext cx="0" cy="1909763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74"/>
          <p:cNvSpPr>
            <a:spLocks noEditPoints="1"/>
          </p:cNvSpPr>
          <p:nvPr/>
        </p:nvSpPr>
        <p:spPr bwMode="auto">
          <a:xfrm>
            <a:off x="2780949" y="2570163"/>
            <a:ext cx="401637" cy="38100"/>
          </a:xfrm>
          <a:custGeom>
            <a:avLst/>
            <a:gdLst>
              <a:gd name="T0" fmla="*/ 0 w 253"/>
              <a:gd name="T1" fmla="*/ 12 h 24"/>
              <a:gd name="T2" fmla="*/ 235 w 253"/>
              <a:gd name="T3" fmla="*/ 9 h 24"/>
              <a:gd name="T4" fmla="*/ 235 w 253"/>
              <a:gd name="T5" fmla="*/ 15 h 24"/>
              <a:gd name="T6" fmla="*/ 0 w 253"/>
              <a:gd name="T7" fmla="*/ 18 h 24"/>
              <a:gd name="T8" fmla="*/ 0 w 253"/>
              <a:gd name="T9" fmla="*/ 12 h 24"/>
              <a:gd name="T10" fmla="*/ 229 w 253"/>
              <a:gd name="T11" fmla="*/ 0 h 24"/>
              <a:gd name="T12" fmla="*/ 253 w 253"/>
              <a:gd name="T13" fmla="*/ 12 h 24"/>
              <a:gd name="T14" fmla="*/ 229 w 253"/>
              <a:gd name="T15" fmla="*/ 24 h 24"/>
              <a:gd name="T16" fmla="*/ 229 w 253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3" h="24">
                <a:moveTo>
                  <a:pt x="0" y="12"/>
                </a:moveTo>
                <a:lnTo>
                  <a:pt x="235" y="9"/>
                </a:lnTo>
                <a:lnTo>
                  <a:pt x="235" y="15"/>
                </a:lnTo>
                <a:lnTo>
                  <a:pt x="0" y="18"/>
                </a:lnTo>
                <a:lnTo>
                  <a:pt x="0" y="12"/>
                </a:lnTo>
                <a:close/>
                <a:moveTo>
                  <a:pt x="229" y="0"/>
                </a:moveTo>
                <a:lnTo>
                  <a:pt x="253" y="12"/>
                </a:lnTo>
                <a:lnTo>
                  <a:pt x="229" y="24"/>
                </a:lnTo>
                <a:lnTo>
                  <a:pt x="229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75"/>
          <p:cNvSpPr>
            <a:spLocks noEditPoints="1"/>
          </p:cNvSpPr>
          <p:nvPr/>
        </p:nvSpPr>
        <p:spPr bwMode="auto">
          <a:xfrm>
            <a:off x="3273074" y="2698750"/>
            <a:ext cx="38100" cy="133350"/>
          </a:xfrm>
          <a:custGeom>
            <a:avLst/>
            <a:gdLst>
              <a:gd name="T0" fmla="*/ 15 w 24"/>
              <a:gd name="T1" fmla="*/ 0 h 84"/>
              <a:gd name="T2" fmla="*/ 15 w 24"/>
              <a:gd name="T3" fmla="*/ 65 h 84"/>
              <a:gd name="T4" fmla="*/ 9 w 24"/>
              <a:gd name="T5" fmla="*/ 65 h 84"/>
              <a:gd name="T6" fmla="*/ 9 w 24"/>
              <a:gd name="T7" fmla="*/ 0 h 84"/>
              <a:gd name="T8" fmla="*/ 15 w 24"/>
              <a:gd name="T9" fmla="*/ 0 h 84"/>
              <a:gd name="T10" fmla="*/ 24 w 24"/>
              <a:gd name="T11" fmla="*/ 59 h 84"/>
              <a:gd name="T12" fmla="*/ 12 w 24"/>
              <a:gd name="T13" fmla="*/ 84 h 84"/>
              <a:gd name="T14" fmla="*/ 0 w 24"/>
              <a:gd name="T15" fmla="*/ 59 h 84"/>
              <a:gd name="T16" fmla="*/ 24 w 24"/>
              <a:gd name="T17" fmla="*/ 5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4">
                <a:moveTo>
                  <a:pt x="15" y="0"/>
                </a:moveTo>
                <a:lnTo>
                  <a:pt x="15" y="65"/>
                </a:lnTo>
                <a:lnTo>
                  <a:pt x="9" y="6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9"/>
                </a:moveTo>
                <a:lnTo>
                  <a:pt x="12" y="84"/>
                </a:lnTo>
                <a:lnTo>
                  <a:pt x="0" y="59"/>
                </a:lnTo>
                <a:lnTo>
                  <a:pt x="24" y="5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76"/>
          <p:cNvSpPr>
            <a:spLocks noEditPoints="1"/>
          </p:cNvSpPr>
          <p:nvPr/>
        </p:nvSpPr>
        <p:spPr bwMode="auto">
          <a:xfrm>
            <a:off x="3273074" y="30448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77"/>
          <p:cNvSpPr>
            <a:spLocks noEditPoints="1"/>
          </p:cNvSpPr>
          <p:nvPr/>
        </p:nvSpPr>
        <p:spPr bwMode="auto">
          <a:xfrm>
            <a:off x="3273074" y="337820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78"/>
          <p:cNvSpPr>
            <a:spLocks noEditPoints="1"/>
          </p:cNvSpPr>
          <p:nvPr/>
        </p:nvSpPr>
        <p:spPr bwMode="auto">
          <a:xfrm>
            <a:off x="3273074" y="371157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79"/>
          <p:cNvSpPr>
            <a:spLocks noEditPoints="1"/>
          </p:cNvSpPr>
          <p:nvPr/>
        </p:nvSpPr>
        <p:spPr bwMode="auto">
          <a:xfrm>
            <a:off x="3608037" y="3595688"/>
            <a:ext cx="38100" cy="246063"/>
          </a:xfrm>
          <a:custGeom>
            <a:avLst/>
            <a:gdLst>
              <a:gd name="T0" fmla="*/ 15 w 24"/>
              <a:gd name="T1" fmla="*/ 0 h 155"/>
              <a:gd name="T2" fmla="*/ 15 w 24"/>
              <a:gd name="T3" fmla="*/ 137 h 155"/>
              <a:gd name="T4" fmla="*/ 9 w 24"/>
              <a:gd name="T5" fmla="*/ 137 h 155"/>
              <a:gd name="T6" fmla="*/ 9 w 24"/>
              <a:gd name="T7" fmla="*/ 0 h 155"/>
              <a:gd name="T8" fmla="*/ 15 w 24"/>
              <a:gd name="T9" fmla="*/ 0 h 155"/>
              <a:gd name="T10" fmla="*/ 24 w 24"/>
              <a:gd name="T11" fmla="*/ 131 h 155"/>
              <a:gd name="T12" fmla="*/ 12 w 24"/>
              <a:gd name="T13" fmla="*/ 155 h 155"/>
              <a:gd name="T14" fmla="*/ 0 w 24"/>
              <a:gd name="T15" fmla="*/ 131 h 155"/>
              <a:gd name="T16" fmla="*/ 24 w 24"/>
              <a:gd name="T17" fmla="*/ 131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55">
                <a:moveTo>
                  <a:pt x="15" y="0"/>
                </a:moveTo>
                <a:lnTo>
                  <a:pt x="15" y="137"/>
                </a:lnTo>
                <a:lnTo>
                  <a:pt x="9" y="137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131"/>
                </a:moveTo>
                <a:lnTo>
                  <a:pt x="12" y="155"/>
                </a:lnTo>
                <a:lnTo>
                  <a:pt x="0" y="131"/>
                </a:lnTo>
                <a:lnTo>
                  <a:pt x="24" y="131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80"/>
          <p:cNvSpPr>
            <a:spLocks noEditPoints="1"/>
          </p:cNvSpPr>
          <p:nvPr/>
        </p:nvSpPr>
        <p:spPr bwMode="auto">
          <a:xfrm>
            <a:off x="3608037" y="4059238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81"/>
          <p:cNvSpPr>
            <a:spLocks noEditPoints="1"/>
          </p:cNvSpPr>
          <p:nvPr/>
        </p:nvSpPr>
        <p:spPr bwMode="auto">
          <a:xfrm>
            <a:off x="3608037" y="439261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82"/>
          <p:cNvSpPr>
            <a:spLocks noChangeShapeType="1"/>
          </p:cNvSpPr>
          <p:nvPr/>
        </p:nvSpPr>
        <p:spPr bwMode="auto">
          <a:xfrm>
            <a:off x="3617562" y="4718050"/>
            <a:ext cx="0" cy="12065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Line 83"/>
          <p:cNvSpPr>
            <a:spLocks noChangeShapeType="1"/>
          </p:cNvSpPr>
          <p:nvPr/>
        </p:nvSpPr>
        <p:spPr bwMode="auto">
          <a:xfrm>
            <a:off x="3612799" y="4838700"/>
            <a:ext cx="654050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84"/>
          <p:cNvSpPr>
            <a:spLocks noChangeShapeType="1"/>
          </p:cNvSpPr>
          <p:nvPr/>
        </p:nvSpPr>
        <p:spPr bwMode="auto">
          <a:xfrm flipV="1">
            <a:off x="4273199" y="4459288"/>
            <a:ext cx="0" cy="379413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85"/>
          <p:cNvSpPr>
            <a:spLocks noEditPoints="1"/>
          </p:cNvSpPr>
          <p:nvPr/>
        </p:nvSpPr>
        <p:spPr bwMode="auto">
          <a:xfrm>
            <a:off x="4271612" y="3025775"/>
            <a:ext cx="92075" cy="38100"/>
          </a:xfrm>
          <a:custGeom>
            <a:avLst/>
            <a:gdLst>
              <a:gd name="T0" fmla="*/ 0 w 58"/>
              <a:gd name="T1" fmla="*/ 9 h 24"/>
              <a:gd name="T2" fmla="*/ 40 w 58"/>
              <a:gd name="T3" fmla="*/ 9 h 24"/>
              <a:gd name="T4" fmla="*/ 40 w 58"/>
              <a:gd name="T5" fmla="*/ 15 h 24"/>
              <a:gd name="T6" fmla="*/ 1 w 58"/>
              <a:gd name="T7" fmla="*/ 15 h 24"/>
              <a:gd name="T8" fmla="*/ 0 w 58"/>
              <a:gd name="T9" fmla="*/ 9 h 24"/>
              <a:gd name="T10" fmla="*/ 34 w 58"/>
              <a:gd name="T11" fmla="*/ 0 h 24"/>
              <a:gd name="T12" fmla="*/ 58 w 58"/>
              <a:gd name="T13" fmla="*/ 12 h 24"/>
              <a:gd name="T14" fmla="*/ 34 w 58"/>
              <a:gd name="T15" fmla="*/ 24 h 24"/>
              <a:gd name="T16" fmla="*/ 34 w 58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24">
                <a:moveTo>
                  <a:pt x="0" y="9"/>
                </a:moveTo>
                <a:lnTo>
                  <a:pt x="40" y="9"/>
                </a:lnTo>
                <a:lnTo>
                  <a:pt x="40" y="15"/>
                </a:lnTo>
                <a:lnTo>
                  <a:pt x="1" y="15"/>
                </a:lnTo>
                <a:lnTo>
                  <a:pt x="0" y="9"/>
                </a:lnTo>
                <a:close/>
                <a:moveTo>
                  <a:pt x="34" y="0"/>
                </a:moveTo>
                <a:lnTo>
                  <a:pt x="58" y="12"/>
                </a:lnTo>
                <a:lnTo>
                  <a:pt x="34" y="24"/>
                </a:lnTo>
                <a:lnTo>
                  <a:pt x="34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86"/>
          <p:cNvSpPr>
            <a:spLocks noEditPoints="1"/>
          </p:cNvSpPr>
          <p:nvPr/>
        </p:nvSpPr>
        <p:spPr bwMode="auto">
          <a:xfrm>
            <a:off x="4454174" y="3149600"/>
            <a:ext cx="38100" cy="117475"/>
          </a:xfrm>
          <a:custGeom>
            <a:avLst/>
            <a:gdLst>
              <a:gd name="T0" fmla="*/ 15 w 24"/>
              <a:gd name="T1" fmla="*/ 0 h 74"/>
              <a:gd name="T2" fmla="*/ 15 w 24"/>
              <a:gd name="T3" fmla="*/ 55 h 74"/>
              <a:gd name="T4" fmla="*/ 9 w 24"/>
              <a:gd name="T5" fmla="*/ 55 h 74"/>
              <a:gd name="T6" fmla="*/ 9 w 24"/>
              <a:gd name="T7" fmla="*/ 0 h 74"/>
              <a:gd name="T8" fmla="*/ 15 w 24"/>
              <a:gd name="T9" fmla="*/ 0 h 74"/>
              <a:gd name="T10" fmla="*/ 24 w 24"/>
              <a:gd name="T11" fmla="*/ 49 h 74"/>
              <a:gd name="T12" fmla="*/ 12 w 24"/>
              <a:gd name="T13" fmla="*/ 74 h 74"/>
              <a:gd name="T14" fmla="*/ 0 w 24"/>
              <a:gd name="T15" fmla="*/ 49 h 74"/>
              <a:gd name="T16" fmla="*/ 24 w 24"/>
              <a:gd name="T17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4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4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87"/>
          <p:cNvSpPr>
            <a:spLocks noEditPoints="1"/>
          </p:cNvSpPr>
          <p:nvPr/>
        </p:nvSpPr>
        <p:spPr bwMode="auto">
          <a:xfrm>
            <a:off x="4454174" y="348456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8"/>
          <p:cNvSpPr>
            <a:spLocks noEditPoints="1"/>
          </p:cNvSpPr>
          <p:nvPr/>
        </p:nvSpPr>
        <p:spPr bwMode="auto">
          <a:xfrm>
            <a:off x="4454174" y="3817938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89"/>
          <p:cNvSpPr>
            <a:spLocks noEditPoints="1"/>
          </p:cNvSpPr>
          <p:nvPr/>
        </p:nvSpPr>
        <p:spPr bwMode="auto">
          <a:xfrm>
            <a:off x="4454174" y="415131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90"/>
          <p:cNvSpPr>
            <a:spLocks noChangeShapeType="1"/>
          </p:cNvSpPr>
          <p:nvPr/>
        </p:nvSpPr>
        <p:spPr bwMode="auto">
          <a:xfrm>
            <a:off x="4477987" y="4505325"/>
            <a:ext cx="0" cy="12065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Line 91"/>
          <p:cNvSpPr>
            <a:spLocks noChangeShapeType="1"/>
          </p:cNvSpPr>
          <p:nvPr/>
        </p:nvSpPr>
        <p:spPr bwMode="auto">
          <a:xfrm>
            <a:off x="4473224" y="4625975"/>
            <a:ext cx="415925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92"/>
          <p:cNvSpPr>
            <a:spLocks noChangeShapeType="1"/>
          </p:cNvSpPr>
          <p:nvPr/>
        </p:nvSpPr>
        <p:spPr bwMode="auto">
          <a:xfrm flipV="1">
            <a:off x="4889149" y="2593975"/>
            <a:ext cx="0" cy="203200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93"/>
          <p:cNvSpPr>
            <a:spLocks noEditPoints="1"/>
          </p:cNvSpPr>
          <p:nvPr/>
        </p:nvSpPr>
        <p:spPr bwMode="auto">
          <a:xfrm>
            <a:off x="4889149" y="2573338"/>
            <a:ext cx="161925" cy="38100"/>
          </a:xfrm>
          <a:custGeom>
            <a:avLst/>
            <a:gdLst>
              <a:gd name="T0" fmla="*/ 0 w 102"/>
              <a:gd name="T1" fmla="*/ 10 h 24"/>
              <a:gd name="T2" fmla="*/ 84 w 102"/>
              <a:gd name="T3" fmla="*/ 9 h 24"/>
              <a:gd name="T4" fmla="*/ 84 w 102"/>
              <a:gd name="T5" fmla="*/ 15 h 24"/>
              <a:gd name="T6" fmla="*/ 0 w 102"/>
              <a:gd name="T7" fmla="*/ 16 h 24"/>
              <a:gd name="T8" fmla="*/ 0 w 102"/>
              <a:gd name="T9" fmla="*/ 10 h 24"/>
              <a:gd name="T10" fmla="*/ 78 w 102"/>
              <a:gd name="T11" fmla="*/ 0 h 24"/>
              <a:gd name="T12" fmla="*/ 102 w 102"/>
              <a:gd name="T13" fmla="*/ 12 h 24"/>
              <a:gd name="T14" fmla="*/ 78 w 102"/>
              <a:gd name="T15" fmla="*/ 24 h 24"/>
              <a:gd name="T16" fmla="*/ 78 w 102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" h="24">
                <a:moveTo>
                  <a:pt x="0" y="10"/>
                </a:moveTo>
                <a:lnTo>
                  <a:pt x="84" y="9"/>
                </a:lnTo>
                <a:lnTo>
                  <a:pt x="84" y="15"/>
                </a:lnTo>
                <a:lnTo>
                  <a:pt x="0" y="16"/>
                </a:lnTo>
                <a:lnTo>
                  <a:pt x="0" y="10"/>
                </a:lnTo>
                <a:close/>
                <a:moveTo>
                  <a:pt x="78" y="0"/>
                </a:moveTo>
                <a:lnTo>
                  <a:pt x="102" y="12"/>
                </a:lnTo>
                <a:lnTo>
                  <a:pt x="78" y="24"/>
                </a:lnTo>
                <a:lnTo>
                  <a:pt x="78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94"/>
          <p:cNvSpPr>
            <a:spLocks noEditPoints="1"/>
          </p:cNvSpPr>
          <p:nvPr/>
        </p:nvSpPr>
        <p:spPr bwMode="auto">
          <a:xfrm>
            <a:off x="5143149" y="2709863"/>
            <a:ext cx="38100" cy="117475"/>
          </a:xfrm>
          <a:custGeom>
            <a:avLst/>
            <a:gdLst>
              <a:gd name="T0" fmla="*/ 15 w 24"/>
              <a:gd name="T1" fmla="*/ 0 h 74"/>
              <a:gd name="T2" fmla="*/ 15 w 24"/>
              <a:gd name="T3" fmla="*/ 55 h 74"/>
              <a:gd name="T4" fmla="*/ 9 w 24"/>
              <a:gd name="T5" fmla="*/ 55 h 74"/>
              <a:gd name="T6" fmla="*/ 9 w 24"/>
              <a:gd name="T7" fmla="*/ 0 h 74"/>
              <a:gd name="T8" fmla="*/ 15 w 24"/>
              <a:gd name="T9" fmla="*/ 0 h 74"/>
              <a:gd name="T10" fmla="*/ 24 w 24"/>
              <a:gd name="T11" fmla="*/ 49 h 74"/>
              <a:gd name="T12" fmla="*/ 12 w 24"/>
              <a:gd name="T13" fmla="*/ 74 h 74"/>
              <a:gd name="T14" fmla="*/ 0 w 24"/>
              <a:gd name="T15" fmla="*/ 49 h 74"/>
              <a:gd name="T16" fmla="*/ 24 w 24"/>
              <a:gd name="T17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4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4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95"/>
          <p:cNvSpPr>
            <a:spLocks noEditPoints="1"/>
          </p:cNvSpPr>
          <p:nvPr/>
        </p:nvSpPr>
        <p:spPr bwMode="auto">
          <a:xfrm>
            <a:off x="5143149" y="3063875"/>
            <a:ext cx="38100" cy="96838"/>
          </a:xfrm>
          <a:custGeom>
            <a:avLst/>
            <a:gdLst>
              <a:gd name="T0" fmla="*/ 15 w 24"/>
              <a:gd name="T1" fmla="*/ 0 h 61"/>
              <a:gd name="T2" fmla="*/ 15 w 24"/>
              <a:gd name="T3" fmla="*/ 42 h 61"/>
              <a:gd name="T4" fmla="*/ 9 w 24"/>
              <a:gd name="T5" fmla="*/ 42 h 61"/>
              <a:gd name="T6" fmla="*/ 9 w 24"/>
              <a:gd name="T7" fmla="*/ 0 h 61"/>
              <a:gd name="T8" fmla="*/ 15 w 24"/>
              <a:gd name="T9" fmla="*/ 0 h 61"/>
              <a:gd name="T10" fmla="*/ 24 w 24"/>
              <a:gd name="T11" fmla="*/ 36 h 61"/>
              <a:gd name="T12" fmla="*/ 12 w 24"/>
              <a:gd name="T13" fmla="*/ 61 h 61"/>
              <a:gd name="T14" fmla="*/ 0 w 24"/>
              <a:gd name="T15" fmla="*/ 36 h 61"/>
              <a:gd name="T16" fmla="*/ 24 w 24"/>
              <a:gd name="T17" fmla="*/ 3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1">
                <a:moveTo>
                  <a:pt x="15" y="0"/>
                </a:moveTo>
                <a:lnTo>
                  <a:pt x="15" y="42"/>
                </a:lnTo>
                <a:lnTo>
                  <a:pt x="9" y="42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36"/>
                </a:moveTo>
                <a:lnTo>
                  <a:pt x="12" y="61"/>
                </a:lnTo>
                <a:lnTo>
                  <a:pt x="0" y="36"/>
                </a:lnTo>
                <a:lnTo>
                  <a:pt x="24" y="36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96"/>
          <p:cNvSpPr>
            <a:spLocks noEditPoints="1"/>
          </p:cNvSpPr>
          <p:nvPr/>
        </p:nvSpPr>
        <p:spPr bwMode="auto">
          <a:xfrm>
            <a:off x="5143149" y="337820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97"/>
          <p:cNvSpPr>
            <a:spLocks noEditPoints="1"/>
          </p:cNvSpPr>
          <p:nvPr/>
        </p:nvSpPr>
        <p:spPr bwMode="auto">
          <a:xfrm>
            <a:off x="5143149" y="371157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98"/>
          <p:cNvSpPr>
            <a:spLocks noEditPoints="1"/>
          </p:cNvSpPr>
          <p:nvPr/>
        </p:nvSpPr>
        <p:spPr bwMode="auto">
          <a:xfrm>
            <a:off x="5143149" y="4054475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8 h 76"/>
              <a:gd name="T4" fmla="*/ 9 w 24"/>
              <a:gd name="T5" fmla="*/ 58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2 h 76"/>
              <a:gd name="T12" fmla="*/ 12 w 24"/>
              <a:gd name="T13" fmla="*/ 76 h 76"/>
              <a:gd name="T14" fmla="*/ 0 w 24"/>
              <a:gd name="T15" fmla="*/ 52 h 76"/>
              <a:gd name="T16" fmla="*/ 24 w 24"/>
              <a:gd name="T17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8"/>
                </a:lnTo>
                <a:lnTo>
                  <a:pt x="9" y="58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2"/>
                </a:moveTo>
                <a:lnTo>
                  <a:pt x="12" y="76"/>
                </a:lnTo>
                <a:lnTo>
                  <a:pt x="0" y="52"/>
                </a:lnTo>
                <a:lnTo>
                  <a:pt x="24" y="52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99"/>
          <p:cNvSpPr>
            <a:spLocks noEditPoints="1"/>
          </p:cNvSpPr>
          <p:nvPr/>
        </p:nvSpPr>
        <p:spPr bwMode="auto">
          <a:xfrm>
            <a:off x="5143149" y="439261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100"/>
          <p:cNvSpPr>
            <a:spLocks noChangeShapeType="1"/>
          </p:cNvSpPr>
          <p:nvPr/>
        </p:nvSpPr>
        <p:spPr bwMode="auto">
          <a:xfrm>
            <a:off x="3292124" y="4054475"/>
            <a:ext cx="0" cy="54610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01"/>
          <p:cNvSpPr>
            <a:spLocks noEditPoints="1"/>
          </p:cNvSpPr>
          <p:nvPr/>
        </p:nvSpPr>
        <p:spPr bwMode="auto">
          <a:xfrm>
            <a:off x="3292124" y="4581525"/>
            <a:ext cx="222250" cy="38100"/>
          </a:xfrm>
          <a:custGeom>
            <a:avLst/>
            <a:gdLst>
              <a:gd name="T0" fmla="*/ 0 w 140"/>
              <a:gd name="T1" fmla="*/ 10 h 24"/>
              <a:gd name="T2" fmla="*/ 122 w 140"/>
              <a:gd name="T3" fmla="*/ 9 h 24"/>
              <a:gd name="T4" fmla="*/ 122 w 140"/>
              <a:gd name="T5" fmla="*/ 15 h 24"/>
              <a:gd name="T6" fmla="*/ 0 w 140"/>
              <a:gd name="T7" fmla="*/ 16 h 24"/>
              <a:gd name="T8" fmla="*/ 0 w 140"/>
              <a:gd name="T9" fmla="*/ 10 h 24"/>
              <a:gd name="T10" fmla="*/ 116 w 140"/>
              <a:gd name="T11" fmla="*/ 0 h 24"/>
              <a:gd name="T12" fmla="*/ 140 w 140"/>
              <a:gd name="T13" fmla="*/ 12 h 24"/>
              <a:gd name="T14" fmla="*/ 116 w 140"/>
              <a:gd name="T15" fmla="*/ 24 h 24"/>
              <a:gd name="T16" fmla="*/ 116 w 140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24">
                <a:moveTo>
                  <a:pt x="0" y="10"/>
                </a:moveTo>
                <a:lnTo>
                  <a:pt x="122" y="9"/>
                </a:lnTo>
                <a:lnTo>
                  <a:pt x="122" y="15"/>
                </a:lnTo>
                <a:lnTo>
                  <a:pt x="0" y="16"/>
                </a:lnTo>
                <a:lnTo>
                  <a:pt x="0" y="10"/>
                </a:lnTo>
                <a:close/>
                <a:moveTo>
                  <a:pt x="116" y="0"/>
                </a:moveTo>
                <a:lnTo>
                  <a:pt x="140" y="12"/>
                </a:lnTo>
                <a:lnTo>
                  <a:pt x="116" y="24"/>
                </a:lnTo>
                <a:lnTo>
                  <a:pt x="116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102"/>
          <p:cNvSpPr>
            <a:spLocks noChangeShapeType="1"/>
          </p:cNvSpPr>
          <p:nvPr/>
        </p:nvSpPr>
        <p:spPr bwMode="auto">
          <a:xfrm>
            <a:off x="3400074" y="3600450"/>
            <a:ext cx="217487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03"/>
          <p:cNvSpPr>
            <a:spLocks noEditPoints="1"/>
          </p:cNvSpPr>
          <p:nvPr/>
        </p:nvSpPr>
        <p:spPr bwMode="auto">
          <a:xfrm>
            <a:off x="6236937" y="2690813"/>
            <a:ext cx="38100" cy="141288"/>
          </a:xfrm>
          <a:custGeom>
            <a:avLst/>
            <a:gdLst>
              <a:gd name="T0" fmla="*/ 15 w 24"/>
              <a:gd name="T1" fmla="*/ 0 h 89"/>
              <a:gd name="T2" fmla="*/ 15 w 24"/>
              <a:gd name="T3" fmla="*/ 70 h 89"/>
              <a:gd name="T4" fmla="*/ 9 w 24"/>
              <a:gd name="T5" fmla="*/ 70 h 89"/>
              <a:gd name="T6" fmla="*/ 9 w 24"/>
              <a:gd name="T7" fmla="*/ 0 h 89"/>
              <a:gd name="T8" fmla="*/ 15 w 24"/>
              <a:gd name="T9" fmla="*/ 0 h 89"/>
              <a:gd name="T10" fmla="*/ 24 w 24"/>
              <a:gd name="T11" fmla="*/ 64 h 89"/>
              <a:gd name="T12" fmla="*/ 12 w 24"/>
              <a:gd name="T13" fmla="*/ 89 h 89"/>
              <a:gd name="T14" fmla="*/ 0 w 24"/>
              <a:gd name="T15" fmla="*/ 64 h 89"/>
              <a:gd name="T16" fmla="*/ 24 w 24"/>
              <a:gd name="T17" fmla="*/ 6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9">
                <a:moveTo>
                  <a:pt x="15" y="0"/>
                </a:moveTo>
                <a:lnTo>
                  <a:pt x="15" y="70"/>
                </a:lnTo>
                <a:lnTo>
                  <a:pt x="9" y="70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64"/>
                </a:moveTo>
                <a:lnTo>
                  <a:pt x="12" y="89"/>
                </a:lnTo>
                <a:lnTo>
                  <a:pt x="0" y="64"/>
                </a:lnTo>
                <a:lnTo>
                  <a:pt x="24" y="64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104"/>
          <p:cNvSpPr>
            <a:spLocks noEditPoints="1"/>
          </p:cNvSpPr>
          <p:nvPr/>
        </p:nvSpPr>
        <p:spPr bwMode="auto">
          <a:xfrm>
            <a:off x="6236937" y="3044825"/>
            <a:ext cx="38100" cy="95250"/>
          </a:xfrm>
          <a:custGeom>
            <a:avLst/>
            <a:gdLst>
              <a:gd name="T0" fmla="*/ 15 w 24"/>
              <a:gd name="T1" fmla="*/ 0 h 60"/>
              <a:gd name="T2" fmla="*/ 15 w 24"/>
              <a:gd name="T3" fmla="*/ 42 h 60"/>
              <a:gd name="T4" fmla="*/ 9 w 24"/>
              <a:gd name="T5" fmla="*/ 42 h 60"/>
              <a:gd name="T6" fmla="*/ 9 w 24"/>
              <a:gd name="T7" fmla="*/ 0 h 60"/>
              <a:gd name="T8" fmla="*/ 15 w 24"/>
              <a:gd name="T9" fmla="*/ 0 h 60"/>
              <a:gd name="T10" fmla="*/ 24 w 24"/>
              <a:gd name="T11" fmla="*/ 36 h 60"/>
              <a:gd name="T12" fmla="*/ 12 w 24"/>
              <a:gd name="T13" fmla="*/ 60 h 60"/>
              <a:gd name="T14" fmla="*/ 0 w 24"/>
              <a:gd name="T15" fmla="*/ 36 h 60"/>
              <a:gd name="T16" fmla="*/ 24 w 24"/>
              <a:gd name="T17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0">
                <a:moveTo>
                  <a:pt x="15" y="0"/>
                </a:moveTo>
                <a:lnTo>
                  <a:pt x="15" y="42"/>
                </a:lnTo>
                <a:lnTo>
                  <a:pt x="9" y="42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36"/>
                </a:moveTo>
                <a:lnTo>
                  <a:pt x="12" y="60"/>
                </a:lnTo>
                <a:lnTo>
                  <a:pt x="0" y="36"/>
                </a:lnTo>
                <a:lnTo>
                  <a:pt x="24" y="36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105"/>
          <p:cNvSpPr>
            <a:spLocks noEditPoints="1"/>
          </p:cNvSpPr>
          <p:nvPr/>
        </p:nvSpPr>
        <p:spPr bwMode="auto">
          <a:xfrm>
            <a:off x="6236937" y="3357563"/>
            <a:ext cx="38100" cy="117475"/>
          </a:xfrm>
          <a:custGeom>
            <a:avLst/>
            <a:gdLst>
              <a:gd name="T0" fmla="*/ 15 w 24"/>
              <a:gd name="T1" fmla="*/ 0 h 74"/>
              <a:gd name="T2" fmla="*/ 15 w 24"/>
              <a:gd name="T3" fmla="*/ 55 h 74"/>
              <a:gd name="T4" fmla="*/ 9 w 24"/>
              <a:gd name="T5" fmla="*/ 55 h 74"/>
              <a:gd name="T6" fmla="*/ 9 w 24"/>
              <a:gd name="T7" fmla="*/ 0 h 74"/>
              <a:gd name="T8" fmla="*/ 15 w 24"/>
              <a:gd name="T9" fmla="*/ 0 h 74"/>
              <a:gd name="T10" fmla="*/ 24 w 24"/>
              <a:gd name="T11" fmla="*/ 49 h 74"/>
              <a:gd name="T12" fmla="*/ 12 w 24"/>
              <a:gd name="T13" fmla="*/ 74 h 74"/>
              <a:gd name="T14" fmla="*/ 0 w 24"/>
              <a:gd name="T15" fmla="*/ 49 h 74"/>
              <a:gd name="T16" fmla="*/ 24 w 24"/>
              <a:gd name="T17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4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4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106"/>
          <p:cNvSpPr>
            <a:spLocks noEditPoints="1"/>
          </p:cNvSpPr>
          <p:nvPr/>
        </p:nvSpPr>
        <p:spPr bwMode="auto">
          <a:xfrm>
            <a:off x="6236937" y="36925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07"/>
          <p:cNvSpPr>
            <a:spLocks noEditPoints="1"/>
          </p:cNvSpPr>
          <p:nvPr/>
        </p:nvSpPr>
        <p:spPr bwMode="auto">
          <a:xfrm>
            <a:off x="6236937" y="4035425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8 h 76"/>
              <a:gd name="T4" fmla="*/ 9 w 24"/>
              <a:gd name="T5" fmla="*/ 58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2 h 76"/>
              <a:gd name="T12" fmla="*/ 12 w 24"/>
              <a:gd name="T13" fmla="*/ 76 h 76"/>
              <a:gd name="T14" fmla="*/ 0 w 24"/>
              <a:gd name="T15" fmla="*/ 52 h 76"/>
              <a:gd name="T16" fmla="*/ 24 w 24"/>
              <a:gd name="T17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8"/>
                </a:lnTo>
                <a:lnTo>
                  <a:pt x="9" y="58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2"/>
                </a:moveTo>
                <a:lnTo>
                  <a:pt x="12" y="76"/>
                </a:lnTo>
                <a:lnTo>
                  <a:pt x="0" y="52"/>
                </a:lnTo>
                <a:lnTo>
                  <a:pt x="24" y="52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08"/>
          <p:cNvSpPr>
            <a:spLocks noEditPoints="1"/>
          </p:cNvSpPr>
          <p:nvPr/>
        </p:nvSpPr>
        <p:spPr bwMode="auto">
          <a:xfrm>
            <a:off x="6236937" y="437356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109"/>
          <p:cNvSpPr>
            <a:spLocks noChangeShapeType="1"/>
          </p:cNvSpPr>
          <p:nvPr/>
        </p:nvSpPr>
        <p:spPr bwMode="auto">
          <a:xfrm>
            <a:off x="5166962" y="4718050"/>
            <a:ext cx="0" cy="274638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Line 110"/>
          <p:cNvSpPr>
            <a:spLocks noChangeShapeType="1"/>
          </p:cNvSpPr>
          <p:nvPr/>
        </p:nvSpPr>
        <p:spPr bwMode="auto">
          <a:xfrm>
            <a:off x="5270149" y="4603750"/>
            <a:ext cx="709612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111"/>
          <p:cNvSpPr>
            <a:spLocks noChangeShapeType="1"/>
          </p:cNvSpPr>
          <p:nvPr/>
        </p:nvSpPr>
        <p:spPr bwMode="auto">
          <a:xfrm flipV="1">
            <a:off x="5979762" y="2589213"/>
            <a:ext cx="0" cy="2016125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12"/>
          <p:cNvSpPr>
            <a:spLocks noEditPoints="1"/>
          </p:cNvSpPr>
          <p:nvPr/>
        </p:nvSpPr>
        <p:spPr bwMode="auto">
          <a:xfrm>
            <a:off x="5979762" y="2566988"/>
            <a:ext cx="161925" cy="39688"/>
          </a:xfrm>
          <a:custGeom>
            <a:avLst/>
            <a:gdLst>
              <a:gd name="T0" fmla="*/ 0 w 102"/>
              <a:gd name="T1" fmla="*/ 11 h 25"/>
              <a:gd name="T2" fmla="*/ 84 w 102"/>
              <a:gd name="T3" fmla="*/ 9 h 25"/>
              <a:gd name="T4" fmla="*/ 84 w 102"/>
              <a:gd name="T5" fmla="*/ 15 h 25"/>
              <a:gd name="T6" fmla="*/ 0 w 102"/>
              <a:gd name="T7" fmla="*/ 17 h 25"/>
              <a:gd name="T8" fmla="*/ 0 w 102"/>
              <a:gd name="T9" fmla="*/ 11 h 25"/>
              <a:gd name="T10" fmla="*/ 78 w 102"/>
              <a:gd name="T11" fmla="*/ 0 h 25"/>
              <a:gd name="T12" fmla="*/ 102 w 102"/>
              <a:gd name="T13" fmla="*/ 12 h 25"/>
              <a:gd name="T14" fmla="*/ 78 w 102"/>
              <a:gd name="T15" fmla="*/ 25 h 25"/>
              <a:gd name="T16" fmla="*/ 78 w 102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" h="25">
                <a:moveTo>
                  <a:pt x="0" y="11"/>
                </a:moveTo>
                <a:lnTo>
                  <a:pt x="84" y="9"/>
                </a:lnTo>
                <a:lnTo>
                  <a:pt x="84" y="15"/>
                </a:lnTo>
                <a:lnTo>
                  <a:pt x="0" y="17"/>
                </a:lnTo>
                <a:lnTo>
                  <a:pt x="0" y="11"/>
                </a:lnTo>
                <a:close/>
                <a:moveTo>
                  <a:pt x="78" y="0"/>
                </a:moveTo>
                <a:lnTo>
                  <a:pt x="102" y="12"/>
                </a:lnTo>
                <a:lnTo>
                  <a:pt x="78" y="25"/>
                </a:lnTo>
                <a:lnTo>
                  <a:pt x="78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13"/>
          <p:cNvSpPr>
            <a:spLocks noEditPoints="1"/>
          </p:cNvSpPr>
          <p:nvPr/>
        </p:nvSpPr>
        <p:spPr bwMode="auto">
          <a:xfrm>
            <a:off x="3400074" y="2573338"/>
            <a:ext cx="963612" cy="1814513"/>
          </a:xfrm>
          <a:custGeom>
            <a:avLst/>
            <a:gdLst>
              <a:gd name="T0" fmla="*/ 607 w 607"/>
              <a:gd name="T1" fmla="*/ 1143 h 1143"/>
              <a:gd name="T2" fmla="*/ 300 w 607"/>
              <a:gd name="T3" fmla="*/ 1143 h 1143"/>
              <a:gd name="T4" fmla="*/ 300 w 607"/>
              <a:gd name="T5" fmla="*/ 13 h 1143"/>
              <a:gd name="T6" fmla="*/ 303 w 607"/>
              <a:gd name="T7" fmla="*/ 16 h 1143"/>
              <a:gd name="T8" fmla="*/ 18 w 607"/>
              <a:gd name="T9" fmla="*/ 16 h 1143"/>
              <a:gd name="T10" fmla="*/ 18 w 607"/>
              <a:gd name="T11" fmla="*/ 10 h 1143"/>
              <a:gd name="T12" fmla="*/ 306 w 607"/>
              <a:gd name="T13" fmla="*/ 10 h 1143"/>
              <a:gd name="T14" fmla="*/ 306 w 607"/>
              <a:gd name="T15" fmla="*/ 1140 h 1143"/>
              <a:gd name="T16" fmla="*/ 303 w 607"/>
              <a:gd name="T17" fmla="*/ 1137 h 1143"/>
              <a:gd name="T18" fmla="*/ 607 w 607"/>
              <a:gd name="T19" fmla="*/ 1137 h 1143"/>
              <a:gd name="T20" fmla="*/ 607 w 607"/>
              <a:gd name="T21" fmla="*/ 1143 h 1143"/>
              <a:gd name="T22" fmla="*/ 24 w 607"/>
              <a:gd name="T23" fmla="*/ 25 h 1143"/>
              <a:gd name="T24" fmla="*/ 0 w 607"/>
              <a:gd name="T25" fmla="*/ 13 h 1143"/>
              <a:gd name="T26" fmla="*/ 24 w 607"/>
              <a:gd name="T27" fmla="*/ 0 h 1143"/>
              <a:gd name="T28" fmla="*/ 24 w 607"/>
              <a:gd name="T29" fmla="*/ 25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1143">
                <a:moveTo>
                  <a:pt x="607" y="1143"/>
                </a:moveTo>
                <a:lnTo>
                  <a:pt x="300" y="1143"/>
                </a:lnTo>
                <a:lnTo>
                  <a:pt x="300" y="13"/>
                </a:lnTo>
                <a:lnTo>
                  <a:pt x="303" y="16"/>
                </a:lnTo>
                <a:lnTo>
                  <a:pt x="18" y="16"/>
                </a:lnTo>
                <a:lnTo>
                  <a:pt x="18" y="10"/>
                </a:lnTo>
                <a:lnTo>
                  <a:pt x="306" y="10"/>
                </a:lnTo>
                <a:lnTo>
                  <a:pt x="306" y="1140"/>
                </a:lnTo>
                <a:lnTo>
                  <a:pt x="303" y="1137"/>
                </a:lnTo>
                <a:lnTo>
                  <a:pt x="607" y="1137"/>
                </a:lnTo>
                <a:lnTo>
                  <a:pt x="607" y="1143"/>
                </a:lnTo>
                <a:close/>
                <a:moveTo>
                  <a:pt x="24" y="25"/>
                </a:moveTo>
                <a:lnTo>
                  <a:pt x="0" y="13"/>
                </a:lnTo>
                <a:lnTo>
                  <a:pt x="24" y="0"/>
                </a:lnTo>
                <a:lnTo>
                  <a:pt x="24" y="25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8" name="Group 116"/>
          <p:cNvGrpSpPr>
            <a:grpSpLocks/>
          </p:cNvGrpSpPr>
          <p:nvPr/>
        </p:nvGrpSpPr>
        <p:grpSpPr bwMode="auto">
          <a:xfrm>
            <a:off x="4200174" y="4314825"/>
            <a:ext cx="84137" cy="146050"/>
            <a:chOff x="2532" y="2718"/>
            <a:chExt cx="53" cy="92"/>
          </a:xfrm>
        </p:grpSpPr>
        <p:sp>
          <p:nvSpPr>
            <p:cNvPr id="361" name="Freeform 114"/>
            <p:cNvSpPr>
              <a:spLocks/>
            </p:cNvSpPr>
            <p:nvPr/>
          </p:nvSpPr>
          <p:spPr bwMode="auto">
            <a:xfrm>
              <a:off x="2532" y="2718"/>
              <a:ext cx="53" cy="46"/>
            </a:xfrm>
            <a:custGeom>
              <a:avLst/>
              <a:gdLst>
                <a:gd name="T0" fmla="*/ 0 w 53"/>
                <a:gd name="T1" fmla="*/ 46 h 46"/>
                <a:gd name="T2" fmla="*/ 53 w 53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46">
                  <a:moveTo>
                    <a:pt x="0" y="46"/>
                  </a:moveTo>
                  <a:cubicBezTo>
                    <a:pt x="0" y="21"/>
                    <a:pt x="24" y="0"/>
                    <a:pt x="53" y="0"/>
                  </a:cubicBezTo>
                </a:path>
              </a:pathLst>
            </a:custGeom>
            <a:noFill/>
            <a:ln w="6" cap="flat">
              <a:solidFill>
                <a:srgbClr val="3953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15"/>
            <p:cNvSpPr>
              <a:spLocks/>
            </p:cNvSpPr>
            <p:nvPr/>
          </p:nvSpPr>
          <p:spPr bwMode="auto">
            <a:xfrm>
              <a:off x="2532" y="2764"/>
              <a:ext cx="53" cy="46"/>
            </a:xfrm>
            <a:custGeom>
              <a:avLst/>
              <a:gdLst>
                <a:gd name="T0" fmla="*/ 0 w 53"/>
                <a:gd name="T1" fmla="*/ 0 h 46"/>
                <a:gd name="T2" fmla="*/ 53 w 53"/>
                <a:gd name="T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46">
                  <a:moveTo>
                    <a:pt x="0" y="0"/>
                  </a:moveTo>
                  <a:cubicBezTo>
                    <a:pt x="0" y="25"/>
                    <a:pt x="24" y="46"/>
                    <a:pt x="53" y="46"/>
                  </a:cubicBezTo>
                </a:path>
              </a:pathLst>
            </a:custGeom>
            <a:noFill/>
            <a:ln w="6" cap="flat">
              <a:solidFill>
                <a:srgbClr val="3953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9" name="Line 117"/>
          <p:cNvSpPr>
            <a:spLocks noChangeShapeType="1"/>
          </p:cNvSpPr>
          <p:nvPr/>
        </p:nvSpPr>
        <p:spPr bwMode="auto">
          <a:xfrm flipV="1">
            <a:off x="4277962" y="3044825"/>
            <a:ext cx="0" cy="1265238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118"/>
          <p:cNvSpPr>
            <a:spLocks noChangeShapeType="1"/>
          </p:cNvSpPr>
          <p:nvPr/>
        </p:nvSpPr>
        <p:spPr bwMode="auto">
          <a:xfrm>
            <a:off x="2985737" y="4992688"/>
            <a:ext cx="2176462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119"/>
          <p:cNvSpPr>
            <a:spLocks noChangeShapeType="1"/>
          </p:cNvSpPr>
          <p:nvPr/>
        </p:nvSpPr>
        <p:spPr bwMode="auto">
          <a:xfrm>
            <a:off x="2985737" y="2652713"/>
            <a:ext cx="0" cy="2339975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20"/>
          <p:cNvSpPr>
            <a:spLocks noEditPoints="1"/>
          </p:cNvSpPr>
          <p:nvPr/>
        </p:nvSpPr>
        <p:spPr bwMode="auto">
          <a:xfrm>
            <a:off x="2985737" y="2633663"/>
            <a:ext cx="196850" cy="38100"/>
          </a:xfrm>
          <a:custGeom>
            <a:avLst/>
            <a:gdLst>
              <a:gd name="T0" fmla="*/ 0 w 124"/>
              <a:gd name="T1" fmla="*/ 10 h 24"/>
              <a:gd name="T2" fmla="*/ 106 w 124"/>
              <a:gd name="T3" fmla="*/ 9 h 24"/>
              <a:gd name="T4" fmla="*/ 106 w 124"/>
              <a:gd name="T5" fmla="*/ 15 h 24"/>
              <a:gd name="T6" fmla="*/ 1 w 124"/>
              <a:gd name="T7" fmla="*/ 16 h 24"/>
              <a:gd name="T8" fmla="*/ 0 w 124"/>
              <a:gd name="T9" fmla="*/ 10 h 24"/>
              <a:gd name="T10" fmla="*/ 100 w 124"/>
              <a:gd name="T11" fmla="*/ 0 h 24"/>
              <a:gd name="T12" fmla="*/ 124 w 124"/>
              <a:gd name="T13" fmla="*/ 12 h 24"/>
              <a:gd name="T14" fmla="*/ 100 w 124"/>
              <a:gd name="T15" fmla="*/ 24 h 24"/>
              <a:gd name="T16" fmla="*/ 100 w 124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24">
                <a:moveTo>
                  <a:pt x="0" y="10"/>
                </a:moveTo>
                <a:lnTo>
                  <a:pt x="106" y="9"/>
                </a:lnTo>
                <a:lnTo>
                  <a:pt x="106" y="15"/>
                </a:lnTo>
                <a:lnTo>
                  <a:pt x="1" y="16"/>
                </a:lnTo>
                <a:lnTo>
                  <a:pt x="0" y="10"/>
                </a:lnTo>
                <a:close/>
                <a:moveTo>
                  <a:pt x="100" y="0"/>
                </a:moveTo>
                <a:lnTo>
                  <a:pt x="124" y="12"/>
                </a:lnTo>
                <a:lnTo>
                  <a:pt x="100" y="24"/>
                </a:lnTo>
                <a:lnTo>
                  <a:pt x="100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21"/>
          <p:cNvSpPr>
            <a:spLocks noEditPoints="1"/>
          </p:cNvSpPr>
          <p:nvPr/>
        </p:nvSpPr>
        <p:spPr bwMode="auto">
          <a:xfrm>
            <a:off x="6359174" y="3233738"/>
            <a:ext cx="757237" cy="1362075"/>
          </a:xfrm>
          <a:custGeom>
            <a:avLst/>
            <a:gdLst>
              <a:gd name="T0" fmla="*/ 0 w 477"/>
              <a:gd name="T1" fmla="*/ 852 h 858"/>
              <a:gd name="T2" fmla="*/ 239 w 477"/>
              <a:gd name="T3" fmla="*/ 852 h 858"/>
              <a:gd name="T4" fmla="*/ 236 w 477"/>
              <a:gd name="T5" fmla="*/ 855 h 858"/>
              <a:gd name="T6" fmla="*/ 236 w 477"/>
              <a:gd name="T7" fmla="*/ 9 h 858"/>
              <a:gd name="T8" fmla="*/ 459 w 477"/>
              <a:gd name="T9" fmla="*/ 9 h 858"/>
              <a:gd name="T10" fmla="*/ 459 w 477"/>
              <a:gd name="T11" fmla="*/ 15 h 858"/>
              <a:gd name="T12" fmla="*/ 239 w 477"/>
              <a:gd name="T13" fmla="*/ 15 h 858"/>
              <a:gd name="T14" fmla="*/ 242 w 477"/>
              <a:gd name="T15" fmla="*/ 12 h 858"/>
              <a:gd name="T16" fmla="*/ 242 w 477"/>
              <a:gd name="T17" fmla="*/ 858 h 858"/>
              <a:gd name="T18" fmla="*/ 0 w 477"/>
              <a:gd name="T19" fmla="*/ 858 h 858"/>
              <a:gd name="T20" fmla="*/ 0 w 477"/>
              <a:gd name="T21" fmla="*/ 852 h 858"/>
              <a:gd name="T22" fmla="*/ 453 w 477"/>
              <a:gd name="T23" fmla="*/ 0 h 858"/>
              <a:gd name="T24" fmla="*/ 477 w 477"/>
              <a:gd name="T25" fmla="*/ 12 h 858"/>
              <a:gd name="T26" fmla="*/ 453 w 477"/>
              <a:gd name="T27" fmla="*/ 24 h 858"/>
              <a:gd name="T28" fmla="*/ 453 w 477"/>
              <a:gd name="T29" fmla="*/ 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7" h="858">
                <a:moveTo>
                  <a:pt x="0" y="852"/>
                </a:moveTo>
                <a:lnTo>
                  <a:pt x="239" y="852"/>
                </a:lnTo>
                <a:lnTo>
                  <a:pt x="236" y="855"/>
                </a:lnTo>
                <a:lnTo>
                  <a:pt x="236" y="9"/>
                </a:lnTo>
                <a:lnTo>
                  <a:pt x="459" y="9"/>
                </a:lnTo>
                <a:lnTo>
                  <a:pt x="459" y="15"/>
                </a:lnTo>
                <a:lnTo>
                  <a:pt x="239" y="15"/>
                </a:lnTo>
                <a:lnTo>
                  <a:pt x="242" y="12"/>
                </a:lnTo>
                <a:lnTo>
                  <a:pt x="242" y="858"/>
                </a:lnTo>
                <a:lnTo>
                  <a:pt x="0" y="858"/>
                </a:lnTo>
                <a:lnTo>
                  <a:pt x="0" y="852"/>
                </a:lnTo>
                <a:close/>
                <a:moveTo>
                  <a:pt x="453" y="0"/>
                </a:moveTo>
                <a:lnTo>
                  <a:pt x="477" y="12"/>
                </a:lnTo>
                <a:lnTo>
                  <a:pt x="453" y="24"/>
                </a:lnTo>
                <a:lnTo>
                  <a:pt x="453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22"/>
          <p:cNvSpPr>
            <a:spLocks noEditPoints="1"/>
          </p:cNvSpPr>
          <p:nvPr/>
        </p:nvSpPr>
        <p:spPr bwMode="auto">
          <a:xfrm>
            <a:off x="7208487" y="3363913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7 h 76"/>
              <a:gd name="T4" fmla="*/ 9 w 24"/>
              <a:gd name="T5" fmla="*/ 57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1 h 76"/>
              <a:gd name="T12" fmla="*/ 12 w 24"/>
              <a:gd name="T13" fmla="*/ 76 h 76"/>
              <a:gd name="T14" fmla="*/ 0 w 24"/>
              <a:gd name="T15" fmla="*/ 51 h 76"/>
              <a:gd name="T16" fmla="*/ 24 w 24"/>
              <a:gd name="T1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7"/>
                </a:lnTo>
                <a:lnTo>
                  <a:pt x="9" y="57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1"/>
                </a:moveTo>
                <a:lnTo>
                  <a:pt x="12" y="76"/>
                </a:lnTo>
                <a:lnTo>
                  <a:pt x="0" y="51"/>
                </a:lnTo>
                <a:lnTo>
                  <a:pt x="24" y="51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123"/>
          <p:cNvSpPr>
            <a:spLocks noEditPoints="1"/>
          </p:cNvSpPr>
          <p:nvPr/>
        </p:nvSpPr>
        <p:spPr bwMode="auto">
          <a:xfrm>
            <a:off x="7213249" y="3706813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8 h 76"/>
              <a:gd name="T4" fmla="*/ 9 w 24"/>
              <a:gd name="T5" fmla="*/ 58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1 h 76"/>
              <a:gd name="T12" fmla="*/ 12 w 24"/>
              <a:gd name="T13" fmla="*/ 76 h 76"/>
              <a:gd name="T14" fmla="*/ 0 w 24"/>
              <a:gd name="T15" fmla="*/ 51 h 76"/>
              <a:gd name="T16" fmla="*/ 24 w 24"/>
              <a:gd name="T1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8"/>
                </a:lnTo>
                <a:lnTo>
                  <a:pt x="9" y="58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1"/>
                </a:moveTo>
                <a:lnTo>
                  <a:pt x="12" y="76"/>
                </a:lnTo>
                <a:lnTo>
                  <a:pt x="0" y="51"/>
                </a:lnTo>
                <a:lnTo>
                  <a:pt x="24" y="51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6" name="Group 126"/>
          <p:cNvGrpSpPr>
            <a:grpSpLocks/>
          </p:cNvGrpSpPr>
          <p:nvPr/>
        </p:nvGrpSpPr>
        <p:grpSpPr bwMode="auto">
          <a:xfrm>
            <a:off x="7116412" y="3817938"/>
            <a:ext cx="219075" cy="219075"/>
            <a:chOff x="4369" y="2405"/>
            <a:chExt cx="138" cy="138"/>
          </a:xfrm>
        </p:grpSpPr>
        <p:sp>
          <p:nvSpPr>
            <p:cNvPr id="359" name="Oval 124"/>
            <p:cNvSpPr>
              <a:spLocks noChangeArrowheads="1"/>
            </p:cNvSpPr>
            <p:nvPr/>
          </p:nvSpPr>
          <p:spPr bwMode="auto">
            <a:xfrm>
              <a:off x="4369" y="2405"/>
              <a:ext cx="138" cy="138"/>
            </a:xfrm>
            <a:prstGeom prst="ellipse">
              <a:avLst/>
            </a:prstGeom>
            <a:solidFill>
              <a:srgbClr val="EFEDE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Oval 125"/>
            <p:cNvSpPr>
              <a:spLocks noChangeArrowheads="1"/>
            </p:cNvSpPr>
            <p:nvPr/>
          </p:nvSpPr>
          <p:spPr bwMode="auto">
            <a:xfrm>
              <a:off x="4369" y="2405"/>
              <a:ext cx="138" cy="138"/>
            </a:xfrm>
            <a:prstGeom prst="ellipse">
              <a:avLst/>
            </a:prstGeom>
            <a:noFill/>
            <a:ln w="6" cap="rnd">
              <a:solidFill>
                <a:srgbClr val="3953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Line 127"/>
          <p:cNvSpPr>
            <a:spLocks noChangeShapeType="1"/>
          </p:cNvSpPr>
          <p:nvPr/>
        </p:nvSpPr>
        <p:spPr bwMode="auto">
          <a:xfrm>
            <a:off x="6255987" y="4719638"/>
            <a:ext cx="0" cy="12065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128"/>
          <p:cNvSpPr>
            <a:spLocks noChangeShapeType="1"/>
          </p:cNvSpPr>
          <p:nvPr/>
        </p:nvSpPr>
        <p:spPr bwMode="auto">
          <a:xfrm>
            <a:off x="5546374" y="4838700"/>
            <a:ext cx="709612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9" name="Group 131"/>
          <p:cNvGrpSpPr>
            <a:grpSpLocks/>
          </p:cNvGrpSpPr>
          <p:nvPr/>
        </p:nvGrpSpPr>
        <p:grpSpPr bwMode="auto">
          <a:xfrm>
            <a:off x="5478112" y="4532313"/>
            <a:ext cx="82550" cy="146050"/>
            <a:chOff x="3337" y="2855"/>
            <a:chExt cx="52" cy="92"/>
          </a:xfrm>
        </p:grpSpPr>
        <p:sp>
          <p:nvSpPr>
            <p:cNvPr id="357" name="Freeform 129"/>
            <p:cNvSpPr>
              <a:spLocks/>
            </p:cNvSpPr>
            <p:nvPr/>
          </p:nvSpPr>
          <p:spPr bwMode="auto">
            <a:xfrm>
              <a:off x="3337" y="2855"/>
              <a:ext cx="52" cy="46"/>
            </a:xfrm>
            <a:custGeom>
              <a:avLst/>
              <a:gdLst>
                <a:gd name="T0" fmla="*/ 0 w 52"/>
                <a:gd name="T1" fmla="*/ 46 h 46"/>
                <a:gd name="T2" fmla="*/ 52 w 52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" h="46">
                  <a:moveTo>
                    <a:pt x="0" y="46"/>
                  </a:moveTo>
                  <a:cubicBezTo>
                    <a:pt x="0" y="21"/>
                    <a:pt x="23" y="0"/>
                    <a:pt x="52" y="0"/>
                  </a:cubicBezTo>
                </a:path>
              </a:pathLst>
            </a:custGeom>
            <a:noFill/>
            <a:ln w="6" cap="flat">
              <a:solidFill>
                <a:srgbClr val="3953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30"/>
            <p:cNvSpPr>
              <a:spLocks/>
            </p:cNvSpPr>
            <p:nvPr/>
          </p:nvSpPr>
          <p:spPr bwMode="auto">
            <a:xfrm>
              <a:off x="3337" y="2901"/>
              <a:ext cx="52" cy="46"/>
            </a:xfrm>
            <a:custGeom>
              <a:avLst/>
              <a:gdLst>
                <a:gd name="T0" fmla="*/ 0 w 52"/>
                <a:gd name="T1" fmla="*/ 0 h 46"/>
                <a:gd name="T2" fmla="*/ 52 w 52"/>
                <a:gd name="T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cubicBezTo>
                    <a:pt x="0" y="25"/>
                    <a:pt x="23" y="46"/>
                    <a:pt x="52" y="46"/>
                  </a:cubicBezTo>
                </a:path>
              </a:pathLst>
            </a:custGeom>
            <a:noFill/>
            <a:ln w="6" cap="flat">
              <a:solidFill>
                <a:srgbClr val="3953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Line 132"/>
          <p:cNvSpPr>
            <a:spLocks noChangeShapeType="1"/>
          </p:cNvSpPr>
          <p:nvPr/>
        </p:nvSpPr>
        <p:spPr bwMode="auto">
          <a:xfrm>
            <a:off x="5555899" y="4676775"/>
            <a:ext cx="0" cy="163513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133"/>
          <p:cNvSpPr>
            <a:spLocks noChangeShapeType="1"/>
          </p:cNvSpPr>
          <p:nvPr/>
        </p:nvSpPr>
        <p:spPr bwMode="auto">
          <a:xfrm>
            <a:off x="5546374" y="3259138"/>
            <a:ext cx="0" cy="1271588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34"/>
          <p:cNvSpPr>
            <a:spLocks noEditPoints="1"/>
          </p:cNvSpPr>
          <p:nvPr/>
        </p:nvSpPr>
        <p:spPr bwMode="auto">
          <a:xfrm>
            <a:off x="5270149" y="3249613"/>
            <a:ext cx="276225" cy="39688"/>
          </a:xfrm>
          <a:custGeom>
            <a:avLst/>
            <a:gdLst>
              <a:gd name="T0" fmla="*/ 174 w 174"/>
              <a:gd name="T1" fmla="*/ 14 h 25"/>
              <a:gd name="T2" fmla="*/ 18 w 174"/>
              <a:gd name="T3" fmla="*/ 16 h 25"/>
              <a:gd name="T4" fmla="*/ 17 w 174"/>
              <a:gd name="T5" fmla="*/ 10 h 25"/>
              <a:gd name="T6" fmla="*/ 174 w 174"/>
              <a:gd name="T7" fmla="*/ 8 h 25"/>
              <a:gd name="T8" fmla="*/ 174 w 174"/>
              <a:gd name="T9" fmla="*/ 14 h 25"/>
              <a:gd name="T10" fmla="*/ 24 w 174"/>
              <a:gd name="T11" fmla="*/ 25 h 25"/>
              <a:gd name="T12" fmla="*/ 0 w 174"/>
              <a:gd name="T13" fmla="*/ 13 h 25"/>
              <a:gd name="T14" fmla="*/ 23 w 174"/>
              <a:gd name="T15" fmla="*/ 0 h 25"/>
              <a:gd name="T16" fmla="*/ 24 w 174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4" h="25">
                <a:moveTo>
                  <a:pt x="174" y="14"/>
                </a:moveTo>
                <a:lnTo>
                  <a:pt x="18" y="16"/>
                </a:lnTo>
                <a:lnTo>
                  <a:pt x="17" y="10"/>
                </a:lnTo>
                <a:lnTo>
                  <a:pt x="174" y="8"/>
                </a:lnTo>
                <a:lnTo>
                  <a:pt x="174" y="14"/>
                </a:lnTo>
                <a:close/>
                <a:moveTo>
                  <a:pt x="24" y="25"/>
                </a:moveTo>
                <a:lnTo>
                  <a:pt x="0" y="13"/>
                </a:lnTo>
                <a:lnTo>
                  <a:pt x="23" y="0"/>
                </a:lnTo>
                <a:lnTo>
                  <a:pt x="24" y="25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3" name="Group 137"/>
          <p:cNvGrpSpPr>
            <a:grpSpLocks/>
          </p:cNvGrpSpPr>
          <p:nvPr/>
        </p:nvGrpSpPr>
        <p:grpSpPr bwMode="auto">
          <a:xfrm>
            <a:off x="2252312" y="2819400"/>
            <a:ext cx="217487" cy="220663"/>
            <a:chOff x="1305" y="1776"/>
            <a:chExt cx="137" cy="139"/>
          </a:xfrm>
        </p:grpSpPr>
        <p:sp>
          <p:nvSpPr>
            <p:cNvPr id="355" name="Rectangle 135"/>
            <p:cNvSpPr>
              <a:spLocks noChangeArrowheads="1"/>
            </p:cNvSpPr>
            <p:nvPr/>
          </p:nvSpPr>
          <p:spPr bwMode="auto">
            <a:xfrm>
              <a:off x="1305" y="1776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Rectangle 136"/>
            <p:cNvSpPr>
              <a:spLocks noChangeArrowheads="1"/>
            </p:cNvSpPr>
            <p:nvPr/>
          </p:nvSpPr>
          <p:spPr bwMode="auto">
            <a:xfrm>
              <a:off x="1305" y="1776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4" name="Group 140"/>
          <p:cNvGrpSpPr>
            <a:grpSpLocks/>
          </p:cNvGrpSpPr>
          <p:nvPr/>
        </p:nvGrpSpPr>
        <p:grpSpPr bwMode="auto">
          <a:xfrm>
            <a:off x="1920524" y="3162300"/>
            <a:ext cx="217487" cy="220663"/>
            <a:chOff x="1096" y="1992"/>
            <a:chExt cx="137" cy="139"/>
          </a:xfrm>
        </p:grpSpPr>
        <p:sp>
          <p:nvSpPr>
            <p:cNvPr id="353" name="Rectangle 138"/>
            <p:cNvSpPr>
              <a:spLocks noChangeArrowheads="1"/>
            </p:cNvSpPr>
            <p:nvPr/>
          </p:nvSpPr>
          <p:spPr bwMode="auto">
            <a:xfrm>
              <a:off x="1096" y="1992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Rectangle 139"/>
            <p:cNvSpPr>
              <a:spLocks noChangeArrowheads="1"/>
            </p:cNvSpPr>
            <p:nvPr/>
          </p:nvSpPr>
          <p:spPr bwMode="auto">
            <a:xfrm>
              <a:off x="1096" y="1992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5" name="Group 143"/>
          <p:cNvGrpSpPr>
            <a:grpSpLocks/>
          </p:cNvGrpSpPr>
          <p:nvPr/>
        </p:nvGrpSpPr>
        <p:grpSpPr bwMode="auto">
          <a:xfrm>
            <a:off x="1920524" y="3829050"/>
            <a:ext cx="217487" cy="220663"/>
            <a:chOff x="1096" y="2412"/>
            <a:chExt cx="137" cy="139"/>
          </a:xfrm>
        </p:grpSpPr>
        <p:sp>
          <p:nvSpPr>
            <p:cNvPr id="351" name="Rectangle 141"/>
            <p:cNvSpPr>
              <a:spLocks noChangeArrowheads="1"/>
            </p:cNvSpPr>
            <p:nvPr/>
          </p:nvSpPr>
          <p:spPr bwMode="auto">
            <a:xfrm>
              <a:off x="1096" y="2412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Rectangle 142"/>
            <p:cNvSpPr>
              <a:spLocks noChangeArrowheads="1"/>
            </p:cNvSpPr>
            <p:nvPr/>
          </p:nvSpPr>
          <p:spPr bwMode="auto">
            <a:xfrm>
              <a:off x="1096" y="2412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46"/>
          <p:cNvGrpSpPr>
            <a:grpSpLocks/>
          </p:cNvGrpSpPr>
          <p:nvPr/>
        </p:nvGrpSpPr>
        <p:grpSpPr bwMode="auto">
          <a:xfrm>
            <a:off x="1920524" y="4162425"/>
            <a:ext cx="217487" cy="220663"/>
            <a:chOff x="1096" y="2622"/>
            <a:chExt cx="137" cy="139"/>
          </a:xfrm>
        </p:grpSpPr>
        <p:sp>
          <p:nvSpPr>
            <p:cNvPr id="349" name="Rectangle 144"/>
            <p:cNvSpPr>
              <a:spLocks noChangeArrowheads="1"/>
            </p:cNvSpPr>
            <p:nvPr/>
          </p:nvSpPr>
          <p:spPr bwMode="auto">
            <a:xfrm>
              <a:off x="1096" y="2622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Rectangle 145"/>
            <p:cNvSpPr>
              <a:spLocks noChangeArrowheads="1"/>
            </p:cNvSpPr>
            <p:nvPr/>
          </p:nvSpPr>
          <p:spPr bwMode="auto">
            <a:xfrm>
              <a:off x="1096" y="2622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49"/>
          <p:cNvGrpSpPr>
            <a:grpSpLocks/>
          </p:cNvGrpSpPr>
          <p:nvPr/>
        </p:nvGrpSpPr>
        <p:grpSpPr bwMode="auto">
          <a:xfrm>
            <a:off x="3182587" y="2482850"/>
            <a:ext cx="217487" cy="220663"/>
            <a:chOff x="1891" y="1564"/>
            <a:chExt cx="137" cy="139"/>
          </a:xfrm>
        </p:grpSpPr>
        <p:sp>
          <p:nvSpPr>
            <p:cNvPr id="347" name="Rectangle 147"/>
            <p:cNvSpPr>
              <a:spLocks noChangeArrowheads="1"/>
            </p:cNvSpPr>
            <p:nvPr/>
          </p:nvSpPr>
          <p:spPr bwMode="auto">
            <a:xfrm>
              <a:off x="1891" y="1564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Rectangle 148"/>
            <p:cNvSpPr>
              <a:spLocks noChangeArrowheads="1"/>
            </p:cNvSpPr>
            <p:nvPr/>
          </p:nvSpPr>
          <p:spPr bwMode="auto">
            <a:xfrm>
              <a:off x="1891" y="1564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8" name="Group 152"/>
          <p:cNvGrpSpPr>
            <a:grpSpLocks/>
          </p:cNvGrpSpPr>
          <p:nvPr/>
        </p:nvGrpSpPr>
        <p:grpSpPr bwMode="auto">
          <a:xfrm>
            <a:off x="3514374" y="3827463"/>
            <a:ext cx="217487" cy="219075"/>
            <a:chOff x="2100" y="2411"/>
            <a:chExt cx="137" cy="138"/>
          </a:xfrm>
        </p:grpSpPr>
        <p:sp>
          <p:nvSpPr>
            <p:cNvPr id="345" name="Rectangle 150"/>
            <p:cNvSpPr>
              <a:spLocks noChangeArrowheads="1"/>
            </p:cNvSpPr>
            <p:nvPr/>
          </p:nvSpPr>
          <p:spPr bwMode="auto">
            <a:xfrm>
              <a:off x="2100" y="2411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Rectangle 151"/>
            <p:cNvSpPr>
              <a:spLocks noChangeArrowheads="1"/>
            </p:cNvSpPr>
            <p:nvPr/>
          </p:nvSpPr>
          <p:spPr bwMode="auto">
            <a:xfrm>
              <a:off x="2100" y="2411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55"/>
          <p:cNvGrpSpPr>
            <a:grpSpLocks/>
          </p:cNvGrpSpPr>
          <p:nvPr/>
        </p:nvGrpSpPr>
        <p:grpSpPr bwMode="auto">
          <a:xfrm>
            <a:off x="3182587" y="3827463"/>
            <a:ext cx="217487" cy="219075"/>
            <a:chOff x="1891" y="2411"/>
            <a:chExt cx="137" cy="138"/>
          </a:xfrm>
        </p:grpSpPr>
        <p:sp>
          <p:nvSpPr>
            <p:cNvPr id="343" name="Rectangle 153"/>
            <p:cNvSpPr>
              <a:spLocks noChangeArrowheads="1"/>
            </p:cNvSpPr>
            <p:nvPr/>
          </p:nvSpPr>
          <p:spPr bwMode="auto">
            <a:xfrm>
              <a:off x="1891" y="2411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Rectangle 154"/>
            <p:cNvSpPr>
              <a:spLocks noChangeArrowheads="1"/>
            </p:cNvSpPr>
            <p:nvPr/>
          </p:nvSpPr>
          <p:spPr bwMode="auto">
            <a:xfrm>
              <a:off x="1891" y="2411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58"/>
          <p:cNvGrpSpPr>
            <a:grpSpLocks/>
          </p:cNvGrpSpPr>
          <p:nvPr/>
        </p:nvGrpSpPr>
        <p:grpSpPr bwMode="auto">
          <a:xfrm>
            <a:off x="3182587" y="3479800"/>
            <a:ext cx="217487" cy="231775"/>
            <a:chOff x="1891" y="2192"/>
            <a:chExt cx="137" cy="146"/>
          </a:xfrm>
        </p:grpSpPr>
        <p:sp>
          <p:nvSpPr>
            <p:cNvPr id="341" name="Freeform 156"/>
            <p:cNvSpPr>
              <a:spLocks/>
            </p:cNvSpPr>
            <p:nvPr/>
          </p:nvSpPr>
          <p:spPr bwMode="auto">
            <a:xfrm>
              <a:off x="1891" y="2192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57"/>
            <p:cNvSpPr>
              <a:spLocks/>
            </p:cNvSpPr>
            <p:nvPr/>
          </p:nvSpPr>
          <p:spPr bwMode="auto">
            <a:xfrm>
              <a:off x="1891" y="2192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1" name="Group 161"/>
          <p:cNvGrpSpPr>
            <a:grpSpLocks/>
          </p:cNvGrpSpPr>
          <p:nvPr/>
        </p:nvGrpSpPr>
        <p:grpSpPr bwMode="auto">
          <a:xfrm>
            <a:off x="4363687" y="3595688"/>
            <a:ext cx="217487" cy="219075"/>
            <a:chOff x="2635" y="2265"/>
            <a:chExt cx="137" cy="138"/>
          </a:xfrm>
        </p:grpSpPr>
        <p:sp>
          <p:nvSpPr>
            <p:cNvPr id="339" name="Rectangle 159"/>
            <p:cNvSpPr>
              <a:spLocks noChangeArrowheads="1"/>
            </p:cNvSpPr>
            <p:nvPr/>
          </p:nvSpPr>
          <p:spPr bwMode="auto">
            <a:xfrm>
              <a:off x="2635" y="2265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Rectangle 160"/>
            <p:cNvSpPr>
              <a:spLocks noChangeArrowheads="1"/>
            </p:cNvSpPr>
            <p:nvPr/>
          </p:nvSpPr>
          <p:spPr bwMode="auto">
            <a:xfrm>
              <a:off x="2635" y="2265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64"/>
          <p:cNvGrpSpPr>
            <a:grpSpLocks/>
          </p:cNvGrpSpPr>
          <p:nvPr/>
        </p:nvGrpSpPr>
        <p:grpSpPr bwMode="auto">
          <a:xfrm>
            <a:off x="4363687" y="4267200"/>
            <a:ext cx="217487" cy="231775"/>
            <a:chOff x="2635" y="2688"/>
            <a:chExt cx="137" cy="146"/>
          </a:xfrm>
        </p:grpSpPr>
        <p:sp>
          <p:nvSpPr>
            <p:cNvPr id="337" name="Freeform 162"/>
            <p:cNvSpPr>
              <a:spLocks/>
            </p:cNvSpPr>
            <p:nvPr/>
          </p:nvSpPr>
          <p:spPr bwMode="auto">
            <a:xfrm>
              <a:off x="2635" y="2688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63"/>
            <p:cNvSpPr>
              <a:spLocks/>
            </p:cNvSpPr>
            <p:nvPr/>
          </p:nvSpPr>
          <p:spPr bwMode="auto">
            <a:xfrm>
              <a:off x="2635" y="2688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67"/>
          <p:cNvGrpSpPr>
            <a:grpSpLocks/>
          </p:cNvGrpSpPr>
          <p:nvPr/>
        </p:nvGrpSpPr>
        <p:grpSpPr bwMode="auto">
          <a:xfrm>
            <a:off x="5051074" y="2482850"/>
            <a:ext cx="217487" cy="220663"/>
            <a:chOff x="3068" y="1564"/>
            <a:chExt cx="137" cy="139"/>
          </a:xfrm>
        </p:grpSpPr>
        <p:sp>
          <p:nvSpPr>
            <p:cNvPr id="335" name="Rectangle 165"/>
            <p:cNvSpPr>
              <a:spLocks noChangeArrowheads="1"/>
            </p:cNvSpPr>
            <p:nvPr/>
          </p:nvSpPr>
          <p:spPr bwMode="auto">
            <a:xfrm>
              <a:off x="3068" y="1564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Rectangle 166"/>
            <p:cNvSpPr>
              <a:spLocks noChangeArrowheads="1"/>
            </p:cNvSpPr>
            <p:nvPr/>
          </p:nvSpPr>
          <p:spPr bwMode="auto">
            <a:xfrm>
              <a:off x="3068" y="1564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70"/>
          <p:cNvGrpSpPr>
            <a:grpSpLocks/>
          </p:cNvGrpSpPr>
          <p:nvPr/>
        </p:nvGrpSpPr>
        <p:grpSpPr bwMode="auto">
          <a:xfrm>
            <a:off x="6141687" y="2832100"/>
            <a:ext cx="217487" cy="231775"/>
            <a:chOff x="3755" y="1784"/>
            <a:chExt cx="137" cy="146"/>
          </a:xfrm>
        </p:grpSpPr>
        <p:sp>
          <p:nvSpPr>
            <p:cNvPr id="333" name="Freeform 168"/>
            <p:cNvSpPr>
              <a:spLocks/>
            </p:cNvSpPr>
            <p:nvPr/>
          </p:nvSpPr>
          <p:spPr bwMode="auto">
            <a:xfrm>
              <a:off x="3755" y="1784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69"/>
            <p:cNvSpPr>
              <a:spLocks/>
            </p:cNvSpPr>
            <p:nvPr/>
          </p:nvSpPr>
          <p:spPr bwMode="auto">
            <a:xfrm>
              <a:off x="3755" y="1784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73"/>
          <p:cNvGrpSpPr>
            <a:grpSpLocks/>
          </p:cNvGrpSpPr>
          <p:nvPr/>
        </p:nvGrpSpPr>
        <p:grpSpPr bwMode="auto">
          <a:xfrm>
            <a:off x="5051074" y="3827463"/>
            <a:ext cx="217487" cy="219075"/>
            <a:chOff x="3068" y="2411"/>
            <a:chExt cx="137" cy="138"/>
          </a:xfrm>
        </p:grpSpPr>
        <p:sp>
          <p:nvSpPr>
            <p:cNvPr id="331" name="Rectangle 171"/>
            <p:cNvSpPr>
              <a:spLocks noChangeArrowheads="1"/>
            </p:cNvSpPr>
            <p:nvPr/>
          </p:nvSpPr>
          <p:spPr bwMode="auto">
            <a:xfrm>
              <a:off x="3068" y="2411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Rectangle 172"/>
            <p:cNvSpPr>
              <a:spLocks noChangeArrowheads="1"/>
            </p:cNvSpPr>
            <p:nvPr/>
          </p:nvSpPr>
          <p:spPr bwMode="auto">
            <a:xfrm>
              <a:off x="3068" y="2411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76"/>
          <p:cNvGrpSpPr>
            <a:grpSpLocks/>
          </p:cNvGrpSpPr>
          <p:nvPr/>
        </p:nvGrpSpPr>
        <p:grpSpPr bwMode="auto">
          <a:xfrm>
            <a:off x="5051074" y="4486275"/>
            <a:ext cx="217487" cy="233363"/>
            <a:chOff x="3068" y="2826"/>
            <a:chExt cx="137" cy="147"/>
          </a:xfrm>
        </p:grpSpPr>
        <p:sp>
          <p:nvSpPr>
            <p:cNvPr id="329" name="Freeform 174"/>
            <p:cNvSpPr>
              <a:spLocks/>
            </p:cNvSpPr>
            <p:nvPr/>
          </p:nvSpPr>
          <p:spPr bwMode="auto">
            <a:xfrm>
              <a:off x="3068" y="2826"/>
              <a:ext cx="137" cy="147"/>
            </a:xfrm>
            <a:custGeom>
              <a:avLst/>
              <a:gdLst>
                <a:gd name="T0" fmla="*/ 69 w 137"/>
                <a:gd name="T1" fmla="*/ 0 h 147"/>
                <a:gd name="T2" fmla="*/ 0 w 137"/>
                <a:gd name="T3" fmla="*/ 73 h 147"/>
                <a:gd name="T4" fmla="*/ 69 w 137"/>
                <a:gd name="T5" fmla="*/ 147 h 147"/>
                <a:gd name="T6" fmla="*/ 137 w 137"/>
                <a:gd name="T7" fmla="*/ 73 h 147"/>
                <a:gd name="T8" fmla="*/ 69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9" y="0"/>
                  </a:moveTo>
                  <a:lnTo>
                    <a:pt x="0" y="73"/>
                  </a:lnTo>
                  <a:lnTo>
                    <a:pt x="69" y="147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75"/>
            <p:cNvSpPr>
              <a:spLocks/>
            </p:cNvSpPr>
            <p:nvPr/>
          </p:nvSpPr>
          <p:spPr bwMode="auto">
            <a:xfrm>
              <a:off x="3068" y="2826"/>
              <a:ext cx="137" cy="147"/>
            </a:xfrm>
            <a:custGeom>
              <a:avLst/>
              <a:gdLst>
                <a:gd name="T0" fmla="*/ 69 w 137"/>
                <a:gd name="T1" fmla="*/ 0 h 147"/>
                <a:gd name="T2" fmla="*/ 0 w 137"/>
                <a:gd name="T3" fmla="*/ 73 h 147"/>
                <a:gd name="T4" fmla="*/ 69 w 137"/>
                <a:gd name="T5" fmla="*/ 147 h 147"/>
                <a:gd name="T6" fmla="*/ 137 w 137"/>
                <a:gd name="T7" fmla="*/ 73 h 147"/>
                <a:gd name="T8" fmla="*/ 69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9" y="0"/>
                  </a:moveTo>
                  <a:lnTo>
                    <a:pt x="0" y="73"/>
                  </a:lnTo>
                  <a:lnTo>
                    <a:pt x="69" y="147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179"/>
          <p:cNvGrpSpPr>
            <a:grpSpLocks/>
          </p:cNvGrpSpPr>
          <p:nvPr/>
        </p:nvGrpSpPr>
        <p:grpSpPr bwMode="auto">
          <a:xfrm>
            <a:off x="6141687" y="2471738"/>
            <a:ext cx="217487" cy="219075"/>
            <a:chOff x="3755" y="1557"/>
            <a:chExt cx="137" cy="138"/>
          </a:xfrm>
        </p:grpSpPr>
        <p:sp>
          <p:nvSpPr>
            <p:cNvPr id="327" name="Rectangle 177"/>
            <p:cNvSpPr>
              <a:spLocks noChangeArrowheads="1"/>
            </p:cNvSpPr>
            <p:nvPr/>
          </p:nvSpPr>
          <p:spPr bwMode="auto">
            <a:xfrm>
              <a:off x="3755" y="1557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Rectangle 178"/>
            <p:cNvSpPr>
              <a:spLocks noChangeArrowheads="1"/>
            </p:cNvSpPr>
            <p:nvPr/>
          </p:nvSpPr>
          <p:spPr bwMode="auto">
            <a:xfrm>
              <a:off x="3755" y="1557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82"/>
          <p:cNvGrpSpPr>
            <a:grpSpLocks/>
          </p:cNvGrpSpPr>
          <p:nvPr/>
        </p:nvGrpSpPr>
        <p:grpSpPr bwMode="auto">
          <a:xfrm>
            <a:off x="6141687" y="3143250"/>
            <a:ext cx="217487" cy="220663"/>
            <a:chOff x="3755" y="1980"/>
            <a:chExt cx="137" cy="139"/>
          </a:xfrm>
        </p:grpSpPr>
        <p:sp>
          <p:nvSpPr>
            <p:cNvPr id="325" name="Rectangle 180"/>
            <p:cNvSpPr>
              <a:spLocks noChangeArrowheads="1"/>
            </p:cNvSpPr>
            <p:nvPr/>
          </p:nvSpPr>
          <p:spPr bwMode="auto">
            <a:xfrm>
              <a:off x="3755" y="1980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Rectangle 181"/>
            <p:cNvSpPr>
              <a:spLocks noChangeArrowheads="1"/>
            </p:cNvSpPr>
            <p:nvPr/>
          </p:nvSpPr>
          <p:spPr bwMode="auto">
            <a:xfrm>
              <a:off x="3755" y="1980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9" name="Group 185"/>
          <p:cNvGrpSpPr>
            <a:grpSpLocks/>
          </p:cNvGrpSpPr>
          <p:nvPr/>
        </p:nvGrpSpPr>
        <p:grpSpPr bwMode="auto">
          <a:xfrm>
            <a:off x="6141687" y="4475163"/>
            <a:ext cx="217487" cy="231775"/>
            <a:chOff x="3755" y="2819"/>
            <a:chExt cx="137" cy="146"/>
          </a:xfrm>
        </p:grpSpPr>
        <p:sp>
          <p:nvSpPr>
            <p:cNvPr id="323" name="Freeform 183"/>
            <p:cNvSpPr>
              <a:spLocks/>
            </p:cNvSpPr>
            <p:nvPr/>
          </p:nvSpPr>
          <p:spPr bwMode="auto">
            <a:xfrm>
              <a:off x="3755" y="2819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84"/>
            <p:cNvSpPr>
              <a:spLocks/>
            </p:cNvSpPr>
            <p:nvPr/>
          </p:nvSpPr>
          <p:spPr bwMode="auto">
            <a:xfrm>
              <a:off x="3755" y="2819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88"/>
          <p:cNvGrpSpPr>
            <a:grpSpLocks/>
          </p:cNvGrpSpPr>
          <p:nvPr/>
        </p:nvGrpSpPr>
        <p:grpSpPr bwMode="auto">
          <a:xfrm>
            <a:off x="5051074" y="2843213"/>
            <a:ext cx="217487" cy="220663"/>
            <a:chOff x="3068" y="1791"/>
            <a:chExt cx="137" cy="139"/>
          </a:xfrm>
        </p:grpSpPr>
        <p:sp>
          <p:nvSpPr>
            <p:cNvPr id="321" name="Rectangle 186"/>
            <p:cNvSpPr>
              <a:spLocks noChangeArrowheads="1"/>
            </p:cNvSpPr>
            <p:nvPr/>
          </p:nvSpPr>
          <p:spPr bwMode="auto">
            <a:xfrm>
              <a:off x="3068" y="1791"/>
              <a:ext cx="137" cy="13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Rectangle 187"/>
            <p:cNvSpPr>
              <a:spLocks noChangeArrowheads="1"/>
            </p:cNvSpPr>
            <p:nvPr/>
          </p:nvSpPr>
          <p:spPr bwMode="auto">
            <a:xfrm>
              <a:off x="3068" y="1791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91"/>
          <p:cNvGrpSpPr>
            <a:grpSpLocks/>
          </p:cNvGrpSpPr>
          <p:nvPr/>
        </p:nvGrpSpPr>
        <p:grpSpPr bwMode="auto">
          <a:xfrm>
            <a:off x="7116412" y="3143250"/>
            <a:ext cx="219075" cy="220663"/>
            <a:chOff x="4369" y="1980"/>
            <a:chExt cx="138" cy="139"/>
          </a:xfrm>
        </p:grpSpPr>
        <p:sp>
          <p:nvSpPr>
            <p:cNvPr id="319" name="Rectangle 189"/>
            <p:cNvSpPr>
              <a:spLocks noChangeArrowheads="1"/>
            </p:cNvSpPr>
            <p:nvPr/>
          </p:nvSpPr>
          <p:spPr bwMode="auto">
            <a:xfrm>
              <a:off x="4369" y="1980"/>
              <a:ext cx="138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Rectangle 190"/>
            <p:cNvSpPr>
              <a:spLocks noChangeArrowheads="1"/>
            </p:cNvSpPr>
            <p:nvPr/>
          </p:nvSpPr>
          <p:spPr bwMode="auto">
            <a:xfrm>
              <a:off x="4369" y="1980"/>
              <a:ext cx="138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194"/>
          <p:cNvGrpSpPr>
            <a:grpSpLocks/>
          </p:cNvGrpSpPr>
          <p:nvPr/>
        </p:nvGrpSpPr>
        <p:grpSpPr bwMode="auto">
          <a:xfrm>
            <a:off x="3182587" y="2827338"/>
            <a:ext cx="217487" cy="219075"/>
            <a:chOff x="1891" y="1781"/>
            <a:chExt cx="137" cy="138"/>
          </a:xfrm>
        </p:grpSpPr>
        <p:sp>
          <p:nvSpPr>
            <p:cNvPr id="317" name="Rectangle 192"/>
            <p:cNvSpPr>
              <a:spLocks noChangeArrowheads="1"/>
            </p:cNvSpPr>
            <p:nvPr/>
          </p:nvSpPr>
          <p:spPr bwMode="auto">
            <a:xfrm>
              <a:off x="1891" y="1781"/>
              <a:ext cx="137" cy="138"/>
            </a:xfrm>
            <a:prstGeom prst="rect">
              <a:avLst/>
            </a:prstGeom>
            <a:solidFill>
              <a:srgbClr val="9C21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Rectangle 193"/>
            <p:cNvSpPr>
              <a:spLocks noChangeArrowheads="1"/>
            </p:cNvSpPr>
            <p:nvPr/>
          </p:nvSpPr>
          <p:spPr bwMode="auto">
            <a:xfrm>
              <a:off x="1891" y="1781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Freeform 195"/>
          <p:cNvSpPr>
            <a:spLocks noEditPoints="1"/>
          </p:cNvSpPr>
          <p:nvPr/>
        </p:nvSpPr>
        <p:spPr bwMode="auto">
          <a:xfrm>
            <a:off x="6359174" y="2943225"/>
            <a:ext cx="176212" cy="665163"/>
          </a:xfrm>
          <a:custGeom>
            <a:avLst/>
            <a:gdLst>
              <a:gd name="T0" fmla="*/ 0 w 111"/>
              <a:gd name="T1" fmla="*/ 0 h 419"/>
              <a:gd name="T2" fmla="*/ 111 w 111"/>
              <a:gd name="T3" fmla="*/ 0 h 419"/>
              <a:gd name="T4" fmla="*/ 111 w 111"/>
              <a:gd name="T5" fmla="*/ 410 h 419"/>
              <a:gd name="T6" fmla="*/ 19 w 111"/>
              <a:gd name="T7" fmla="*/ 410 h 419"/>
              <a:gd name="T8" fmla="*/ 19 w 111"/>
              <a:gd name="T9" fmla="*/ 404 h 419"/>
              <a:gd name="T10" fmla="*/ 109 w 111"/>
              <a:gd name="T11" fmla="*/ 404 h 419"/>
              <a:gd name="T12" fmla="*/ 106 w 111"/>
              <a:gd name="T13" fmla="*/ 407 h 419"/>
              <a:gd name="T14" fmla="*/ 106 w 111"/>
              <a:gd name="T15" fmla="*/ 3 h 419"/>
              <a:gd name="T16" fmla="*/ 109 w 111"/>
              <a:gd name="T17" fmla="*/ 6 h 419"/>
              <a:gd name="T18" fmla="*/ 0 w 111"/>
              <a:gd name="T19" fmla="*/ 6 h 419"/>
              <a:gd name="T20" fmla="*/ 0 w 111"/>
              <a:gd name="T21" fmla="*/ 0 h 419"/>
              <a:gd name="T22" fmla="*/ 25 w 111"/>
              <a:gd name="T23" fmla="*/ 419 h 419"/>
              <a:gd name="T24" fmla="*/ 1 w 111"/>
              <a:gd name="T25" fmla="*/ 407 h 419"/>
              <a:gd name="T26" fmla="*/ 25 w 111"/>
              <a:gd name="T27" fmla="*/ 395 h 419"/>
              <a:gd name="T28" fmla="*/ 25 w 111"/>
              <a:gd name="T29" fmla="*/ 41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419">
                <a:moveTo>
                  <a:pt x="0" y="0"/>
                </a:moveTo>
                <a:lnTo>
                  <a:pt x="111" y="0"/>
                </a:lnTo>
                <a:lnTo>
                  <a:pt x="111" y="410"/>
                </a:lnTo>
                <a:lnTo>
                  <a:pt x="19" y="410"/>
                </a:lnTo>
                <a:lnTo>
                  <a:pt x="19" y="404"/>
                </a:lnTo>
                <a:lnTo>
                  <a:pt x="109" y="404"/>
                </a:lnTo>
                <a:lnTo>
                  <a:pt x="106" y="407"/>
                </a:lnTo>
                <a:lnTo>
                  <a:pt x="106" y="3"/>
                </a:lnTo>
                <a:lnTo>
                  <a:pt x="109" y="6"/>
                </a:lnTo>
                <a:lnTo>
                  <a:pt x="0" y="6"/>
                </a:lnTo>
                <a:lnTo>
                  <a:pt x="0" y="0"/>
                </a:lnTo>
                <a:close/>
                <a:moveTo>
                  <a:pt x="25" y="419"/>
                </a:moveTo>
                <a:lnTo>
                  <a:pt x="1" y="407"/>
                </a:lnTo>
                <a:lnTo>
                  <a:pt x="25" y="395"/>
                </a:lnTo>
                <a:lnTo>
                  <a:pt x="25" y="41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Rectangle 196"/>
          <p:cNvSpPr>
            <a:spLocks noChangeArrowheads="1"/>
          </p:cNvSpPr>
          <p:nvPr/>
        </p:nvSpPr>
        <p:spPr bwMode="auto">
          <a:xfrm>
            <a:off x="4073968" y="2138363"/>
            <a:ext cx="1625600" cy="3697288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4" name="Group 208"/>
          <p:cNvGrpSpPr>
            <a:grpSpLocks/>
          </p:cNvGrpSpPr>
          <p:nvPr/>
        </p:nvGrpSpPr>
        <p:grpSpPr bwMode="auto">
          <a:xfrm>
            <a:off x="1920524" y="2482850"/>
            <a:ext cx="217487" cy="220663"/>
            <a:chOff x="1096" y="1564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315" name="Rectangle 206"/>
            <p:cNvSpPr>
              <a:spLocks noChangeArrowheads="1"/>
            </p:cNvSpPr>
            <p:nvPr/>
          </p:nvSpPr>
          <p:spPr bwMode="auto">
            <a:xfrm>
              <a:off x="1096" y="1564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Rectangle 207"/>
            <p:cNvSpPr>
              <a:spLocks noChangeArrowheads="1"/>
            </p:cNvSpPr>
            <p:nvPr/>
          </p:nvSpPr>
          <p:spPr bwMode="auto">
            <a:xfrm>
              <a:off x="1096" y="1564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211"/>
          <p:cNvGrpSpPr>
            <a:grpSpLocks/>
          </p:cNvGrpSpPr>
          <p:nvPr/>
        </p:nvGrpSpPr>
        <p:grpSpPr bwMode="auto">
          <a:xfrm>
            <a:off x="1920524" y="2816225"/>
            <a:ext cx="217487" cy="233363"/>
            <a:chOff x="1096" y="1774"/>
            <a:chExt cx="137" cy="147"/>
          </a:xfrm>
        </p:grpSpPr>
        <p:sp>
          <p:nvSpPr>
            <p:cNvPr id="313" name="Freeform 209"/>
            <p:cNvSpPr>
              <a:spLocks/>
            </p:cNvSpPr>
            <p:nvPr/>
          </p:nvSpPr>
          <p:spPr bwMode="auto">
            <a:xfrm>
              <a:off x="1096" y="1774"/>
              <a:ext cx="137" cy="147"/>
            </a:xfrm>
            <a:custGeom>
              <a:avLst/>
              <a:gdLst>
                <a:gd name="T0" fmla="*/ 68 w 137"/>
                <a:gd name="T1" fmla="*/ 0 h 147"/>
                <a:gd name="T2" fmla="*/ 0 w 137"/>
                <a:gd name="T3" fmla="*/ 73 h 147"/>
                <a:gd name="T4" fmla="*/ 68 w 137"/>
                <a:gd name="T5" fmla="*/ 147 h 147"/>
                <a:gd name="T6" fmla="*/ 137 w 137"/>
                <a:gd name="T7" fmla="*/ 73 h 147"/>
                <a:gd name="T8" fmla="*/ 68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8" y="0"/>
                  </a:moveTo>
                  <a:lnTo>
                    <a:pt x="0" y="73"/>
                  </a:lnTo>
                  <a:lnTo>
                    <a:pt x="68" y="147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10"/>
            <p:cNvSpPr>
              <a:spLocks/>
            </p:cNvSpPr>
            <p:nvPr/>
          </p:nvSpPr>
          <p:spPr bwMode="auto">
            <a:xfrm>
              <a:off x="1096" y="1774"/>
              <a:ext cx="137" cy="147"/>
            </a:xfrm>
            <a:custGeom>
              <a:avLst/>
              <a:gdLst>
                <a:gd name="T0" fmla="*/ 68 w 137"/>
                <a:gd name="T1" fmla="*/ 0 h 147"/>
                <a:gd name="T2" fmla="*/ 0 w 137"/>
                <a:gd name="T3" fmla="*/ 73 h 147"/>
                <a:gd name="T4" fmla="*/ 68 w 137"/>
                <a:gd name="T5" fmla="*/ 147 h 147"/>
                <a:gd name="T6" fmla="*/ 137 w 137"/>
                <a:gd name="T7" fmla="*/ 73 h 147"/>
                <a:gd name="T8" fmla="*/ 68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8" y="0"/>
                  </a:moveTo>
                  <a:lnTo>
                    <a:pt x="0" y="73"/>
                  </a:lnTo>
                  <a:lnTo>
                    <a:pt x="68" y="147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6" name="Group 214"/>
          <p:cNvGrpSpPr>
            <a:grpSpLocks/>
          </p:cNvGrpSpPr>
          <p:nvPr/>
        </p:nvGrpSpPr>
        <p:grpSpPr bwMode="auto">
          <a:xfrm>
            <a:off x="1920524" y="3495675"/>
            <a:ext cx="217487" cy="220663"/>
            <a:chOff x="1096" y="2202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311" name="Rectangle 212"/>
            <p:cNvSpPr>
              <a:spLocks noChangeArrowheads="1"/>
            </p:cNvSpPr>
            <p:nvPr/>
          </p:nvSpPr>
          <p:spPr bwMode="auto">
            <a:xfrm>
              <a:off x="1096" y="2202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Rectangle 213"/>
            <p:cNvSpPr>
              <a:spLocks noChangeArrowheads="1"/>
            </p:cNvSpPr>
            <p:nvPr/>
          </p:nvSpPr>
          <p:spPr bwMode="auto">
            <a:xfrm>
              <a:off x="1096" y="2202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217"/>
          <p:cNvGrpSpPr>
            <a:grpSpLocks/>
          </p:cNvGrpSpPr>
          <p:nvPr/>
        </p:nvGrpSpPr>
        <p:grpSpPr bwMode="auto">
          <a:xfrm>
            <a:off x="3182587" y="3155950"/>
            <a:ext cx="217487" cy="219075"/>
            <a:chOff x="1891" y="1988"/>
            <a:chExt cx="137" cy="138"/>
          </a:xfrm>
          <a:solidFill>
            <a:schemeClr val="bg1">
              <a:lumMod val="65000"/>
            </a:schemeClr>
          </a:solidFill>
        </p:grpSpPr>
        <p:sp>
          <p:nvSpPr>
            <p:cNvPr id="309" name="Rectangle 215"/>
            <p:cNvSpPr>
              <a:spLocks noChangeArrowheads="1"/>
            </p:cNvSpPr>
            <p:nvPr/>
          </p:nvSpPr>
          <p:spPr bwMode="auto">
            <a:xfrm>
              <a:off x="1891" y="1988"/>
              <a:ext cx="137" cy="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Rectangle 216"/>
            <p:cNvSpPr>
              <a:spLocks noChangeArrowheads="1"/>
            </p:cNvSpPr>
            <p:nvPr/>
          </p:nvSpPr>
          <p:spPr bwMode="auto">
            <a:xfrm>
              <a:off x="1891" y="1988"/>
              <a:ext cx="137" cy="138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220"/>
          <p:cNvGrpSpPr>
            <a:grpSpLocks/>
          </p:cNvGrpSpPr>
          <p:nvPr/>
        </p:nvGrpSpPr>
        <p:grpSpPr bwMode="auto">
          <a:xfrm>
            <a:off x="3514374" y="4162425"/>
            <a:ext cx="217487" cy="220663"/>
            <a:chOff x="2100" y="2622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307" name="Rectangle 218"/>
            <p:cNvSpPr>
              <a:spLocks noChangeArrowheads="1"/>
            </p:cNvSpPr>
            <p:nvPr/>
          </p:nvSpPr>
          <p:spPr bwMode="auto">
            <a:xfrm>
              <a:off x="2100" y="2622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19"/>
            <p:cNvSpPr>
              <a:spLocks noChangeArrowheads="1"/>
            </p:cNvSpPr>
            <p:nvPr/>
          </p:nvSpPr>
          <p:spPr bwMode="auto">
            <a:xfrm>
              <a:off x="2100" y="2622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9" name="Group 223"/>
          <p:cNvGrpSpPr>
            <a:grpSpLocks/>
          </p:cNvGrpSpPr>
          <p:nvPr/>
        </p:nvGrpSpPr>
        <p:grpSpPr bwMode="auto">
          <a:xfrm>
            <a:off x="3514374" y="4498975"/>
            <a:ext cx="217487" cy="220663"/>
            <a:chOff x="2100" y="2834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305" name="Rectangle 221"/>
            <p:cNvSpPr>
              <a:spLocks noChangeArrowheads="1"/>
            </p:cNvSpPr>
            <p:nvPr/>
          </p:nvSpPr>
          <p:spPr bwMode="auto">
            <a:xfrm>
              <a:off x="2100" y="2834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22"/>
            <p:cNvSpPr>
              <a:spLocks noChangeArrowheads="1"/>
            </p:cNvSpPr>
            <p:nvPr/>
          </p:nvSpPr>
          <p:spPr bwMode="auto">
            <a:xfrm>
              <a:off x="2100" y="2834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226"/>
          <p:cNvGrpSpPr>
            <a:grpSpLocks/>
          </p:cNvGrpSpPr>
          <p:nvPr/>
        </p:nvGrpSpPr>
        <p:grpSpPr bwMode="auto">
          <a:xfrm>
            <a:off x="4363687" y="2922588"/>
            <a:ext cx="217487" cy="220663"/>
            <a:chOff x="2635" y="1841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303" name="Rectangle 224"/>
            <p:cNvSpPr>
              <a:spLocks noChangeArrowheads="1"/>
            </p:cNvSpPr>
            <p:nvPr/>
          </p:nvSpPr>
          <p:spPr bwMode="auto">
            <a:xfrm>
              <a:off x="2635" y="1841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25"/>
            <p:cNvSpPr>
              <a:spLocks noChangeArrowheads="1"/>
            </p:cNvSpPr>
            <p:nvPr/>
          </p:nvSpPr>
          <p:spPr bwMode="auto">
            <a:xfrm>
              <a:off x="2635" y="1841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1" name="Group 229"/>
          <p:cNvGrpSpPr>
            <a:grpSpLocks/>
          </p:cNvGrpSpPr>
          <p:nvPr/>
        </p:nvGrpSpPr>
        <p:grpSpPr bwMode="auto">
          <a:xfrm>
            <a:off x="4363687" y="3259138"/>
            <a:ext cx="217487" cy="220663"/>
            <a:chOff x="2635" y="2053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301" name="Rectangle 227"/>
            <p:cNvSpPr>
              <a:spLocks noChangeArrowheads="1"/>
            </p:cNvSpPr>
            <p:nvPr/>
          </p:nvSpPr>
          <p:spPr bwMode="auto">
            <a:xfrm>
              <a:off x="2635" y="2053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Rectangle 228"/>
            <p:cNvSpPr>
              <a:spLocks noChangeArrowheads="1"/>
            </p:cNvSpPr>
            <p:nvPr/>
          </p:nvSpPr>
          <p:spPr bwMode="auto">
            <a:xfrm>
              <a:off x="2635" y="2053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232"/>
          <p:cNvGrpSpPr>
            <a:grpSpLocks/>
          </p:cNvGrpSpPr>
          <p:nvPr/>
        </p:nvGrpSpPr>
        <p:grpSpPr bwMode="auto">
          <a:xfrm>
            <a:off x="4363687" y="3930650"/>
            <a:ext cx="217487" cy="220663"/>
            <a:chOff x="2635" y="2476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99" name="Rectangle 230"/>
            <p:cNvSpPr>
              <a:spLocks noChangeArrowheads="1"/>
            </p:cNvSpPr>
            <p:nvPr/>
          </p:nvSpPr>
          <p:spPr bwMode="auto">
            <a:xfrm>
              <a:off x="2635" y="2476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31"/>
            <p:cNvSpPr>
              <a:spLocks noChangeArrowheads="1"/>
            </p:cNvSpPr>
            <p:nvPr/>
          </p:nvSpPr>
          <p:spPr bwMode="auto">
            <a:xfrm>
              <a:off x="2635" y="2476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3" name="Group 235"/>
          <p:cNvGrpSpPr>
            <a:grpSpLocks/>
          </p:cNvGrpSpPr>
          <p:nvPr/>
        </p:nvGrpSpPr>
        <p:grpSpPr bwMode="auto">
          <a:xfrm>
            <a:off x="5051074" y="3155950"/>
            <a:ext cx="217487" cy="219075"/>
            <a:chOff x="3068" y="1988"/>
            <a:chExt cx="137" cy="138"/>
          </a:xfrm>
          <a:solidFill>
            <a:schemeClr val="bg1">
              <a:lumMod val="65000"/>
            </a:schemeClr>
          </a:solidFill>
        </p:grpSpPr>
        <p:sp>
          <p:nvSpPr>
            <p:cNvPr id="297" name="Rectangle 233"/>
            <p:cNvSpPr>
              <a:spLocks noChangeArrowheads="1"/>
            </p:cNvSpPr>
            <p:nvPr/>
          </p:nvSpPr>
          <p:spPr bwMode="auto">
            <a:xfrm>
              <a:off x="3068" y="1988"/>
              <a:ext cx="137" cy="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34"/>
            <p:cNvSpPr>
              <a:spLocks noChangeArrowheads="1"/>
            </p:cNvSpPr>
            <p:nvPr/>
          </p:nvSpPr>
          <p:spPr bwMode="auto">
            <a:xfrm>
              <a:off x="3068" y="1988"/>
              <a:ext cx="137" cy="138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4" name="Group 238"/>
          <p:cNvGrpSpPr>
            <a:grpSpLocks/>
          </p:cNvGrpSpPr>
          <p:nvPr/>
        </p:nvGrpSpPr>
        <p:grpSpPr bwMode="auto">
          <a:xfrm>
            <a:off x="5051074" y="3490913"/>
            <a:ext cx="217487" cy="220663"/>
            <a:chOff x="3068" y="2199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95" name="Rectangle 236"/>
            <p:cNvSpPr>
              <a:spLocks noChangeArrowheads="1"/>
            </p:cNvSpPr>
            <p:nvPr/>
          </p:nvSpPr>
          <p:spPr bwMode="auto">
            <a:xfrm>
              <a:off x="3068" y="2199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237"/>
            <p:cNvSpPr>
              <a:spLocks noChangeArrowheads="1"/>
            </p:cNvSpPr>
            <p:nvPr/>
          </p:nvSpPr>
          <p:spPr bwMode="auto">
            <a:xfrm>
              <a:off x="3068" y="2199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241"/>
          <p:cNvGrpSpPr>
            <a:grpSpLocks/>
          </p:cNvGrpSpPr>
          <p:nvPr/>
        </p:nvGrpSpPr>
        <p:grpSpPr bwMode="auto">
          <a:xfrm>
            <a:off x="5051074" y="4162425"/>
            <a:ext cx="217487" cy="220663"/>
            <a:chOff x="3068" y="2622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93" name="Rectangle 239"/>
            <p:cNvSpPr>
              <a:spLocks noChangeArrowheads="1"/>
            </p:cNvSpPr>
            <p:nvPr/>
          </p:nvSpPr>
          <p:spPr bwMode="auto">
            <a:xfrm>
              <a:off x="3068" y="2622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0"/>
            <p:cNvSpPr>
              <a:spLocks noChangeArrowheads="1"/>
            </p:cNvSpPr>
            <p:nvPr/>
          </p:nvSpPr>
          <p:spPr bwMode="auto">
            <a:xfrm>
              <a:off x="3068" y="2622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6" name="Group 244"/>
          <p:cNvGrpSpPr>
            <a:grpSpLocks/>
          </p:cNvGrpSpPr>
          <p:nvPr/>
        </p:nvGrpSpPr>
        <p:grpSpPr bwMode="auto">
          <a:xfrm>
            <a:off x="6141687" y="3479800"/>
            <a:ext cx="217487" cy="219075"/>
            <a:chOff x="3755" y="2192"/>
            <a:chExt cx="137" cy="138"/>
          </a:xfrm>
          <a:solidFill>
            <a:schemeClr val="bg1">
              <a:lumMod val="65000"/>
            </a:schemeClr>
          </a:solidFill>
        </p:grpSpPr>
        <p:sp>
          <p:nvSpPr>
            <p:cNvPr id="291" name="Rectangle 242"/>
            <p:cNvSpPr>
              <a:spLocks noChangeArrowheads="1"/>
            </p:cNvSpPr>
            <p:nvPr/>
          </p:nvSpPr>
          <p:spPr bwMode="auto">
            <a:xfrm>
              <a:off x="3755" y="2192"/>
              <a:ext cx="137" cy="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/>
            <p:cNvSpPr>
              <a:spLocks noChangeArrowheads="1"/>
            </p:cNvSpPr>
            <p:nvPr/>
          </p:nvSpPr>
          <p:spPr bwMode="auto">
            <a:xfrm>
              <a:off x="3755" y="2192"/>
              <a:ext cx="137" cy="138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247"/>
          <p:cNvGrpSpPr>
            <a:grpSpLocks/>
          </p:cNvGrpSpPr>
          <p:nvPr/>
        </p:nvGrpSpPr>
        <p:grpSpPr bwMode="auto">
          <a:xfrm>
            <a:off x="6141687" y="3814763"/>
            <a:ext cx="217487" cy="220663"/>
            <a:chOff x="3755" y="2403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89" name="Rectangle 245"/>
            <p:cNvSpPr>
              <a:spLocks noChangeArrowheads="1"/>
            </p:cNvSpPr>
            <p:nvPr/>
          </p:nvSpPr>
          <p:spPr bwMode="auto">
            <a:xfrm>
              <a:off x="3755" y="2403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6"/>
            <p:cNvSpPr>
              <a:spLocks noChangeArrowheads="1"/>
            </p:cNvSpPr>
            <p:nvPr/>
          </p:nvSpPr>
          <p:spPr bwMode="auto">
            <a:xfrm>
              <a:off x="3755" y="2403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8" name="Group 250"/>
          <p:cNvGrpSpPr>
            <a:grpSpLocks/>
          </p:cNvGrpSpPr>
          <p:nvPr/>
        </p:nvGrpSpPr>
        <p:grpSpPr bwMode="auto">
          <a:xfrm>
            <a:off x="6141687" y="4151313"/>
            <a:ext cx="217487" cy="219075"/>
            <a:chOff x="3755" y="2615"/>
            <a:chExt cx="137" cy="138"/>
          </a:xfrm>
        </p:grpSpPr>
        <p:sp>
          <p:nvSpPr>
            <p:cNvPr id="287" name="Rectangle 248"/>
            <p:cNvSpPr>
              <a:spLocks noChangeArrowheads="1"/>
            </p:cNvSpPr>
            <p:nvPr/>
          </p:nvSpPr>
          <p:spPr bwMode="auto">
            <a:xfrm>
              <a:off x="3755" y="2615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249"/>
            <p:cNvSpPr>
              <a:spLocks noChangeArrowheads="1"/>
            </p:cNvSpPr>
            <p:nvPr/>
          </p:nvSpPr>
          <p:spPr bwMode="auto">
            <a:xfrm>
              <a:off x="3755" y="2615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9" name="Group 253"/>
          <p:cNvGrpSpPr>
            <a:grpSpLocks/>
          </p:cNvGrpSpPr>
          <p:nvPr/>
        </p:nvGrpSpPr>
        <p:grpSpPr bwMode="auto">
          <a:xfrm>
            <a:off x="7116412" y="3479800"/>
            <a:ext cx="219075" cy="219075"/>
            <a:chOff x="4369" y="2192"/>
            <a:chExt cx="138" cy="138"/>
          </a:xfrm>
          <a:solidFill>
            <a:schemeClr val="bg1">
              <a:lumMod val="65000"/>
            </a:schemeClr>
          </a:solidFill>
        </p:grpSpPr>
        <p:sp>
          <p:nvSpPr>
            <p:cNvPr id="285" name="Rectangle 251"/>
            <p:cNvSpPr>
              <a:spLocks noChangeArrowheads="1"/>
            </p:cNvSpPr>
            <p:nvPr/>
          </p:nvSpPr>
          <p:spPr bwMode="auto">
            <a:xfrm>
              <a:off x="4369" y="2192"/>
              <a:ext cx="138" cy="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52"/>
            <p:cNvSpPr>
              <a:spLocks noChangeArrowheads="1"/>
            </p:cNvSpPr>
            <p:nvPr/>
          </p:nvSpPr>
          <p:spPr bwMode="auto">
            <a:xfrm>
              <a:off x="4369" y="2192"/>
              <a:ext cx="138" cy="138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0" name="Freeform 254"/>
          <p:cNvSpPr>
            <a:spLocks noEditPoints="1"/>
          </p:cNvSpPr>
          <p:nvPr/>
        </p:nvSpPr>
        <p:spPr bwMode="auto">
          <a:xfrm>
            <a:off x="2011012" y="27019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55"/>
          <p:cNvSpPr>
            <a:spLocks noEditPoints="1"/>
          </p:cNvSpPr>
          <p:nvPr/>
        </p:nvSpPr>
        <p:spPr bwMode="auto">
          <a:xfrm>
            <a:off x="2006249" y="304800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56"/>
          <p:cNvSpPr>
            <a:spLocks noEditPoints="1"/>
          </p:cNvSpPr>
          <p:nvPr/>
        </p:nvSpPr>
        <p:spPr bwMode="auto">
          <a:xfrm>
            <a:off x="2006249" y="338137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257"/>
          <p:cNvSpPr>
            <a:spLocks noEditPoints="1"/>
          </p:cNvSpPr>
          <p:nvPr/>
        </p:nvSpPr>
        <p:spPr bwMode="auto">
          <a:xfrm>
            <a:off x="2006249" y="371475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258"/>
          <p:cNvSpPr>
            <a:spLocks noEditPoints="1"/>
          </p:cNvSpPr>
          <p:nvPr/>
        </p:nvSpPr>
        <p:spPr bwMode="auto">
          <a:xfrm>
            <a:off x="2006249" y="40481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259"/>
          <p:cNvSpPr>
            <a:spLocks noEditPoints="1"/>
          </p:cNvSpPr>
          <p:nvPr/>
        </p:nvSpPr>
        <p:spPr bwMode="auto">
          <a:xfrm>
            <a:off x="2138012" y="2909888"/>
            <a:ext cx="114300" cy="38100"/>
          </a:xfrm>
          <a:custGeom>
            <a:avLst/>
            <a:gdLst>
              <a:gd name="T0" fmla="*/ 0 w 72"/>
              <a:gd name="T1" fmla="*/ 9 h 24"/>
              <a:gd name="T2" fmla="*/ 54 w 72"/>
              <a:gd name="T3" fmla="*/ 9 h 24"/>
              <a:gd name="T4" fmla="*/ 54 w 72"/>
              <a:gd name="T5" fmla="*/ 15 h 24"/>
              <a:gd name="T6" fmla="*/ 0 w 72"/>
              <a:gd name="T7" fmla="*/ 15 h 24"/>
              <a:gd name="T8" fmla="*/ 0 w 72"/>
              <a:gd name="T9" fmla="*/ 9 h 24"/>
              <a:gd name="T10" fmla="*/ 48 w 72"/>
              <a:gd name="T11" fmla="*/ 0 h 24"/>
              <a:gd name="T12" fmla="*/ 72 w 72"/>
              <a:gd name="T13" fmla="*/ 11 h 24"/>
              <a:gd name="T14" fmla="*/ 48 w 72"/>
              <a:gd name="T15" fmla="*/ 24 h 24"/>
              <a:gd name="T16" fmla="*/ 48 w 72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24">
                <a:moveTo>
                  <a:pt x="0" y="9"/>
                </a:moveTo>
                <a:lnTo>
                  <a:pt x="54" y="9"/>
                </a:lnTo>
                <a:lnTo>
                  <a:pt x="54" y="15"/>
                </a:lnTo>
                <a:lnTo>
                  <a:pt x="0" y="15"/>
                </a:lnTo>
                <a:lnTo>
                  <a:pt x="0" y="9"/>
                </a:lnTo>
                <a:close/>
                <a:moveTo>
                  <a:pt x="48" y="0"/>
                </a:moveTo>
                <a:lnTo>
                  <a:pt x="72" y="11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Line 260"/>
          <p:cNvSpPr>
            <a:spLocks noChangeShapeType="1"/>
          </p:cNvSpPr>
          <p:nvPr/>
        </p:nvSpPr>
        <p:spPr bwMode="auto">
          <a:xfrm>
            <a:off x="2360262" y="3049588"/>
            <a:ext cx="0" cy="546100"/>
          </a:xfrm>
          <a:prstGeom prst="line">
            <a:avLst/>
          </a:prstGeom>
          <a:solidFill>
            <a:srgbClr val="39536B"/>
          </a:solidFill>
          <a:ln w="12700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Line 262"/>
          <p:cNvSpPr>
            <a:spLocks noChangeShapeType="1"/>
          </p:cNvSpPr>
          <p:nvPr/>
        </p:nvSpPr>
        <p:spPr bwMode="auto">
          <a:xfrm>
            <a:off x="2034824" y="4378325"/>
            <a:ext cx="0" cy="12065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Line 263"/>
          <p:cNvSpPr>
            <a:spLocks noChangeShapeType="1"/>
          </p:cNvSpPr>
          <p:nvPr/>
        </p:nvSpPr>
        <p:spPr bwMode="auto">
          <a:xfrm>
            <a:off x="2030062" y="4498975"/>
            <a:ext cx="750887" cy="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Line 264"/>
          <p:cNvSpPr>
            <a:spLocks noChangeShapeType="1"/>
          </p:cNvSpPr>
          <p:nvPr/>
        </p:nvSpPr>
        <p:spPr bwMode="auto">
          <a:xfrm flipV="1">
            <a:off x="2780949" y="2589213"/>
            <a:ext cx="0" cy="1909763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265"/>
          <p:cNvSpPr>
            <a:spLocks noEditPoints="1"/>
          </p:cNvSpPr>
          <p:nvPr/>
        </p:nvSpPr>
        <p:spPr bwMode="auto">
          <a:xfrm>
            <a:off x="2780949" y="2570163"/>
            <a:ext cx="401637" cy="38100"/>
          </a:xfrm>
          <a:custGeom>
            <a:avLst/>
            <a:gdLst>
              <a:gd name="T0" fmla="*/ 0 w 253"/>
              <a:gd name="T1" fmla="*/ 12 h 24"/>
              <a:gd name="T2" fmla="*/ 235 w 253"/>
              <a:gd name="T3" fmla="*/ 9 h 24"/>
              <a:gd name="T4" fmla="*/ 235 w 253"/>
              <a:gd name="T5" fmla="*/ 15 h 24"/>
              <a:gd name="T6" fmla="*/ 0 w 253"/>
              <a:gd name="T7" fmla="*/ 18 h 24"/>
              <a:gd name="T8" fmla="*/ 0 w 253"/>
              <a:gd name="T9" fmla="*/ 12 h 24"/>
              <a:gd name="T10" fmla="*/ 229 w 253"/>
              <a:gd name="T11" fmla="*/ 0 h 24"/>
              <a:gd name="T12" fmla="*/ 253 w 253"/>
              <a:gd name="T13" fmla="*/ 12 h 24"/>
              <a:gd name="T14" fmla="*/ 229 w 253"/>
              <a:gd name="T15" fmla="*/ 24 h 24"/>
              <a:gd name="T16" fmla="*/ 229 w 253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3" h="24">
                <a:moveTo>
                  <a:pt x="0" y="12"/>
                </a:moveTo>
                <a:lnTo>
                  <a:pt x="235" y="9"/>
                </a:lnTo>
                <a:lnTo>
                  <a:pt x="235" y="15"/>
                </a:lnTo>
                <a:lnTo>
                  <a:pt x="0" y="18"/>
                </a:lnTo>
                <a:lnTo>
                  <a:pt x="0" y="12"/>
                </a:lnTo>
                <a:close/>
                <a:moveTo>
                  <a:pt x="229" y="0"/>
                </a:moveTo>
                <a:lnTo>
                  <a:pt x="253" y="12"/>
                </a:lnTo>
                <a:lnTo>
                  <a:pt x="229" y="24"/>
                </a:lnTo>
                <a:lnTo>
                  <a:pt x="229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266"/>
          <p:cNvSpPr>
            <a:spLocks noEditPoints="1"/>
          </p:cNvSpPr>
          <p:nvPr/>
        </p:nvSpPr>
        <p:spPr bwMode="auto">
          <a:xfrm>
            <a:off x="3273074" y="2698750"/>
            <a:ext cx="38100" cy="133350"/>
          </a:xfrm>
          <a:custGeom>
            <a:avLst/>
            <a:gdLst>
              <a:gd name="T0" fmla="*/ 15 w 24"/>
              <a:gd name="T1" fmla="*/ 0 h 84"/>
              <a:gd name="T2" fmla="*/ 15 w 24"/>
              <a:gd name="T3" fmla="*/ 65 h 84"/>
              <a:gd name="T4" fmla="*/ 9 w 24"/>
              <a:gd name="T5" fmla="*/ 65 h 84"/>
              <a:gd name="T6" fmla="*/ 9 w 24"/>
              <a:gd name="T7" fmla="*/ 0 h 84"/>
              <a:gd name="T8" fmla="*/ 15 w 24"/>
              <a:gd name="T9" fmla="*/ 0 h 84"/>
              <a:gd name="T10" fmla="*/ 24 w 24"/>
              <a:gd name="T11" fmla="*/ 59 h 84"/>
              <a:gd name="T12" fmla="*/ 12 w 24"/>
              <a:gd name="T13" fmla="*/ 84 h 84"/>
              <a:gd name="T14" fmla="*/ 0 w 24"/>
              <a:gd name="T15" fmla="*/ 59 h 84"/>
              <a:gd name="T16" fmla="*/ 24 w 24"/>
              <a:gd name="T17" fmla="*/ 5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4">
                <a:moveTo>
                  <a:pt x="15" y="0"/>
                </a:moveTo>
                <a:lnTo>
                  <a:pt x="15" y="65"/>
                </a:lnTo>
                <a:lnTo>
                  <a:pt x="9" y="6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9"/>
                </a:moveTo>
                <a:lnTo>
                  <a:pt x="12" y="84"/>
                </a:lnTo>
                <a:lnTo>
                  <a:pt x="0" y="59"/>
                </a:lnTo>
                <a:lnTo>
                  <a:pt x="24" y="5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267"/>
          <p:cNvSpPr>
            <a:spLocks noEditPoints="1"/>
          </p:cNvSpPr>
          <p:nvPr/>
        </p:nvSpPr>
        <p:spPr bwMode="auto">
          <a:xfrm>
            <a:off x="3273074" y="30448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268"/>
          <p:cNvSpPr>
            <a:spLocks noEditPoints="1"/>
          </p:cNvSpPr>
          <p:nvPr/>
        </p:nvSpPr>
        <p:spPr bwMode="auto">
          <a:xfrm>
            <a:off x="3273074" y="337820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269"/>
          <p:cNvSpPr>
            <a:spLocks noEditPoints="1"/>
          </p:cNvSpPr>
          <p:nvPr/>
        </p:nvSpPr>
        <p:spPr bwMode="auto">
          <a:xfrm>
            <a:off x="3273074" y="371157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270"/>
          <p:cNvSpPr>
            <a:spLocks noEditPoints="1"/>
          </p:cNvSpPr>
          <p:nvPr/>
        </p:nvSpPr>
        <p:spPr bwMode="auto">
          <a:xfrm>
            <a:off x="3608037" y="3595688"/>
            <a:ext cx="38100" cy="246063"/>
          </a:xfrm>
          <a:custGeom>
            <a:avLst/>
            <a:gdLst>
              <a:gd name="T0" fmla="*/ 15 w 24"/>
              <a:gd name="T1" fmla="*/ 0 h 155"/>
              <a:gd name="T2" fmla="*/ 15 w 24"/>
              <a:gd name="T3" fmla="*/ 137 h 155"/>
              <a:gd name="T4" fmla="*/ 9 w 24"/>
              <a:gd name="T5" fmla="*/ 137 h 155"/>
              <a:gd name="T6" fmla="*/ 9 w 24"/>
              <a:gd name="T7" fmla="*/ 0 h 155"/>
              <a:gd name="T8" fmla="*/ 15 w 24"/>
              <a:gd name="T9" fmla="*/ 0 h 155"/>
              <a:gd name="T10" fmla="*/ 24 w 24"/>
              <a:gd name="T11" fmla="*/ 131 h 155"/>
              <a:gd name="T12" fmla="*/ 12 w 24"/>
              <a:gd name="T13" fmla="*/ 155 h 155"/>
              <a:gd name="T14" fmla="*/ 0 w 24"/>
              <a:gd name="T15" fmla="*/ 131 h 155"/>
              <a:gd name="T16" fmla="*/ 24 w 24"/>
              <a:gd name="T17" fmla="*/ 131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55">
                <a:moveTo>
                  <a:pt x="15" y="0"/>
                </a:moveTo>
                <a:lnTo>
                  <a:pt x="15" y="137"/>
                </a:lnTo>
                <a:lnTo>
                  <a:pt x="9" y="137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131"/>
                </a:moveTo>
                <a:lnTo>
                  <a:pt x="12" y="155"/>
                </a:lnTo>
                <a:lnTo>
                  <a:pt x="0" y="131"/>
                </a:lnTo>
                <a:lnTo>
                  <a:pt x="24" y="131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271"/>
          <p:cNvSpPr>
            <a:spLocks noEditPoints="1"/>
          </p:cNvSpPr>
          <p:nvPr/>
        </p:nvSpPr>
        <p:spPr bwMode="auto">
          <a:xfrm>
            <a:off x="3608037" y="4059238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272"/>
          <p:cNvSpPr>
            <a:spLocks noEditPoints="1"/>
          </p:cNvSpPr>
          <p:nvPr/>
        </p:nvSpPr>
        <p:spPr bwMode="auto">
          <a:xfrm>
            <a:off x="3608037" y="439261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Line 273"/>
          <p:cNvSpPr>
            <a:spLocks noChangeShapeType="1"/>
          </p:cNvSpPr>
          <p:nvPr/>
        </p:nvSpPr>
        <p:spPr bwMode="auto">
          <a:xfrm>
            <a:off x="3617562" y="4718050"/>
            <a:ext cx="0" cy="12065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Line 274"/>
          <p:cNvSpPr>
            <a:spLocks noChangeShapeType="1"/>
          </p:cNvSpPr>
          <p:nvPr/>
        </p:nvSpPr>
        <p:spPr bwMode="auto">
          <a:xfrm>
            <a:off x="3612799" y="4838700"/>
            <a:ext cx="654050" cy="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Line 275"/>
          <p:cNvSpPr>
            <a:spLocks noChangeShapeType="1"/>
          </p:cNvSpPr>
          <p:nvPr/>
        </p:nvSpPr>
        <p:spPr bwMode="auto">
          <a:xfrm flipV="1">
            <a:off x="4273199" y="4459288"/>
            <a:ext cx="0" cy="379413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276"/>
          <p:cNvSpPr>
            <a:spLocks noEditPoints="1"/>
          </p:cNvSpPr>
          <p:nvPr/>
        </p:nvSpPr>
        <p:spPr bwMode="auto">
          <a:xfrm>
            <a:off x="4271612" y="3025775"/>
            <a:ext cx="92075" cy="38100"/>
          </a:xfrm>
          <a:custGeom>
            <a:avLst/>
            <a:gdLst>
              <a:gd name="T0" fmla="*/ 0 w 58"/>
              <a:gd name="T1" fmla="*/ 9 h 24"/>
              <a:gd name="T2" fmla="*/ 40 w 58"/>
              <a:gd name="T3" fmla="*/ 9 h 24"/>
              <a:gd name="T4" fmla="*/ 40 w 58"/>
              <a:gd name="T5" fmla="*/ 15 h 24"/>
              <a:gd name="T6" fmla="*/ 1 w 58"/>
              <a:gd name="T7" fmla="*/ 15 h 24"/>
              <a:gd name="T8" fmla="*/ 0 w 58"/>
              <a:gd name="T9" fmla="*/ 9 h 24"/>
              <a:gd name="T10" fmla="*/ 34 w 58"/>
              <a:gd name="T11" fmla="*/ 0 h 24"/>
              <a:gd name="T12" fmla="*/ 58 w 58"/>
              <a:gd name="T13" fmla="*/ 12 h 24"/>
              <a:gd name="T14" fmla="*/ 34 w 58"/>
              <a:gd name="T15" fmla="*/ 24 h 24"/>
              <a:gd name="T16" fmla="*/ 34 w 58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24">
                <a:moveTo>
                  <a:pt x="0" y="9"/>
                </a:moveTo>
                <a:lnTo>
                  <a:pt x="40" y="9"/>
                </a:lnTo>
                <a:lnTo>
                  <a:pt x="40" y="15"/>
                </a:lnTo>
                <a:lnTo>
                  <a:pt x="1" y="15"/>
                </a:lnTo>
                <a:lnTo>
                  <a:pt x="0" y="9"/>
                </a:lnTo>
                <a:close/>
                <a:moveTo>
                  <a:pt x="34" y="0"/>
                </a:moveTo>
                <a:lnTo>
                  <a:pt x="58" y="12"/>
                </a:lnTo>
                <a:lnTo>
                  <a:pt x="34" y="24"/>
                </a:lnTo>
                <a:lnTo>
                  <a:pt x="34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277"/>
          <p:cNvSpPr>
            <a:spLocks noEditPoints="1"/>
          </p:cNvSpPr>
          <p:nvPr/>
        </p:nvSpPr>
        <p:spPr bwMode="auto">
          <a:xfrm>
            <a:off x="4454174" y="3149600"/>
            <a:ext cx="38100" cy="117475"/>
          </a:xfrm>
          <a:custGeom>
            <a:avLst/>
            <a:gdLst>
              <a:gd name="T0" fmla="*/ 15 w 24"/>
              <a:gd name="T1" fmla="*/ 0 h 74"/>
              <a:gd name="T2" fmla="*/ 15 w 24"/>
              <a:gd name="T3" fmla="*/ 55 h 74"/>
              <a:gd name="T4" fmla="*/ 9 w 24"/>
              <a:gd name="T5" fmla="*/ 55 h 74"/>
              <a:gd name="T6" fmla="*/ 9 w 24"/>
              <a:gd name="T7" fmla="*/ 0 h 74"/>
              <a:gd name="T8" fmla="*/ 15 w 24"/>
              <a:gd name="T9" fmla="*/ 0 h 74"/>
              <a:gd name="T10" fmla="*/ 24 w 24"/>
              <a:gd name="T11" fmla="*/ 49 h 74"/>
              <a:gd name="T12" fmla="*/ 12 w 24"/>
              <a:gd name="T13" fmla="*/ 74 h 74"/>
              <a:gd name="T14" fmla="*/ 0 w 24"/>
              <a:gd name="T15" fmla="*/ 49 h 74"/>
              <a:gd name="T16" fmla="*/ 24 w 24"/>
              <a:gd name="T17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4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4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278"/>
          <p:cNvSpPr>
            <a:spLocks noEditPoints="1"/>
          </p:cNvSpPr>
          <p:nvPr/>
        </p:nvSpPr>
        <p:spPr bwMode="auto">
          <a:xfrm>
            <a:off x="4454174" y="348456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279"/>
          <p:cNvSpPr>
            <a:spLocks noEditPoints="1"/>
          </p:cNvSpPr>
          <p:nvPr/>
        </p:nvSpPr>
        <p:spPr bwMode="auto">
          <a:xfrm>
            <a:off x="4454174" y="3817938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280"/>
          <p:cNvSpPr>
            <a:spLocks noEditPoints="1"/>
          </p:cNvSpPr>
          <p:nvPr/>
        </p:nvSpPr>
        <p:spPr bwMode="auto">
          <a:xfrm>
            <a:off x="4454174" y="415131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Line 281"/>
          <p:cNvSpPr>
            <a:spLocks noChangeShapeType="1"/>
          </p:cNvSpPr>
          <p:nvPr/>
        </p:nvSpPr>
        <p:spPr bwMode="auto">
          <a:xfrm>
            <a:off x="4477987" y="4486275"/>
            <a:ext cx="0" cy="12065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Line 282"/>
          <p:cNvSpPr>
            <a:spLocks noChangeShapeType="1"/>
          </p:cNvSpPr>
          <p:nvPr/>
        </p:nvSpPr>
        <p:spPr bwMode="auto">
          <a:xfrm>
            <a:off x="4473224" y="4625975"/>
            <a:ext cx="415925" cy="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283"/>
          <p:cNvSpPr>
            <a:spLocks noChangeShapeType="1"/>
          </p:cNvSpPr>
          <p:nvPr/>
        </p:nvSpPr>
        <p:spPr bwMode="auto">
          <a:xfrm flipV="1">
            <a:off x="4889149" y="2593975"/>
            <a:ext cx="0" cy="203200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Freeform 284"/>
          <p:cNvSpPr>
            <a:spLocks noEditPoints="1"/>
          </p:cNvSpPr>
          <p:nvPr/>
        </p:nvSpPr>
        <p:spPr bwMode="auto">
          <a:xfrm>
            <a:off x="4889149" y="2573338"/>
            <a:ext cx="161925" cy="38100"/>
          </a:xfrm>
          <a:custGeom>
            <a:avLst/>
            <a:gdLst>
              <a:gd name="T0" fmla="*/ 0 w 102"/>
              <a:gd name="T1" fmla="*/ 10 h 24"/>
              <a:gd name="T2" fmla="*/ 84 w 102"/>
              <a:gd name="T3" fmla="*/ 9 h 24"/>
              <a:gd name="T4" fmla="*/ 84 w 102"/>
              <a:gd name="T5" fmla="*/ 15 h 24"/>
              <a:gd name="T6" fmla="*/ 0 w 102"/>
              <a:gd name="T7" fmla="*/ 16 h 24"/>
              <a:gd name="T8" fmla="*/ 0 w 102"/>
              <a:gd name="T9" fmla="*/ 10 h 24"/>
              <a:gd name="T10" fmla="*/ 78 w 102"/>
              <a:gd name="T11" fmla="*/ 0 h 24"/>
              <a:gd name="T12" fmla="*/ 102 w 102"/>
              <a:gd name="T13" fmla="*/ 12 h 24"/>
              <a:gd name="T14" fmla="*/ 78 w 102"/>
              <a:gd name="T15" fmla="*/ 24 h 24"/>
              <a:gd name="T16" fmla="*/ 78 w 102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" h="24">
                <a:moveTo>
                  <a:pt x="0" y="10"/>
                </a:moveTo>
                <a:lnTo>
                  <a:pt x="84" y="9"/>
                </a:lnTo>
                <a:lnTo>
                  <a:pt x="84" y="15"/>
                </a:lnTo>
                <a:lnTo>
                  <a:pt x="0" y="16"/>
                </a:lnTo>
                <a:lnTo>
                  <a:pt x="0" y="10"/>
                </a:lnTo>
                <a:close/>
                <a:moveTo>
                  <a:pt x="78" y="0"/>
                </a:moveTo>
                <a:lnTo>
                  <a:pt x="102" y="12"/>
                </a:lnTo>
                <a:lnTo>
                  <a:pt x="78" y="24"/>
                </a:lnTo>
                <a:lnTo>
                  <a:pt x="78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Freeform 285"/>
          <p:cNvSpPr>
            <a:spLocks noEditPoints="1"/>
          </p:cNvSpPr>
          <p:nvPr/>
        </p:nvSpPr>
        <p:spPr bwMode="auto">
          <a:xfrm>
            <a:off x="5143149" y="2709863"/>
            <a:ext cx="38100" cy="117475"/>
          </a:xfrm>
          <a:custGeom>
            <a:avLst/>
            <a:gdLst>
              <a:gd name="T0" fmla="*/ 15 w 24"/>
              <a:gd name="T1" fmla="*/ 0 h 74"/>
              <a:gd name="T2" fmla="*/ 15 w 24"/>
              <a:gd name="T3" fmla="*/ 55 h 74"/>
              <a:gd name="T4" fmla="*/ 9 w 24"/>
              <a:gd name="T5" fmla="*/ 55 h 74"/>
              <a:gd name="T6" fmla="*/ 9 w 24"/>
              <a:gd name="T7" fmla="*/ 0 h 74"/>
              <a:gd name="T8" fmla="*/ 15 w 24"/>
              <a:gd name="T9" fmla="*/ 0 h 74"/>
              <a:gd name="T10" fmla="*/ 24 w 24"/>
              <a:gd name="T11" fmla="*/ 49 h 74"/>
              <a:gd name="T12" fmla="*/ 12 w 24"/>
              <a:gd name="T13" fmla="*/ 74 h 74"/>
              <a:gd name="T14" fmla="*/ 0 w 24"/>
              <a:gd name="T15" fmla="*/ 49 h 74"/>
              <a:gd name="T16" fmla="*/ 24 w 24"/>
              <a:gd name="T17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4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4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286"/>
          <p:cNvSpPr>
            <a:spLocks noEditPoints="1"/>
          </p:cNvSpPr>
          <p:nvPr/>
        </p:nvSpPr>
        <p:spPr bwMode="auto">
          <a:xfrm>
            <a:off x="5143149" y="3063875"/>
            <a:ext cx="38100" cy="96838"/>
          </a:xfrm>
          <a:custGeom>
            <a:avLst/>
            <a:gdLst>
              <a:gd name="T0" fmla="*/ 15 w 24"/>
              <a:gd name="T1" fmla="*/ 0 h 61"/>
              <a:gd name="T2" fmla="*/ 15 w 24"/>
              <a:gd name="T3" fmla="*/ 42 h 61"/>
              <a:gd name="T4" fmla="*/ 9 w 24"/>
              <a:gd name="T5" fmla="*/ 42 h 61"/>
              <a:gd name="T6" fmla="*/ 9 w 24"/>
              <a:gd name="T7" fmla="*/ 0 h 61"/>
              <a:gd name="T8" fmla="*/ 15 w 24"/>
              <a:gd name="T9" fmla="*/ 0 h 61"/>
              <a:gd name="T10" fmla="*/ 24 w 24"/>
              <a:gd name="T11" fmla="*/ 36 h 61"/>
              <a:gd name="T12" fmla="*/ 12 w 24"/>
              <a:gd name="T13" fmla="*/ 61 h 61"/>
              <a:gd name="T14" fmla="*/ 0 w 24"/>
              <a:gd name="T15" fmla="*/ 36 h 61"/>
              <a:gd name="T16" fmla="*/ 24 w 24"/>
              <a:gd name="T17" fmla="*/ 3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1">
                <a:moveTo>
                  <a:pt x="15" y="0"/>
                </a:moveTo>
                <a:lnTo>
                  <a:pt x="15" y="42"/>
                </a:lnTo>
                <a:lnTo>
                  <a:pt x="9" y="42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36"/>
                </a:moveTo>
                <a:lnTo>
                  <a:pt x="12" y="61"/>
                </a:lnTo>
                <a:lnTo>
                  <a:pt x="0" y="36"/>
                </a:lnTo>
                <a:lnTo>
                  <a:pt x="24" y="36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Freeform 287"/>
          <p:cNvSpPr>
            <a:spLocks noEditPoints="1"/>
          </p:cNvSpPr>
          <p:nvPr/>
        </p:nvSpPr>
        <p:spPr bwMode="auto">
          <a:xfrm>
            <a:off x="5143149" y="3378200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Freeform 288"/>
          <p:cNvSpPr>
            <a:spLocks noEditPoints="1"/>
          </p:cNvSpPr>
          <p:nvPr/>
        </p:nvSpPr>
        <p:spPr bwMode="auto">
          <a:xfrm>
            <a:off x="5143149" y="371157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289"/>
          <p:cNvSpPr>
            <a:spLocks noEditPoints="1"/>
          </p:cNvSpPr>
          <p:nvPr/>
        </p:nvSpPr>
        <p:spPr bwMode="auto">
          <a:xfrm>
            <a:off x="5143149" y="4054475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8 h 76"/>
              <a:gd name="T4" fmla="*/ 9 w 24"/>
              <a:gd name="T5" fmla="*/ 58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2 h 76"/>
              <a:gd name="T12" fmla="*/ 12 w 24"/>
              <a:gd name="T13" fmla="*/ 76 h 76"/>
              <a:gd name="T14" fmla="*/ 0 w 24"/>
              <a:gd name="T15" fmla="*/ 52 h 76"/>
              <a:gd name="T16" fmla="*/ 24 w 24"/>
              <a:gd name="T17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8"/>
                </a:lnTo>
                <a:lnTo>
                  <a:pt x="9" y="58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2"/>
                </a:moveTo>
                <a:lnTo>
                  <a:pt x="12" y="76"/>
                </a:lnTo>
                <a:lnTo>
                  <a:pt x="0" y="52"/>
                </a:lnTo>
                <a:lnTo>
                  <a:pt x="24" y="52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Freeform 290"/>
          <p:cNvSpPr>
            <a:spLocks noEditPoints="1"/>
          </p:cNvSpPr>
          <p:nvPr/>
        </p:nvSpPr>
        <p:spPr bwMode="auto">
          <a:xfrm>
            <a:off x="5143149" y="439261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291"/>
          <p:cNvSpPr>
            <a:spLocks noChangeShapeType="1"/>
          </p:cNvSpPr>
          <p:nvPr/>
        </p:nvSpPr>
        <p:spPr bwMode="auto">
          <a:xfrm>
            <a:off x="3292124" y="4054475"/>
            <a:ext cx="0" cy="54610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Freeform 292"/>
          <p:cNvSpPr>
            <a:spLocks noEditPoints="1"/>
          </p:cNvSpPr>
          <p:nvPr/>
        </p:nvSpPr>
        <p:spPr bwMode="auto">
          <a:xfrm>
            <a:off x="3292124" y="4581525"/>
            <a:ext cx="222250" cy="38100"/>
          </a:xfrm>
          <a:custGeom>
            <a:avLst/>
            <a:gdLst>
              <a:gd name="T0" fmla="*/ 0 w 140"/>
              <a:gd name="T1" fmla="*/ 10 h 24"/>
              <a:gd name="T2" fmla="*/ 122 w 140"/>
              <a:gd name="T3" fmla="*/ 9 h 24"/>
              <a:gd name="T4" fmla="*/ 122 w 140"/>
              <a:gd name="T5" fmla="*/ 15 h 24"/>
              <a:gd name="T6" fmla="*/ 0 w 140"/>
              <a:gd name="T7" fmla="*/ 16 h 24"/>
              <a:gd name="T8" fmla="*/ 0 w 140"/>
              <a:gd name="T9" fmla="*/ 10 h 24"/>
              <a:gd name="T10" fmla="*/ 116 w 140"/>
              <a:gd name="T11" fmla="*/ 0 h 24"/>
              <a:gd name="T12" fmla="*/ 140 w 140"/>
              <a:gd name="T13" fmla="*/ 12 h 24"/>
              <a:gd name="T14" fmla="*/ 116 w 140"/>
              <a:gd name="T15" fmla="*/ 24 h 24"/>
              <a:gd name="T16" fmla="*/ 116 w 140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24">
                <a:moveTo>
                  <a:pt x="0" y="10"/>
                </a:moveTo>
                <a:lnTo>
                  <a:pt x="122" y="9"/>
                </a:lnTo>
                <a:lnTo>
                  <a:pt x="122" y="15"/>
                </a:lnTo>
                <a:lnTo>
                  <a:pt x="0" y="16"/>
                </a:lnTo>
                <a:lnTo>
                  <a:pt x="0" y="10"/>
                </a:lnTo>
                <a:close/>
                <a:moveTo>
                  <a:pt x="116" y="0"/>
                </a:moveTo>
                <a:lnTo>
                  <a:pt x="140" y="12"/>
                </a:lnTo>
                <a:lnTo>
                  <a:pt x="116" y="24"/>
                </a:lnTo>
                <a:lnTo>
                  <a:pt x="116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293"/>
          <p:cNvSpPr>
            <a:spLocks noChangeShapeType="1"/>
          </p:cNvSpPr>
          <p:nvPr/>
        </p:nvSpPr>
        <p:spPr bwMode="auto">
          <a:xfrm>
            <a:off x="3400074" y="3600450"/>
            <a:ext cx="217487" cy="0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294"/>
          <p:cNvSpPr>
            <a:spLocks noEditPoints="1"/>
          </p:cNvSpPr>
          <p:nvPr/>
        </p:nvSpPr>
        <p:spPr bwMode="auto">
          <a:xfrm>
            <a:off x="6236937" y="2690813"/>
            <a:ext cx="38100" cy="141288"/>
          </a:xfrm>
          <a:custGeom>
            <a:avLst/>
            <a:gdLst>
              <a:gd name="T0" fmla="*/ 15 w 24"/>
              <a:gd name="T1" fmla="*/ 0 h 89"/>
              <a:gd name="T2" fmla="*/ 15 w 24"/>
              <a:gd name="T3" fmla="*/ 70 h 89"/>
              <a:gd name="T4" fmla="*/ 9 w 24"/>
              <a:gd name="T5" fmla="*/ 70 h 89"/>
              <a:gd name="T6" fmla="*/ 9 w 24"/>
              <a:gd name="T7" fmla="*/ 0 h 89"/>
              <a:gd name="T8" fmla="*/ 15 w 24"/>
              <a:gd name="T9" fmla="*/ 0 h 89"/>
              <a:gd name="T10" fmla="*/ 24 w 24"/>
              <a:gd name="T11" fmla="*/ 64 h 89"/>
              <a:gd name="T12" fmla="*/ 12 w 24"/>
              <a:gd name="T13" fmla="*/ 89 h 89"/>
              <a:gd name="T14" fmla="*/ 0 w 24"/>
              <a:gd name="T15" fmla="*/ 64 h 89"/>
              <a:gd name="T16" fmla="*/ 24 w 24"/>
              <a:gd name="T17" fmla="*/ 6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9">
                <a:moveTo>
                  <a:pt x="15" y="0"/>
                </a:moveTo>
                <a:lnTo>
                  <a:pt x="15" y="70"/>
                </a:lnTo>
                <a:lnTo>
                  <a:pt x="9" y="70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64"/>
                </a:moveTo>
                <a:lnTo>
                  <a:pt x="12" y="89"/>
                </a:lnTo>
                <a:lnTo>
                  <a:pt x="0" y="64"/>
                </a:lnTo>
                <a:lnTo>
                  <a:pt x="24" y="64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Freeform 295"/>
          <p:cNvSpPr>
            <a:spLocks noEditPoints="1"/>
          </p:cNvSpPr>
          <p:nvPr/>
        </p:nvSpPr>
        <p:spPr bwMode="auto">
          <a:xfrm>
            <a:off x="6236937" y="3044825"/>
            <a:ext cx="38100" cy="95250"/>
          </a:xfrm>
          <a:custGeom>
            <a:avLst/>
            <a:gdLst>
              <a:gd name="T0" fmla="*/ 15 w 24"/>
              <a:gd name="T1" fmla="*/ 0 h 60"/>
              <a:gd name="T2" fmla="*/ 15 w 24"/>
              <a:gd name="T3" fmla="*/ 42 h 60"/>
              <a:gd name="T4" fmla="*/ 9 w 24"/>
              <a:gd name="T5" fmla="*/ 42 h 60"/>
              <a:gd name="T6" fmla="*/ 9 w 24"/>
              <a:gd name="T7" fmla="*/ 0 h 60"/>
              <a:gd name="T8" fmla="*/ 15 w 24"/>
              <a:gd name="T9" fmla="*/ 0 h 60"/>
              <a:gd name="T10" fmla="*/ 24 w 24"/>
              <a:gd name="T11" fmla="*/ 36 h 60"/>
              <a:gd name="T12" fmla="*/ 12 w 24"/>
              <a:gd name="T13" fmla="*/ 60 h 60"/>
              <a:gd name="T14" fmla="*/ 0 w 24"/>
              <a:gd name="T15" fmla="*/ 36 h 60"/>
              <a:gd name="T16" fmla="*/ 24 w 24"/>
              <a:gd name="T17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0">
                <a:moveTo>
                  <a:pt x="15" y="0"/>
                </a:moveTo>
                <a:lnTo>
                  <a:pt x="15" y="42"/>
                </a:lnTo>
                <a:lnTo>
                  <a:pt x="9" y="42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36"/>
                </a:moveTo>
                <a:lnTo>
                  <a:pt x="12" y="60"/>
                </a:lnTo>
                <a:lnTo>
                  <a:pt x="0" y="36"/>
                </a:lnTo>
                <a:lnTo>
                  <a:pt x="24" y="36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Freeform 296"/>
          <p:cNvSpPr>
            <a:spLocks noEditPoints="1"/>
          </p:cNvSpPr>
          <p:nvPr/>
        </p:nvSpPr>
        <p:spPr bwMode="auto">
          <a:xfrm>
            <a:off x="6236937" y="3357563"/>
            <a:ext cx="38100" cy="117475"/>
          </a:xfrm>
          <a:custGeom>
            <a:avLst/>
            <a:gdLst>
              <a:gd name="T0" fmla="*/ 15 w 24"/>
              <a:gd name="T1" fmla="*/ 0 h 74"/>
              <a:gd name="T2" fmla="*/ 15 w 24"/>
              <a:gd name="T3" fmla="*/ 55 h 74"/>
              <a:gd name="T4" fmla="*/ 9 w 24"/>
              <a:gd name="T5" fmla="*/ 55 h 74"/>
              <a:gd name="T6" fmla="*/ 9 w 24"/>
              <a:gd name="T7" fmla="*/ 0 h 74"/>
              <a:gd name="T8" fmla="*/ 15 w 24"/>
              <a:gd name="T9" fmla="*/ 0 h 74"/>
              <a:gd name="T10" fmla="*/ 24 w 24"/>
              <a:gd name="T11" fmla="*/ 49 h 74"/>
              <a:gd name="T12" fmla="*/ 12 w 24"/>
              <a:gd name="T13" fmla="*/ 74 h 74"/>
              <a:gd name="T14" fmla="*/ 0 w 24"/>
              <a:gd name="T15" fmla="*/ 49 h 74"/>
              <a:gd name="T16" fmla="*/ 24 w 24"/>
              <a:gd name="T17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4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4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297"/>
          <p:cNvSpPr>
            <a:spLocks noEditPoints="1"/>
          </p:cNvSpPr>
          <p:nvPr/>
        </p:nvSpPr>
        <p:spPr bwMode="auto">
          <a:xfrm>
            <a:off x="6236937" y="3692525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4 h 73"/>
              <a:gd name="T4" fmla="*/ 9 w 24"/>
              <a:gd name="T5" fmla="*/ 54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8 h 73"/>
              <a:gd name="T12" fmla="*/ 12 w 24"/>
              <a:gd name="T13" fmla="*/ 73 h 73"/>
              <a:gd name="T14" fmla="*/ 0 w 24"/>
              <a:gd name="T15" fmla="*/ 48 h 73"/>
              <a:gd name="T16" fmla="*/ 24 w 24"/>
              <a:gd name="T17" fmla="*/ 4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4"/>
                </a:lnTo>
                <a:lnTo>
                  <a:pt x="9" y="54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8"/>
                </a:moveTo>
                <a:lnTo>
                  <a:pt x="12" y="73"/>
                </a:lnTo>
                <a:lnTo>
                  <a:pt x="0" y="48"/>
                </a:lnTo>
                <a:lnTo>
                  <a:pt x="24" y="48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Freeform 298"/>
          <p:cNvSpPr>
            <a:spLocks noEditPoints="1"/>
          </p:cNvSpPr>
          <p:nvPr/>
        </p:nvSpPr>
        <p:spPr bwMode="auto">
          <a:xfrm>
            <a:off x="6236937" y="4035425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8 h 76"/>
              <a:gd name="T4" fmla="*/ 9 w 24"/>
              <a:gd name="T5" fmla="*/ 58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2 h 76"/>
              <a:gd name="T12" fmla="*/ 12 w 24"/>
              <a:gd name="T13" fmla="*/ 76 h 76"/>
              <a:gd name="T14" fmla="*/ 0 w 24"/>
              <a:gd name="T15" fmla="*/ 52 h 76"/>
              <a:gd name="T16" fmla="*/ 24 w 24"/>
              <a:gd name="T17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8"/>
                </a:lnTo>
                <a:lnTo>
                  <a:pt x="9" y="58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2"/>
                </a:moveTo>
                <a:lnTo>
                  <a:pt x="12" y="76"/>
                </a:lnTo>
                <a:lnTo>
                  <a:pt x="0" y="52"/>
                </a:lnTo>
                <a:lnTo>
                  <a:pt x="24" y="52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299"/>
          <p:cNvSpPr>
            <a:spLocks noEditPoints="1"/>
          </p:cNvSpPr>
          <p:nvPr/>
        </p:nvSpPr>
        <p:spPr bwMode="auto">
          <a:xfrm>
            <a:off x="6236937" y="4373563"/>
            <a:ext cx="38100" cy="115888"/>
          </a:xfrm>
          <a:custGeom>
            <a:avLst/>
            <a:gdLst>
              <a:gd name="T0" fmla="*/ 15 w 24"/>
              <a:gd name="T1" fmla="*/ 0 h 73"/>
              <a:gd name="T2" fmla="*/ 15 w 24"/>
              <a:gd name="T3" fmla="*/ 55 h 73"/>
              <a:gd name="T4" fmla="*/ 9 w 24"/>
              <a:gd name="T5" fmla="*/ 55 h 73"/>
              <a:gd name="T6" fmla="*/ 9 w 24"/>
              <a:gd name="T7" fmla="*/ 0 h 73"/>
              <a:gd name="T8" fmla="*/ 15 w 24"/>
              <a:gd name="T9" fmla="*/ 0 h 73"/>
              <a:gd name="T10" fmla="*/ 24 w 24"/>
              <a:gd name="T11" fmla="*/ 49 h 73"/>
              <a:gd name="T12" fmla="*/ 12 w 24"/>
              <a:gd name="T13" fmla="*/ 73 h 73"/>
              <a:gd name="T14" fmla="*/ 0 w 24"/>
              <a:gd name="T15" fmla="*/ 49 h 73"/>
              <a:gd name="T16" fmla="*/ 24 w 24"/>
              <a:gd name="T17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3">
                <a:moveTo>
                  <a:pt x="15" y="0"/>
                </a:moveTo>
                <a:lnTo>
                  <a:pt x="15" y="55"/>
                </a:lnTo>
                <a:lnTo>
                  <a:pt x="9" y="55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49"/>
                </a:moveTo>
                <a:lnTo>
                  <a:pt x="12" y="73"/>
                </a:lnTo>
                <a:lnTo>
                  <a:pt x="0" y="49"/>
                </a:lnTo>
                <a:lnTo>
                  <a:pt x="24" y="4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Line 300"/>
          <p:cNvSpPr>
            <a:spLocks noChangeShapeType="1"/>
          </p:cNvSpPr>
          <p:nvPr/>
        </p:nvSpPr>
        <p:spPr bwMode="auto">
          <a:xfrm>
            <a:off x="5166962" y="4718050"/>
            <a:ext cx="0" cy="274638"/>
          </a:xfrm>
          <a:prstGeom prst="line">
            <a:avLst/>
          </a:pr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Line 301"/>
          <p:cNvSpPr>
            <a:spLocks noChangeShapeType="1"/>
          </p:cNvSpPr>
          <p:nvPr/>
        </p:nvSpPr>
        <p:spPr bwMode="auto">
          <a:xfrm>
            <a:off x="5270149" y="4603750"/>
            <a:ext cx="709612" cy="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Line 302"/>
          <p:cNvSpPr>
            <a:spLocks noChangeShapeType="1"/>
          </p:cNvSpPr>
          <p:nvPr/>
        </p:nvSpPr>
        <p:spPr bwMode="auto">
          <a:xfrm flipV="1">
            <a:off x="5979762" y="2589213"/>
            <a:ext cx="0" cy="2016125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Freeform 303"/>
          <p:cNvSpPr>
            <a:spLocks noEditPoints="1"/>
          </p:cNvSpPr>
          <p:nvPr/>
        </p:nvSpPr>
        <p:spPr bwMode="auto">
          <a:xfrm>
            <a:off x="5979762" y="2566988"/>
            <a:ext cx="161925" cy="39688"/>
          </a:xfrm>
          <a:custGeom>
            <a:avLst/>
            <a:gdLst>
              <a:gd name="T0" fmla="*/ 0 w 102"/>
              <a:gd name="T1" fmla="*/ 11 h 25"/>
              <a:gd name="T2" fmla="*/ 84 w 102"/>
              <a:gd name="T3" fmla="*/ 9 h 25"/>
              <a:gd name="T4" fmla="*/ 84 w 102"/>
              <a:gd name="T5" fmla="*/ 15 h 25"/>
              <a:gd name="T6" fmla="*/ 0 w 102"/>
              <a:gd name="T7" fmla="*/ 17 h 25"/>
              <a:gd name="T8" fmla="*/ 0 w 102"/>
              <a:gd name="T9" fmla="*/ 11 h 25"/>
              <a:gd name="T10" fmla="*/ 78 w 102"/>
              <a:gd name="T11" fmla="*/ 0 h 25"/>
              <a:gd name="T12" fmla="*/ 102 w 102"/>
              <a:gd name="T13" fmla="*/ 12 h 25"/>
              <a:gd name="T14" fmla="*/ 78 w 102"/>
              <a:gd name="T15" fmla="*/ 25 h 25"/>
              <a:gd name="T16" fmla="*/ 78 w 102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" h="25">
                <a:moveTo>
                  <a:pt x="0" y="11"/>
                </a:moveTo>
                <a:lnTo>
                  <a:pt x="84" y="9"/>
                </a:lnTo>
                <a:lnTo>
                  <a:pt x="84" y="15"/>
                </a:lnTo>
                <a:lnTo>
                  <a:pt x="0" y="17"/>
                </a:lnTo>
                <a:lnTo>
                  <a:pt x="0" y="11"/>
                </a:lnTo>
                <a:close/>
                <a:moveTo>
                  <a:pt x="78" y="0"/>
                </a:moveTo>
                <a:lnTo>
                  <a:pt x="102" y="12"/>
                </a:lnTo>
                <a:lnTo>
                  <a:pt x="78" y="25"/>
                </a:lnTo>
                <a:lnTo>
                  <a:pt x="78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Freeform 304"/>
          <p:cNvSpPr>
            <a:spLocks noEditPoints="1"/>
          </p:cNvSpPr>
          <p:nvPr/>
        </p:nvSpPr>
        <p:spPr bwMode="auto">
          <a:xfrm>
            <a:off x="3400074" y="2573338"/>
            <a:ext cx="963612" cy="1814513"/>
          </a:xfrm>
          <a:custGeom>
            <a:avLst/>
            <a:gdLst>
              <a:gd name="T0" fmla="*/ 607 w 607"/>
              <a:gd name="T1" fmla="*/ 1143 h 1143"/>
              <a:gd name="T2" fmla="*/ 300 w 607"/>
              <a:gd name="T3" fmla="*/ 1143 h 1143"/>
              <a:gd name="T4" fmla="*/ 300 w 607"/>
              <a:gd name="T5" fmla="*/ 13 h 1143"/>
              <a:gd name="T6" fmla="*/ 303 w 607"/>
              <a:gd name="T7" fmla="*/ 16 h 1143"/>
              <a:gd name="T8" fmla="*/ 18 w 607"/>
              <a:gd name="T9" fmla="*/ 16 h 1143"/>
              <a:gd name="T10" fmla="*/ 18 w 607"/>
              <a:gd name="T11" fmla="*/ 10 h 1143"/>
              <a:gd name="T12" fmla="*/ 306 w 607"/>
              <a:gd name="T13" fmla="*/ 10 h 1143"/>
              <a:gd name="T14" fmla="*/ 306 w 607"/>
              <a:gd name="T15" fmla="*/ 1140 h 1143"/>
              <a:gd name="T16" fmla="*/ 303 w 607"/>
              <a:gd name="T17" fmla="*/ 1137 h 1143"/>
              <a:gd name="T18" fmla="*/ 607 w 607"/>
              <a:gd name="T19" fmla="*/ 1137 h 1143"/>
              <a:gd name="T20" fmla="*/ 607 w 607"/>
              <a:gd name="T21" fmla="*/ 1143 h 1143"/>
              <a:gd name="T22" fmla="*/ 24 w 607"/>
              <a:gd name="T23" fmla="*/ 25 h 1143"/>
              <a:gd name="T24" fmla="*/ 0 w 607"/>
              <a:gd name="T25" fmla="*/ 13 h 1143"/>
              <a:gd name="T26" fmla="*/ 24 w 607"/>
              <a:gd name="T27" fmla="*/ 0 h 1143"/>
              <a:gd name="T28" fmla="*/ 24 w 607"/>
              <a:gd name="T29" fmla="*/ 25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1143">
                <a:moveTo>
                  <a:pt x="607" y="1143"/>
                </a:moveTo>
                <a:lnTo>
                  <a:pt x="300" y="1143"/>
                </a:lnTo>
                <a:lnTo>
                  <a:pt x="300" y="13"/>
                </a:lnTo>
                <a:lnTo>
                  <a:pt x="303" y="16"/>
                </a:lnTo>
                <a:lnTo>
                  <a:pt x="18" y="16"/>
                </a:lnTo>
                <a:lnTo>
                  <a:pt x="18" y="10"/>
                </a:lnTo>
                <a:lnTo>
                  <a:pt x="306" y="10"/>
                </a:lnTo>
                <a:lnTo>
                  <a:pt x="306" y="1140"/>
                </a:lnTo>
                <a:lnTo>
                  <a:pt x="303" y="1137"/>
                </a:lnTo>
                <a:lnTo>
                  <a:pt x="607" y="1137"/>
                </a:lnTo>
                <a:lnTo>
                  <a:pt x="607" y="1143"/>
                </a:lnTo>
                <a:close/>
                <a:moveTo>
                  <a:pt x="24" y="25"/>
                </a:moveTo>
                <a:lnTo>
                  <a:pt x="0" y="13"/>
                </a:lnTo>
                <a:lnTo>
                  <a:pt x="24" y="0"/>
                </a:lnTo>
                <a:lnTo>
                  <a:pt x="24" y="25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Freeform 305"/>
          <p:cNvSpPr>
            <a:spLocks/>
          </p:cNvSpPr>
          <p:nvPr/>
        </p:nvSpPr>
        <p:spPr bwMode="auto">
          <a:xfrm>
            <a:off x="4200174" y="4314825"/>
            <a:ext cx="84137" cy="73025"/>
          </a:xfrm>
          <a:custGeom>
            <a:avLst/>
            <a:gdLst>
              <a:gd name="T0" fmla="*/ 0 w 53"/>
              <a:gd name="T1" fmla="*/ 46 h 46"/>
              <a:gd name="T2" fmla="*/ 53 w 53"/>
              <a:gd name="T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3" h="46">
                <a:moveTo>
                  <a:pt x="0" y="46"/>
                </a:moveTo>
                <a:cubicBezTo>
                  <a:pt x="0" y="21"/>
                  <a:pt x="24" y="0"/>
                  <a:pt x="53" y="0"/>
                </a:cubicBezTo>
              </a:path>
            </a:pathLst>
          </a:cu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306"/>
          <p:cNvSpPr>
            <a:spLocks/>
          </p:cNvSpPr>
          <p:nvPr/>
        </p:nvSpPr>
        <p:spPr bwMode="auto">
          <a:xfrm>
            <a:off x="4200174" y="4387850"/>
            <a:ext cx="84137" cy="73025"/>
          </a:xfrm>
          <a:custGeom>
            <a:avLst/>
            <a:gdLst>
              <a:gd name="T0" fmla="*/ 0 w 53"/>
              <a:gd name="T1" fmla="*/ 0 h 46"/>
              <a:gd name="T2" fmla="*/ 53 w 53"/>
              <a:gd name="T3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3" h="46">
                <a:moveTo>
                  <a:pt x="0" y="0"/>
                </a:moveTo>
                <a:cubicBezTo>
                  <a:pt x="0" y="25"/>
                  <a:pt x="24" y="46"/>
                  <a:pt x="53" y="46"/>
                </a:cubicBezTo>
              </a:path>
            </a:pathLst>
          </a:cu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Freeform 307"/>
          <p:cNvSpPr>
            <a:spLocks/>
          </p:cNvSpPr>
          <p:nvPr/>
        </p:nvSpPr>
        <p:spPr bwMode="auto">
          <a:xfrm>
            <a:off x="4200174" y="4314825"/>
            <a:ext cx="84137" cy="73025"/>
          </a:xfrm>
          <a:custGeom>
            <a:avLst/>
            <a:gdLst>
              <a:gd name="T0" fmla="*/ 0 w 53"/>
              <a:gd name="T1" fmla="*/ 46 h 46"/>
              <a:gd name="T2" fmla="*/ 53 w 53"/>
              <a:gd name="T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3" h="46">
                <a:moveTo>
                  <a:pt x="0" y="46"/>
                </a:moveTo>
                <a:cubicBezTo>
                  <a:pt x="0" y="21"/>
                  <a:pt x="24" y="0"/>
                  <a:pt x="53" y="0"/>
                </a:cubicBezTo>
              </a:path>
            </a:pathLst>
          </a:cu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308"/>
          <p:cNvSpPr>
            <a:spLocks/>
          </p:cNvSpPr>
          <p:nvPr/>
        </p:nvSpPr>
        <p:spPr bwMode="auto">
          <a:xfrm>
            <a:off x="4200174" y="4387850"/>
            <a:ext cx="84137" cy="73025"/>
          </a:xfrm>
          <a:custGeom>
            <a:avLst/>
            <a:gdLst>
              <a:gd name="T0" fmla="*/ 0 w 53"/>
              <a:gd name="T1" fmla="*/ 0 h 46"/>
              <a:gd name="T2" fmla="*/ 53 w 53"/>
              <a:gd name="T3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3" h="46">
                <a:moveTo>
                  <a:pt x="0" y="0"/>
                </a:moveTo>
                <a:cubicBezTo>
                  <a:pt x="0" y="25"/>
                  <a:pt x="24" y="46"/>
                  <a:pt x="53" y="46"/>
                </a:cubicBezTo>
              </a:path>
            </a:pathLst>
          </a:cu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Line 309"/>
          <p:cNvSpPr>
            <a:spLocks noChangeShapeType="1"/>
          </p:cNvSpPr>
          <p:nvPr/>
        </p:nvSpPr>
        <p:spPr bwMode="auto">
          <a:xfrm flipV="1">
            <a:off x="4277962" y="3044825"/>
            <a:ext cx="0" cy="1265238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Line 310"/>
          <p:cNvSpPr>
            <a:spLocks noChangeShapeType="1"/>
          </p:cNvSpPr>
          <p:nvPr/>
        </p:nvSpPr>
        <p:spPr bwMode="auto">
          <a:xfrm>
            <a:off x="2985737" y="4992688"/>
            <a:ext cx="2176462" cy="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Line 311"/>
          <p:cNvSpPr>
            <a:spLocks noChangeShapeType="1"/>
          </p:cNvSpPr>
          <p:nvPr/>
        </p:nvSpPr>
        <p:spPr bwMode="auto">
          <a:xfrm>
            <a:off x="2985737" y="2652713"/>
            <a:ext cx="0" cy="2339975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Freeform 312"/>
          <p:cNvSpPr>
            <a:spLocks noEditPoints="1"/>
          </p:cNvSpPr>
          <p:nvPr/>
        </p:nvSpPr>
        <p:spPr bwMode="auto">
          <a:xfrm>
            <a:off x="2985737" y="2633663"/>
            <a:ext cx="196850" cy="38100"/>
          </a:xfrm>
          <a:custGeom>
            <a:avLst/>
            <a:gdLst>
              <a:gd name="T0" fmla="*/ 0 w 124"/>
              <a:gd name="T1" fmla="*/ 10 h 24"/>
              <a:gd name="T2" fmla="*/ 106 w 124"/>
              <a:gd name="T3" fmla="*/ 9 h 24"/>
              <a:gd name="T4" fmla="*/ 106 w 124"/>
              <a:gd name="T5" fmla="*/ 15 h 24"/>
              <a:gd name="T6" fmla="*/ 1 w 124"/>
              <a:gd name="T7" fmla="*/ 16 h 24"/>
              <a:gd name="T8" fmla="*/ 0 w 124"/>
              <a:gd name="T9" fmla="*/ 10 h 24"/>
              <a:gd name="T10" fmla="*/ 100 w 124"/>
              <a:gd name="T11" fmla="*/ 0 h 24"/>
              <a:gd name="T12" fmla="*/ 124 w 124"/>
              <a:gd name="T13" fmla="*/ 12 h 24"/>
              <a:gd name="T14" fmla="*/ 100 w 124"/>
              <a:gd name="T15" fmla="*/ 24 h 24"/>
              <a:gd name="T16" fmla="*/ 100 w 124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24">
                <a:moveTo>
                  <a:pt x="0" y="10"/>
                </a:moveTo>
                <a:lnTo>
                  <a:pt x="106" y="9"/>
                </a:lnTo>
                <a:lnTo>
                  <a:pt x="106" y="15"/>
                </a:lnTo>
                <a:lnTo>
                  <a:pt x="1" y="16"/>
                </a:lnTo>
                <a:lnTo>
                  <a:pt x="0" y="10"/>
                </a:lnTo>
                <a:close/>
                <a:moveTo>
                  <a:pt x="100" y="0"/>
                </a:moveTo>
                <a:lnTo>
                  <a:pt x="124" y="12"/>
                </a:lnTo>
                <a:lnTo>
                  <a:pt x="100" y="24"/>
                </a:lnTo>
                <a:lnTo>
                  <a:pt x="100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313"/>
          <p:cNvSpPr>
            <a:spLocks noEditPoints="1"/>
          </p:cNvSpPr>
          <p:nvPr/>
        </p:nvSpPr>
        <p:spPr bwMode="auto">
          <a:xfrm>
            <a:off x="6359174" y="3233738"/>
            <a:ext cx="757237" cy="1362075"/>
          </a:xfrm>
          <a:custGeom>
            <a:avLst/>
            <a:gdLst>
              <a:gd name="T0" fmla="*/ 0 w 477"/>
              <a:gd name="T1" fmla="*/ 852 h 858"/>
              <a:gd name="T2" fmla="*/ 239 w 477"/>
              <a:gd name="T3" fmla="*/ 852 h 858"/>
              <a:gd name="T4" fmla="*/ 236 w 477"/>
              <a:gd name="T5" fmla="*/ 855 h 858"/>
              <a:gd name="T6" fmla="*/ 236 w 477"/>
              <a:gd name="T7" fmla="*/ 9 h 858"/>
              <a:gd name="T8" fmla="*/ 459 w 477"/>
              <a:gd name="T9" fmla="*/ 9 h 858"/>
              <a:gd name="T10" fmla="*/ 459 w 477"/>
              <a:gd name="T11" fmla="*/ 15 h 858"/>
              <a:gd name="T12" fmla="*/ 239 w 477"/>
              <a:gd name="T13" fmla="*/ 15 h 858"/>
              <a:gd name="T14" fmla="*/ 242 w 477"/>
              <a:gd name="T15" fmla="*/ 12 h 858"/>
              <a:gd name="T16" fmla="*/ 242 w 477"/>
              <a:gd name="T17" fmla="*/ 858 h 858"/>
              <a:gd name="T18" fmla="*/ 0 w 477"/>
              <a:gd name="T19" fmla="*/ 858 h 858"/>
              <a:gd name="T20" fmla="*/ 0 w 477"/>
              <a:gd name="T21" fmla="*/ 852 h 858"/>
              <a:gd name="T22" fmla="*/ 453 w 477"/>
              <a:gd name="T23" fmla="*/ 0 h 858"/>
              <a:gd name="T24" fmla="*/ 477 w 477"/>
              <a:gd name="T25" fmla="*/ 12 h 858"/>
              <a:gd name="T26" fmla="*/ 453 w 477"/>
              <a:gd name="T27" fmla="*/ 24 h 858"/>
              <a:gd name="T28" fmla="*/ 453 w 477"/>
              <a:gd name="T29" fmla="*/ 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7" h="858">
                <a:moveTo>
                  <a:pt x="0" y="852"/>
                </a:moveTo>
                <a:lnTo>
                  <a:pt x="239" y="852"/>
                </a:lnTo>
                <a:lnTo>
                  <a:pt x="236" y="855"/>
                </a:lnTo>
                <a:lnTo>
                  <a:pt x="236" y="9"/>
                </a:lnTo>
                <a:lnTo>
                  <a:pt x="459" y="9"/>
                </a:lnTo>
                <a:lnTo>
                  <a:pt x="459" y="15"/>
                </a:lnTo>
                <a:lnTo>
                  <a:pt x="239" y="15"/>
                </a:lnTo>
                <a:lnTo>
                  <a:pt x="242" y="12"/>
                </a:lnTo>
                <a:lnTo>
                  <a:pt x="242" y="858"/>
                </a:lnTo>
                <a:lnTo>
                  <a:pt x="0" y="858"/>
                </a:lnTo>
                <a:lnTo>
                  <a:pt x="0" y="852"/>
                </a:lnTo>
                <a:close/>
                <a:moveTo>
                  <a:pt x="453" y="0"/>
                </a:moveTo>
                <a:lnTo>
                  <a:pt x="477" y="12"/>
                </a:lnTo>
                <a:lnTo>
                  <a:pt x="453" y="24"/>
                </a:lnTo>
                <a:lnTo>
                  <a:pt x="453" y="0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314"/>
          <p:cNvSpPr>
            <a:spLocks noEditPoints="1"/>
          </p:cNvSpPr>
          <p:nvPr/>
        </p:nvSpPr>
        <p:spPr bwMode="auto">
          <a:xfrm>
            <a:off x="7208487" y="3363913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7 h 76"/>
              <a:gd name="T4" fmla="*/ 9 w 24"/>
              <a:gd name="T5" fmla="*/ 57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1 h 76"/>
              <a:gd name="T12" fmla="*/ 12 w 24"/>
              <a:gd name="T13" fmla="*/ 76 h 76"/>
              <a:gd name="T14" fmla="*/ 0 w 24"/>
              <a:gd name="T15" fmla="*/ 51 h 76"/>
              <a:gd name="T16" fmla="*/ 24 w 24"/>
              <a:gd name="T1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7"/>
                </a:lnTo>
                <a:lnTo>
                  <a:pt x="9" y="57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1"/>
                </a:moveTo>
                <a:lnTo>
                  <a:pt x="12" y="76"/>
                </a:lnTo>
                <a:lnTo>
                  <a:pt x="0" y="51"/>
                </a:lnTo>
                <a:lnTo>
                  <a:pt x="24" y="51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Freeform 315"/>
          <p:cNvSpPr>
            <a:spLocks noEditPoints="1"/>
          </p:cNvSpPr>
          <p:nvPr/>
        </p:nvSpPr>
        <p:spPr bwMode="auto">
          <a:xfrm>
            <a:off x="7213249" y="3706813"/>
            <a:ext cx="38100" cy="120650"/>
          </a:xfrm>
          <a:custGeom>
            <a:avLst/>
            <a:gdLst>
              <a:gd name="T0" fmla="*/ 15 w 24"/>
              <a:gd name="T1" fmla="*/ 0 h 76"/>
              <a:gd name="T2" fmla="*/ 15 w 24"/>
              <a:gd name="T3" fmla="*/ 58 h 76"/>
              <a:gd name="T4" fmla="*/ 9 w 24"/>
              <a:gd name="T5" fmla="*/ 58 h 76"/>
              <a:gd name="T6" fmla="*/ 9 w 24"/>
              <a:gd name="T7" fmla="*/ 0 h 76"/>
              <a:gd name="T8" fmla="*/ 15 w 24"/>
              <a:gd name="T9" fmla="*/ 0 h 76"/>
              <a:gd name="T10" fmla="*/ 24 w 24"/>
              <a:gd name="T11" fmla="*/ 51 h 76"/>
              <a:gd name="T12" fmla="*/ 12 w 24"/>
              <a:gd name="T13" fmla="*/ 76 h 76"/>
              <a:gd name="T14" fmla="*/ 0 w 24"/>
              <a:gd name="T15" fmla="*/ 51 h 76"/>
              <a:gd name="T16" fmla="*/ 24 w 24"/>
              <a:gd name="T1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76">
                <a:moveTo>
                  <a:pt x="15" y="0"/>
                </a:moveTo>
                <a:lnTo>
                  <a:pt x="15" y="58"/>
                </a:lnTo>
                <a:lnTo>
                  <a:pt x="9" y="58"/>
                </a:lnTo>
                <a:lnTo>
                  <a:pt x="9" y="0"/>
                </a:lnTo>
                <a:lnTo>
                  <a:pt x="15" y="0"/>
                </a:lnTo>
                <a:close/>
                <a:moveTo>
                  <a:pt x="24" y="51"/>
                </a:moveTo>
                <a:lnTo>
                  <a:pt x="12" y="76"/>
                </a:lnTo>
                <a:lnTo>
                  <a:pt x="0" y="51"/>
                </a:lnTo>
                <a:lnTo>
                  <a:pt x="24" y="51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2" name="Group 318"/>
          <p:cNvGrpSpPr>
            <a:grpSpLocks/>
          </p:cNvGrpSpPr>
          <p:nvPr/>
        </p:nvGrpSpPr>
        <p:grpSpPr bwMode="auto">
          <a:xfrm>
            <a:off x="7116412" y="3817938"/>
            <a:ext cx="219075" cy="219075"/>
            <a:chOff x="4369" y="2405"/>
            <a:chExt cx="138" cy="138"/>
          </a:xfrm>
        </p:grpSpPr>
        <p:sp>
          <p:nvSpPr>
            <p:cNvPr id="283" name="Oval 316"/>
            <p:cNvSpPr>
              <a:spLocks noChangeArrowheads="1"/>
            </p:cNvSpPr>
            <p:nvPr/>
          </p:nvSpPr>
          <p:spPr bwMode="auto">
            <a:xfrm>
              <a:off x="4369" y="2405"/>
              <a:ext cx="138" cy="138"/>
            </a:xfrm>
            <a:prstGeom prst="ellipse">
              <a:avLst/>
            </a:prstGeom>
            <a:solidFill>
              <a:srgbClr val="EFEDE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Oval 317"/>
            <p:cNvSpPr>
              <a:spLocks noChangeArrowheads="1"/>
            </p:cNvSpPr>
            <p:nvPr/>
          </p:nvSpPr>
          <p:spPr bwMode="auto">
            <a:xfrm>
              <a:off x="4369" y="2405"/>
              <a:ext cx="138" cy="138"/>
            </a:xfrm>
            <a:prstGeom prst="ellipse">
              <a:avLst/>
            </a:prstGeom>
            <a:noFill/>
            <a:ln w="6" cap="rnd">
              <a:solidFill>
                <a:srgbClr val="3953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3" name="Line 319"/>
          <p:cNvSpPr>
            <a:spLocks noChangeShapeType="1"/>
          </p:cNvSpPr>
          <p:nvPr/>
        </p:nvSpPr>
        <p:spPr bwMode="auto">
          <a:xfrm>
            <a:off x="6255987" y="4719638"/>
            <a:ext cx="0" cy="12065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Line 320"/>
          <p:cNvSpPr>
            <a:spLocks noChangeShapeType="1"/>
          </p:cNvSpPr>
          <p:nvPr/>
        </p:nvSpPr>
        <p:spPr bwMode="auto">
          <a:xfrm>
            <a:off x="5546374" y="4838700"/>
            <a:ext cx="709612" cy="0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Freeform 321"/>
          <p:cNvSpPr>
            <a:spLocks/>
          </p:cNvSpPr>
          <p:nvPr/>
        </p:nvSpPr>
        <p:spPr bwMode="auto">
          <a:xfrm>
            <a:off x="5478112" y="4532313"/>
            <a:ext cx="82550" cy="73025"/>
          </a:xfrm>
          <a:custGeom>
            <a:avLst/>
            <a:gdLst>
              <a:gd name="T0" fmla="*/ 0 w 52"/>
              <a:gd name="T1" fmla="*/ 46 h 46"/>
              <a:gd name="T2" fmla="*/ 52 w 52"/>
              <a:gd name="T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" h="46">
                <a:moveTo>
                  <a:pt x="0" y="46"/>
                </a:moveTo>
                <a:cubicBezTo>
                  <a:pt x="0" y="21"/>
                  <a:pt x="23" y="0"/>
                  <a:pt x="52" y="0"/>
                </a:cubicBezTo>
              </a:path>
            </a:pathLst>
          </a:cu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Freeform 322"/>
          <p:cNvSpPr>
            <a:spLocks/>
          </p:cNvSpPr>
          <p:nvPr/>
        </p:nvSpPr>
        <p:spPr bwMode="auto">
          <a:xfrm>
            <a:off x="5478112" y="4605338"/>
            <a:ext cx="82550" cy="73025"/>
          </a:xfrm>
          <a:custGeom>
            <a:avLst/>
            <a:gdLst>
              <a:gd name="T0" fmla="*/ 0 w 52"/>
              <a:gd name="T1" fmla="*/ 0 h 46"/>
              <a:gd name="T2" fmla="*/ 52 w 52"/>
              <a:gd name="T3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" h="46">
                <a:moveTo>
                  <a:pt x="0" y="0"/>
                </a:moveTo>
                <a:cubicBezTo>
                  <a:pt x="0" y="25"/>
                  <a:pt x="23" y="46"/>
                  <a:pt x="52" y="46"/>
                </a:cubicBezTo>
              </a:path>
            </a:pathLst>
          </a:custGeom>
          <a:noFill/>
          <a:ln w="6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Freeform 323"/>
          <p:cNvSpPr>
            <a:spLocks/>
          </p:cNvSpPr>
          <p:nvPr/>
        </p:nvSpPr>
        <p:spPr bwMode="auto">
          <a:xfrm>
            <a:off x="5478112" y="4532313"/>
            <a:ext cx="82550" cy="73025"/>
          </a:xfrm>
          <a:custGeom>
            <a:avLst/>
            <a:gdLst>
              <a:gd name="T0" fmla="*/ 0 w 52"/>
              <a:gd name="T1" fmla="*/ 46 h 46"/>
              <a:gd name="T2" fmla="*/ 52 w 52"/>
              <a:gd name="T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" h="46">
                <a:moveTo>
                  <a:pt x="0" y="46"/>
                </a:moveTo>
                <a:cubicBezTo>
                  <a:pt x="0" y="21"/>
                  <a:pt x="23" y="0"/>
                  <a:pt x="52" y="0"/>
                </a:cubicBezTo>
              </a:path>
            </a:pathLst>
          </a:cu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Freeform 324"/>
          <p:cNvSpPr>
            <a:spLocks/>
          </p:cNvSpPr>
          <p:nvPr/>
        </p:nvSpPr>
        <p:spPr bwMode="auto">
          <a:xfrm>
            <a:off x="5478112" y="4605338"/>
            <a:ext cx="82550" cy="73025"/>
          </a:xfrm>
          <a:custGeom>
            <a:avLst/>
            <a:gdLst>
              <a:gd name="T0" fmla="*/ 0 w 52"/>
              <a:gd name="T1" fmla="*/ 0 h 46"/>
              <a:gd name="T2" fmla="*/ 52 w 52"/>
              <a:gd name="T3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" h="46">
                <a:moveTo>
                  <a:pt x="0" y="0"/>
                </a:moveTo>
                <a:cubicBezTo>
                  <a:pt x="0" y="25"/>
                  <a:pt x="23" y="46"/>
                  <a:pt x="52" y="46"/>
                </a:cubicBezTo>
              </a:path>
            </a:pathLst>
          </a:cu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Line 325"/>
          <p:cNvSpPr>
            <a:spLocks noChangeShapeType="1"/>
          </p:cNvSpPr>
          <p:nvPr/>
        </p:nvSpPr>
        <p:spPr bwMode="auto">
          <a:xfrm>
            <a:off x="5555899" y="4676775"/>
            <a:ext cx="0" cy="163513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Line 326"/>
          <p:cNvSpPr>
            <a:spLocks noChangeShapeType="1"/>
          </p:cNvSpPr>
          <p:nvPr/>
        </p:nvSpPr>
        <p:spPr bwMode="auto">
          <a:xfrm>
            <a:off x="5546374" y="3259138"/>
            <a:ext cx="0" cy="1271588"/>
          </a:xfrm>
          <a:prstGeom prst="line">
            <a:avLst/>
          </a:prstGeom>
          <a:noFill/>
          <a:ln w="12700" cap="flat">
            <a:solidFill>
              <a:srgbClr val="39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Freeform 327"/>
          <p:cNvSpPr>
            <a:spLocks noEditPoints="1"/>
          </p:cNvSpPr>
          <p:nvPr/>
        </p:nvSpPr>
        <p:spPr bwMode="auto">
          <a:xfrm>
            <a:off x="5270149" y="3249613"/>
            <a:ext cx="276225" cy="39688"/>
          </a:xfrm>
          <a:custGeom>
            <a:avLst/>
            <a:gdLst>
              <a:gd name="T0" fmla="*/ 174 w 174"/>
              <a:gd name="T1" fmla="*/ 14 h 25"/>
              <a:gd name="T2" fmla="*/ 18 w 174"/>
              <a:gd name="T3" fmla="*/ 16 h 25"/>
              <a:gd name="T4" fmla="*/ 17 w 174"/>
              <a:gd name="T5" fmla="*/ 10 h 25"/>
              <a:gd name="T6" fmla="*/ 174 w 174"/>
              <a:gd name="T7" fmla="*/ 8 h 25"/>
              <a:gd name="T8" fmla="*/ 174 w 174"/>
              <a:gd name="T9" fmla="*/ 14 h 25"/>
              <a:gd name="T10" fmla="*/ 24 w 174"/>
              <a:gd name="T11" fmla="*/ 25 h 25"/>
              <a:gd name="T12" fmla="*/ 0 w 174"/>
              <a:gd name="T13" fmla="*/ 13 h 25"/>
              <a:gd name="T14" fmla="*/ 23 w 174"/>
              <a:gd name="T15" fmla="*/ 0 h 25"/>
              <a:gd name="T16" fmla="*/ 24 w 174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4" h="25">
                <a:moveTo>
                  <a:pt x="174" y="14"/>
                </a:moveTo>
                <a:lnTo>
                  <a:pt x="18" y="16"/>
                </a:lnTo>
                <a:lnTo>
                  <a:pt x="17" y="10"/>
                </a:lnTo>
                <a:lnTo>
                  <a:pt x="174" y="8"/>
                </a:lnTo>
                <a:lnTo>
                  <a:pt x="174" y="14"/>
                </a:lnTo>
                <a:close/>
                <a:moveTo>
                  <a:pt x="24" y="25"/>
                </a:moveTo>
                <a:lnTo>
                  <a:pt x="0" y="13"/>
                </a:lnTo>
                <a:lnTo>
                  <a:pt x="23" y="0"/>
                </a:lnTo>
                <a:lnTo>
                  <a:pt x="24" y="25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2" name="Group 330"/>
          <p:cNvGrpSpPr>
            <a:grpSpLocks/>
          </p:cNvGrpSpPr>
          <p:nvPr/>
        </p:nvGrpSpPr>
        <p:grpSpPr bwMode="auto">
          <a:xfrm>
            <a:off x="2252312" y="2819400"/>
            <a:ext cx="217487" cy="220663"/>
            <a:chOff x="1305" y="1776"/>
            <a:chExt cx="137" cy="139"/>
          </a:xfrm>
        </p:grpSpPr>
        <p:sp>
          <p:nvSpPr>
            <p:cNvPr id="281" name="Rectangle 328"/>
            <p:cNvSpPr>
              <a:spLocks noChangeArrowheads="1"/>
            </p:cNvSpPr>
            <p:nvPr/>
          </p:nvSpPr>
          <p:spPr bwMode="auto">
            <a:xfrm>
              <a:off x="1305" y="1776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329"/>
            <p:cNvSpPr>
              <a:spLocks noChangeArrowheads="1"/>
            </p:cNvSpPr>
            <p:nvPr/>
          </p:nvSpPr>
          <p:spPr bwMode="auto">
            <a:xfrm>
              <a:off x="1305" y="1776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3" name="Group 333"/>
          <p:cNvGrpSpPr>
            <a:grpSpLocks/>
          </p:cNvGrpSpPr>
          <p:nvPr/>
        </p:nvGrpSpPr>
        <p:grpSpPr bwMode="auto">
          <a:xfrm>
            <a:off x="1920524" y="3162300"/>
            <a:ext cx="217487" cy="220663"/>
            <a:chOff x="1096" y="1992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79" name="Rectangle 331"/>
            <p:cNvSpPr>
              <a:spLocks noChangeArrowheads="1"/>
            </p:cNvSpPr>
            <p:nvPr/>
          </p:nvSpPr>
          <p:spPr bwMode="auto">
            <a:xfrm>
              <a:off x="1096" y="1992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332"/>
            <p:cNvSpPr>
              <a:spLocks noChangeArrowheads="1"/>
            </p:cNvSpPr>
            <p:nvPr/>
          </p:nvSpPr>
          <p:spPr bwMode="auto">
            <a:xfrm>
              <a:off x="1096" y="1992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4" name="Group 336"/>
          <p:cNvGrpSpPr>
            <a:grpSpLocks/>
          </p:cNvGrpSpPr>
          <p:nvPr/>
        </p:nvGrpSpPr>
        <p:grpSpPr bwMode="auto">
          <a:xfrm>
            <a:off x="1920524" y="3829050"/>
            <a:ext cx="217487" cy="220663"/>
            <a:chOff x="1096" y="2412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77" name="Rectangle 334"/>
            <p:cNvSpPr>
              <a:spLocks noChangeArrowheads="1"/>
            </p:cNvSpPr>
            <p:nvPr/>
          </p:nvSpPr>
          <p:spPr bwMode="auto">
            <a:xfrm>
              <a:off x="1096" y="2412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335"/>
            <p:cNvSpPr>
              <a:spLocks noChangeArrowheads="1"/>
            </p:cNvSpPr>
            <p:nvPr/>
          </p:nvSpPr>
          <p:spPr bwMode="auto">
            <a:xfrm>
              <a:off x="1096" y="2412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5" name="Group 339"/>
          <p:cNvGrpSpPr>
            <a:grpSpLocks/>
          </p:cNvGrpSpPr>
          <p:nvPr/>
        </p:nvGrpSpPr>
        <p:grpSpPr bwMode="auto">
          <a:xfrm>
            <a:off x="1920524" y="4162425"/>
            <a:ext cx="217487" cy="220663"/>
            <a:chOff x="1096" y="2622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75" name="Rectangle 337"/>
            <p:cNvSpPr>
              <a:spLocks noChangeArrowheads="1"/>
            </p:cNvSpPr>
            <p:nvPr/>
          </p:nvSpPr>
          <p:spPr bwMode="auto">
            <a:xfrm>
              <a:off x="1096" y="2622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338"/>
            <p:cNvSpPr>
              <a:spLocks noChangeArrowheads="1"/>
            </p:cNvSpPr>
            <p:nvPr/>
          </p:nvSpPr>
          <p:spPr bwMode="auto">
            <a:xfrm>
              <a:off x="1096" y="2622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6" name="Group 342"/>
          <p:cNvGrpSpPr>
            <a:grpSpLocks/>
          </p:cNvGrpSpPr>
          <p:nvPr/>
        </p:nvGrpSpPr>
        <p:grpSpPr bwMode="auto">
          <a:xfrm>
            <a:off x="3182587" y="2482850"/>
            <a:ext cx="217487" cy="220663"/>
            <a:chOff x="1891" y="1564"/>
            <a:chExt cx="137" cy="139"/>
          </a:xfrm>
        </p:grpSpPr>
        <p:sp>
          <p:nvSpPr>
            <p:cNvPr id="273" name="Rectangle 340"/>
            <p:cNvSpPr>
              <a:spLocks noChangeArrowheads="1"/>
            </p:cNvSpPr>
            <p:nvPr/>
          </p:nvSpPr>
          <p:spPr bwMode="auto">
            <a:xfrm>
              <a:off x="1891" y="1564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341"/>
            <p:cNvSpPr>
              <a:spLocks noChangeArrowheads="1"/>
            </p:cNvSpPr>
            <p:nvPr/>
          </p:nvSpPr>
          <p:spPr bwMode="auto">
            <a:xfrm>
              <a:off x="1891" y="1564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7" name="Group 345"/>
          <p:cNvGrpSpPr>
            <a:grpSpLocks/>
          </p:cNvGrpSpPr>
          <p:nvPr/>
        </p:nvGrpSpPr>
        <p:grpSpPr bwMode="auto">
          <a:xfrm>
            <a:off x="3514374" y="3827463"/>
            <a:ext cx="217487" cy="219075"/>
            <a:chOff x="2100" y="2411"/>
            <a:chExt cx="137" cy="138"/>
          </a:xfrm>
        </p:grpSpPr>
        <p:sp>
          <p:nvSpPr>
            <p:cNvPr id="271" name="Rectangle 343"/>
            <p:cNvSpPr>
              <a:spLocks noChangeArrowheads="1"/>
            </p:cNvSpPr>
            <p:nvPr/>
          </p:nvSpPr>
          <p:spPr bwMode="auto">
            <a:xfrm>
              <a:off x="2100" y="2411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344"/>
            <p:cNvSpPr>
              <a:spLocks noChangeArrowheads="1"/>
            </p:cNvSpPr>
            <p:nvPr/>
          </p:nvSpPr>
          <p:spPr bwMode="auto">
            <a:xfrm>
              <a:off x="2100" y="2411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8" name="Group 348"/>
          <p:cNvGrpSpPr>
            <a:grpSpLocks/>
          </p:cNvGrpSpPr>
          <p:nvPr/>
        </p:nvGrpSpPr>
        <p:grpSpPr bwMode="auto">
          <a:xfrm>
            <a:off x="3182587" y="3827463"/>
            <a:ext cx="217487" cy="219075"/>
            <a:chOff x="1891" y="2411"/>
            <a:chExt cx="137" cy="138"/>
          </a:xfrm>
          <a:solidFill>
            <a:schemeClr val="bg1">
              <a:lumMod val="65000"/>
            </a:schemeClr>
          </a:solidFill>
        </p:grpSpPr>
        <p:sp>
          <p:nvSpPr>
            <p:cNvPr id="269" name="Rectangle 346"/>
            <p:cNvSpPr>
              <a:spLocks noChangeArrowheads="1"/>
            </p:cNvSpPr>
            <p:nvPr/>
          </p:nvSpPr>
          <p:spPr bwMode="auto">
            <a:xfrm>
              <a:off x="1891" y="2411"/>
              <a:ext cx="137" cy="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347"/>
            <p:cNvSpPr>
              <a:spLocks noChangeArrowheads="1"/>
            </p:cNvSpPr>
            <p:nvPr/>
          </p:nvSpPr>
          <p:spPr bwMode="auto">
            <a:xfrm>
              <a:off x="1891" y="2411"/>
              <a:ext cx="137" cy="138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9" name="Group 351"/>
          <p:cNvGrpSpPr>
            <a:grpSpLocks/>
          </p:cNvGrpSpPr>
          <p:nvPr/>
        </p:nvGrpSpPr>
        <p:grpSpPr bwMode="auto">
          <a:xfrm>
            <a:off x="3182587" y="3479800"/>
            <a:ext cx="217487" cy="231775"/>
            <a:chOff x="1891" y="2192"/>
            <a:chExt cx="137" cy="146"/>
          </a:xfrm>
          <a:solidFill>
            <a:schemeClr val="bg1">
              <a:lumMod val="65000"/>
            </a:schemeClr>
          </a:solidFill>
        </p:grpSpPr>
        <p:sp>
          <p:nvSpPr>
            <p:cNvPr id="267" name="Freeform 349"/>
            <p:cNvSpPr>
              <a:spLocks/>
            </p:cNvSpPr>
            <p:nvPr/>
          </p:nvSpPr>
          <p:spPr bwMode="auto">
            <a:xfrm>
              <a:off x="1891" y="2192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50"/>
            <p:cNvSpPr>
              <a:spLocks/>
            </p:cNvSpPr>
            <p:nvPr/>
          </p:nvSpPr>
          <p:spPr bwMode="auto">
            <a:xfrm>
              <a:off x="1891" y="2192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0" name="Group 354"/>
          <p:cNvGrpSpPr>
            <a:grpSpLocks/>
          </p:cNvGrpSpPr>
          <p:nvPr/>
        </p:nvGrpSpPr>
        <p:grpSpPr bwMode="auto">
          <a:xfrm>
            <a:off x="4363687" y="3595688"/>
            <a:ext cx="217487" cy="219075"/>
            <a:chOff x="2635" y="2265"/>
            <a:chExt cx="137" cy="138"/>
          </a:xfrm>
        </p:grpSpPr>
        <p:sp>
          <p:nvSpPr>
            <p:cNvPr id="265" name="Rectangle 352"/>
            <p:cNvSpPr>
              <a:spLocks noChangeArrowheads="1"/>
            </p:cNvSpPr>
            <p:nvPr/>
          </p:nvSpPr>
          <p:spPr bwMode="auto">
            <a:xfrm>
              <a:off x="2635" y="2265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353"/>
            <p:cNvSpPr>
              <a:spLocks noChangeArrowheads="1"/>
            </p:cNvSpPr>
            <p:nvPr/>
          </p:nvSpPr>
          <p:spPr bwMode="auto">
            <a:xfrm>
              <a:off x="2635" y="2265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1" name="Group 357"/>
          <p:cNvGrpSpPr>
            <a:grpSpLocks/>
          </p:cNvGrpSpPr>
          <p:nvPr/>
        </p:nvGrpSpPr>
        <p:grpSpPr bwMode="auto">
          <a:xfrm>
            <a:off x="4363687" y="4267200"/>
            <a:ext cx="217487" cy="231775"/>
            <a:chOff x="2635" y="2688"/>
            <a:chExt cx="137" cy="146"/>
          </a:xfrm>
        </p:grpSpPr>
        <p:sp>
          <p:nvSpPr>
            <p:cNvPr id="263" name="Freeform 355"/>
            <p:cNvSpPr>
              <a:spLocks/>
            </p:cNvSpPr>
            <p:nvPr/>
          </p:nvSpPr>
          <p:spPr bwMode="auto">
            <a:xfrm>
              <a:off x="2635" y="2688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56"/>
            <p:cNvSpPr>
              <a:spLocks/>
            </p:cNvSpPr>
            <p:nvPr/>
          </p:nvSpPr>
          <p:spPr bwMode="auto">
            <a:xfrm>
              <a:off x="2635" y="2688"/>
              <a:ext cx="137" cy="146"/>
            </a:xfrm>
            <a:custGeom>
              <a:avLst/>
              <a:gdLst>
                <a:gd name="T0" fmla="*/ 68 w 137"/>
                <a:gd name="T1" fmla="*/ 0 h 146"/>
                <a:gd name="T2" fmla="*/ 0 w 137"/>
                <a:gd name="T3" fmla="*/ 73 h 146"/>
                <a:gd name="T4" fmla="*/ 68 w 137"/>
                <a:gd name="T5" fmla="*/ 146 h 146"/>
                <a:gd name="T6" fmla="*/ 137 w 137"/>
                <a:gd name="T7" fmla="*/ 73 h 146"/>
                <a:gd name="T8" fmla="*/ 68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8" y="0"/>
                  </a:moveTo>
                  <a:lnTo>
                    <a:pt x="0" y="73"/>
                  </a:lnTo>
                  <a:lnTo>
                    <a:pt x="68" y="146"/>
                  </a:lnTo>
                  <a:lnTo>
                    <a:pt x="137" y="73"/>
                  </a:lnTo>
                  <a:lnTo>
                    <a:pt x="68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2" name="Group 360"/>
          <p:cNvGrpSpPr>
            <a:grpSpLocks/>
          </p:cNvGrpSpPr>
          <p:nvPr/>
        </p:nvGrpSpPr>
        <p:grpSpPr bwMode="auto">
          <a:xfrm>
            <a:off x="5051074" y="2482850"/>
            <a:ext cx="217487" cy="220663"/>
            <a:chOff x="3068" y="1564"/>
            <a:chExt cx="137" cy="139"/>
          </a:xfrm>
        </p:grpSpPr>
        <p:sp>
          <p:nvSpPr>
            <p:cNvPr id="261" name="Rectangle 358"/>
            <p:cNvSpPr>
              <a:spLocks noChangeArrowheads="1"/>
            </p:cNvSpPr>
            <p:nvPr/>
          </p:nvSpPr>
          <p:spPr bwMode="auto">
            <a:xfrm>
              <a:off x="3068" y="1564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359"/>
            <p:cNvSpPr>
              <a:spLocks noChangeArrowheads="1"/>
            </p:cNvSpPr>
            <p:nvPr/>
          </p:nvSpPr>
          <p:spPr bwMode="auto">
            <a:xfrm>
              <a:off x="3068" y="1564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3" name="Group 363"/>
          <p:cNvGrpSpPr>
            <a:grpSpLocks/>
          </p:cNvGrpSpPr>
          <p:nvPr/>
        </p:nvGrpSpPr>
        <p:grpSpPr bwMode="auto">
          <a:xfrm>
            <a:off x="6141687" y="2832100"/>
            <a:ext cx="217487" cy="231775"/>
            <a:chOff x="3755" y="1784"/>
            <a:chExt cx="137" cy="146"/>
          </a:xfrm>
        </p:grpSpPr>
        <p:sp>
          <p:nvSpPr>
            <p:cNvPr id="259" name="Freeform 361"/>
            <p:cNvSpPr>
              <a:spLocks/>
            </p:cNvSpPr>
            <p:nvPr/>
          </p:nvSpPr>
          <p:spPr bwMode="auto">
            <a:xfrm>
              <a:off x="3755" y="1784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362"/>
            <p:cNvSpPr>
              <a:spLocks/>
            </p:cNvSpPr>
            <p:nvPr/>
          </p:nvSpPr>
          <p:spPr bwMode="auto">
            <a:xfrm>
              <a:off x="3755" y="1784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4" name="Group 366"/>
          <p:cNvGrpSpPr>
            <a:grpSpLocks/>
          </p:cNvGrpSpPr>
          <p:nvPr/>
        </p:nvGrpSpPr>
        <p:grpSpPr bwMode="auto">
          <a:xfrm>
            <a:off x="5051074" y="3827463"/>
            <a:ext cx="217487" cy="219075"/>
            <a:chOff x="3068" y="2411"/>
            <a:chExt cx="137" cy="138"/>
          </a:xfrm>
        </p:grpSpPr>
        <p:sp>
          <p:nvSpPr>
            <p:cNvPr id="257" name="Rectangle 364"/>
            <p:cNvSpPr>
              <a:spLocks noChangeArrowheads="1"/>
            </p:cNvSpPr>
            <p:nvPr/>
          </p:nvSpPr>
          <p:spPr bwMode="auto">
            <a:xfrm>
              <a:off x="3068" y="2411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365"/>
            <p:cNvSpPr>
              <a:spLocks noChangeArrowheads="1"/>
            </p:cNvSpPr>
            <p:nvPr/>
          </p:nvSpPr>
          <p:spPr bwMode="auto">
            <a:xfrm>
              <a:off x="3068" y="2411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5" name="Group 369"/>
          <p:cNvGrpSpPr>
            <a:grpSpLocks/>
          </p:cNvGrpSpPr>
          <p:nvPr/>
        </p:nvGrpSpPr>
        <p:grpSpPr bwMode="auto">
          <a:xfrm>
            <a:off x="5051074" y="4486275"/>
            <a:ext cx="217487" cy="233363"/>
            <a:chOff x="3068" y="2826"/>
            <a:chExt cx="137" cy="147"/>
          </a:xfrm>
        </p:grpSpPr>
        <p:sp>
          <p:nvSpPr>
            <p:cNvPr id="255" name="Freeform 367"/>
            <p:cNvSpPr>
              <a:spLocks/>
            </p:cNvSpPr>
            <p:nvPr/>
          </p:nvSpPr>
          <p:spPr bwMode="auto">
            <a:xfrm>
              <a:off x="3068" y="2826"/>
              <a:ext cx="137" cy="147"/>
            </a:xfrm>
            <a:custGeom>
              <a:avLst/>
              <a:gdLst>
                <a:gd name="T0" fmla="*/ 69 w 137"/>
                <a:gd name="T1" fmla="*/ 0 h 147"/>
                <a:gd name="T2" fmla="*/ 0 w 137"/>
                <a:gd name="T3" fmla="*/ 73 h 147"/>
                <a:gd name="T4" fmla="*/ 69 w 137"/>
                <a:gd name="T5" fmla="*/ 147 h 147"/>
                <a:gd name="T6" fmla="*/ 137 w 137"/>
                <a:gd name="T7" fmla="*/ 73 h 147"/>
                <a:gd name="T8" fmla="*/ 69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9" y="0"/>
                  </a:moveTo>
                  <a:lnTo>
                    <a:pt x="0" y="73"/>
                  </a:lnTo>
                  <a:lnTo>
                    <a:pt x="69" y="147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368"/>
            <p:cNvSpPr>
              <a:spLocks/>
            </p:cNvSpPr>
            <p:nvPr/>
          </p:nvSpPr>
          <p:spPr bwMode="auto">
            <a:xfrm>
              <a:off x="3068" y="2826"/>
              <a:ext cx="137" cy="147"/>
            </a:xfrm>
            <a:custGeom>
              <a:avLst/>
              <a:gdLst>
                <a:gd name="T0" fmla="*/ 69 w 137"/>
                <a:gd name="T1" fmla="*/ 0 h 147"/>
                <a:gd name="T2" fmla="*/ 0 w 137"/>
                <a:gd name="T3" fmla="*/ 73 h 147"/>
                <a:gd name="T4" fmla="*/ 69 w 137"/>
                <a:gd name="T5" fmla="*/ 147 h 147"/>
                <a:gd name="T6" fmla="*/ 137 w 137"/>
                <a:gd name="T7" fmla="*/ 73 h 147"/>
                <a:gd name="T8" fmla="*/ 69 w 13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69" y="0"/>
                  </a:moveTo>
                  <a:lnTo>
                    <a:pt x="0" y="73"/>
                  </a:lnTo>
                  <a:lnTo>
                    <a:pt x="69" y="147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6" name="Group 372"/>
          <p:cNvGrpSpPr>
            <a:grpSpLocks/>
          </p:cNvGrpSpPr>
          <p:nvPr/>
        </p:nvGrpSpPr>
        <p:grpSpPr bwMode="auto">
          <a:xfrm>
            <a:off x="6141687" y="2471738"/>
            <a:ext cx="217487" cy="219075"/>
            <a:chOff x="3755" y="1557"/>
            <a:chExt cx="137" cy="138"/>
          </a:xfrm>
        </p:grpSpPr>
        <p:sp>
          <p:nvSpPr>
            <p:cNvPr id="253" name="Rectangle 370"/>
            <p:cNvSpPr>
              <a:spLocks noChangeArrowheads="1"/>
            </p:cNvSpPr>
            <p:nvPr/>
          </p:nvSpPr>
          <p:spPr bwMode="auto">
            <a:xfrm>
              <a:off x="3755" y="1557"/>
              <a:ext cx="137" cy="1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371"/>
            <p:cNvSpPr>
              <a:spLocks noChangeArrowheads="1"/>
            </p:cNvSpPr>
            <p:nvPr/>
          </p:nvSpPr>
          <p:spPr bwMode="auto">
            <a:xfrm>
              <a:off x="3755" y="1557"/>
              <a:ext cx="137" cy="138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7" name="Group 375"/>
          <p:cNvGrpSpPr>
            <a:grpSpLocks/>
          </p:cNvGrpSpPr>
          <p:nvPr/>
        </p:nvGrpSpPr>
        <p:grpSpPr bwMode="auto">
          <a:xfrm>
            <a:off x="6141687" y="3143250"/>
            <a:ext cx="217487" cy="220663"/>
            <a:chOff x="3755" y="1980"/>
            <a:chExt cx="137" cy="139"/>
          </a:xfrm>
        </p:grpSpPr>
        <p:sp>
          <p:nvSpPr>
            <p:cNvPr id="251" name="Rectangle 373"/>
            <p:cNvSpPr>
              <a:spLocks noChangeArrowheads="1"/>
            </p:cNvSpPr>
            <p:nvPr/>
          </p:nvSpPr>
          <p:spPr bwMode="auto">
            <a:xfrm>
              <a:off x="3755" y="1980"/>
              <a:ext cx="137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374"/>
            <p:cNvSpPr>
              <a:spLocks noChangeArrowheads="1"/>
            </p:cNvSpPr>
            <p:nvPr/>
          </p:nvSpPr>
          <p:spPr bwMode="auto">
            <a:xfrm>
              <a:off x="3755" y="1980"/>
              <a:ext cx="137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8" name="Group 378"/>
          <p:cNvGrpSpPr>
            <a:grpSpLocks/>
          </p:cNvGrpSpPr>
          <p:nvPr/>
        </p:nvGrpSpPr>
        <p:grpSpPr bwMode="auto">
          <a:xfrm>
            <a:off x="6141687" y="4475163"/>
            <a:ext cx="217487" cy="231775"/>
            <a:chOff x="3755" y="2819"/>
            <a:chExt cx="137" cy="146"/>
          </a:xfrm>
        </p:grpSpPr>
        <p:sp>
          <p:nvSpPr>
            <p:cNvPr id="249" name="Freeform 376"/>
            <p:cNvSpPr>
              <a:spLocks/>
            </p:cNvSpPr>
            <p:nvPr/>
          </p:nvSpPr>
          <p:spPr bwMode="auto">
            <a:xfrm>
              <a:off x="3755" y="2819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377"/>
            <p:cNvSpPr>
              <a:spLocks/>
            </p:cNvSpPr>
            <p:nvPr/>
          </p:nvSpPr>
          <p:spPr bwMode="auto">
            <a:xfrm>
              <a:off x="3755" y="2819"/>
              <a:ext cx="137" cy="146"/>
            </a:xfrm>
            <a:custGeom>
              <a:avLst/>
              <a:gdLst>
                <a:gd name="T0" fmla="*/ 69 w 137"/>
                <a:gd name="T1" fmla="*/ 0 h 146"/>
                <a:gd name="T2" fmla="*/ 0 w 137"/>
                <a:gd name="T3" fmla="*/ 73 h 146"/>
                <a:gd name="T4" fmla="*/ 69 w 137"/>
                <a:gd name="T5" fmla="*/ 146 h 146"/>
                <a:gd name="T6" fmla="*/ 137 w 137"/>
                <a:gd name="T7" fmla="*/ 73 h 146"/>
                <a:gd name="T8" fmla="*/ 69 w 13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6">
                  <a:moveTo>
                    <a:pt x="69" y="0"/>
                  </a:moveTo>
                  <a:lnTo>
                    <a:pt x="0" y="73"/>
                  </a:lnTo>
                  <a:lnTo>
                    <a:pt x="69" y="146"/>
                  </a:lnTo>
                  <a:lnTo>
                    <a:pt x="137" y="73"/>
                  </a:lnTo>
                  <a:lnTo>
                    <a:pt x="69" y="0"/>
                  </a:lnTo>
                  <a:close/>
                </a:path>
              </a:pathLst>
            </a:cu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9" name="Group 381"/>
          <p:cNvGrpSpPr>
            <a:grpSpLocks/>
          </p:cNvGrpSpPr>
          <p:nvPr/>
        </p:nvGrpSpPr>
        <p:grpSpPr bwMode="auto">
          <a:xfrm>
            <a:off x="5051074" y="2843213"/>
            <a:ext cx="217487" cy="220663"/>
            <a:chOff x="3068" y="1791"/>
            <a:chExt cx="137" cy="139"/>
          </a:xfrm>
          <a:solidFill>
            <a:schemeClr val="bg1">
              <a:lumMod val="65000"/>
            </a:schemeClr>
          </a:solidFill>
        </p:grpSpPr>
        <p:sp>
          <p:nvSpPr>
            <p:cNvPr id="247" name="Rectangle 379"/>
            <p:cNvSpPr>
              <a:spLocks noChangeArrowheads="1"/>
            </p:cNvSpPr>
            <p:nvPr/>
          </p:nvSpPr>
          <p:spPr bwMode="auto">
            <a:xfrm>
              <a:off x="3068" y="1791"/>
              <a:ext cx="137" cy="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380"/>
            <p:cNvSpPr>
              <a:spLocks noChangeArrowheads="1"/>
            </p:cNvSpPr>
            <p:nvPr/>
          </p:nvSpPr>
          <p:spPr bwMode="auto">
            <a:xfrm>
              <a:off x="3068" y="1791"/>
              <a:ext cx="137" cy="139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0" name="Group 384"/>
          <p:cNvGrpSpPr>
            <a:grpSpLocks/>
          </p:cNvGrpSpPr>
          <p:nvPr/>
        </p:nvGrpSpPr>
        <p:grpSpPr bwMode="auto">
          <a:xfrm>
            <a:off x="7116412" y="3143250"/>
            <a:ext cx="219075" cy="220663"/>
            <a:chOff x="4369" y="1980"/>
            <a:chExt cx="138" cy="139"/>
          </a:xfrm>
        </p:grpSpPr>
        <p:sp>
          <p:nvSpPr>
            <p:cNvPr id="245" name="Rectangle 382"/>
            <p:cNvSpPr>
              <a:spLocks noChangeArrowheads="1"/>
            </p:cNvSpPr>
            <p:nvPr/>
          </p:nvSpPr>
          <p:spPr bwMode="auto">
            <a:xfrm>
              <a:off x="4369" y="1980"/>
              <a:ext cx="138" cy="13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383"/>
            <p:cNvSpPr>
              <a:spLocks noChangeArrowheads="1"/>
            </p:cNvSpPr>
            <p:nvPr/>
          </p:nvSpPr>
          <p:spPr bwMode="auto">
            <a:xfrm>
              <a:off x="4369" y="1980"/>
              <a:ext cx="138" cy="139"/>
            </a:xfrm>
            <a:prstGeom prst="rect">
              <a:avLst/>
            </a:prstGeom>
            <a:no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1" name="Group 387"/>
          <p:cNvGrpSpPr>
            <a:grpSpLocks/>
          </p:cNvGrpSpPr>
          <p:nvPr/>
        </p:nvGrpSpPr>
        <p:grpSpPr bwMode="auto">
          <a:xfrm>
            <a:off x="3182587" y="2827338"/>
            <a:ext cx="217487" cy="219075"/>
            <a:chOff x="1891" y="1781"/>
            <a:chExt cx="137" cy="138"/>
          </a:xfrm>
          <a:solidFill>
            <a:schemeClr val="bg1">
              <a:lumMod val="65000"/>
            </a:schemeClr>
          </a:solidFill>
        </p:grpSpPr>
        <p:sp>
          <p:nvSpPr>
            <p:cNvPr id="243" name="Rectangle 385"/>
            <p:cNvSpPr>
              <a:spLocks noChangeArrowheads="1"/>
            </p:cNvSpPr>
            <p:nvPr/>
          </p:nvSpPr>
          <p:spPr bwMode="auto">
            <a:xfrm>
              <a:off x="1891" y="1781"/>
              <a:ext cx="137" cy="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386"/>
            <p:cNvSpPr>
              <a:spLocks noChangeArrowheads="1"/>
            </p:cNvSpPr>
            <p:nvPr/>
          </p:nvSpPr>
          <p:spPr bwMode="auto">
            <a:xfrm>
              <a:off x="1891" y="1781"/>
              <a:ext cx="137" cy="138"/>
            </a:xfrm>
            <a:prstGeom prst="rect">
              <a:avLst/>
            </a:prstGeom>
            <a:grpFill/>
            <a:ln w="6" cap="rnd">
              <a:solidFill>
                <a:srgbClr val="39536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Freeform 388"/>
          <p:cNvSpPr>
            <a:spLocks noEditPoints="1"/>
          </p:cNvSpPr>
          <p:nvPr/>
        </p:nvSpPr>
        <p:spPr bwMode="auto">
          <a:xfrm>
            <a:off x="6359174" y="2943225"/>
            <a:ext cx="176212" cy="665163"/>
          </a:xfrm>
          <a:custGeom>
            <a:avLst/>
            <a:gdLst>
              <a:gd name="T0" fmla="*/ 0 w 111"/>
              <a:gd name="T1" fmla="*/ 0 h 419"/>
              <a:gd name="T2" fmla="*/ 111 w 111"/>
              <a:gd name="T3" fmla="*/ 0 h 419"/>
              <a:gd name="T4" fmla="*/ 111 w 111"/>
              <a:gd name="T5" fmla="*/ 410 h 419"/>
              <a:gd name="T6" fmla="*/ 19 w 111"/>
              <a:gd name="T7" fmla="*/ 410 h 419"/>
              <a:gd name="T8" fmla="*/ 19 w 111"/>
              <a:gd name="T9" fmla="*/ 404 h 419"/>
              <a:gd name="T10" fmla="*/ 109 w 111"/>
              <a:gd name="T11" fmla="*/ 404 h 419"/>
              <a:gd name="T12" fmla="*/ 106 w 111"/>
              <a:gd name="T13" fmla="*/ 407 h 419"/>
              <a:gd name="T14" fmla="*/ 106 w 111"/>
              <a:gd name="T15" fmla="*/ 3 h 419"/>
              <a:gd name="T16" fmla="*/ 109 w 111"/>
              <a:gd name="T17" fmla="*/ 6 h 419"/>
              <a:gd name="T18" fmla="*/ 0 w 111"/>
              <a:gd name="T19" fmla="*/ 6 h 419"/>
              <a:gd name="T20" fmla="*/ 0 w 111"/>
              <a:gd name="T21" fmla="*/ 0 h 419"/>
              <a:gd name="T22" fmla="*/ 25 w 111"/>
              <a:gd name="T23" fmla="*/ 419 h 419"/>
              <a:gd name="T24" fmla="*/ 1 w 111"/>
              <a:gd name="T25" fmla="*/ 407 h 419"/>
              <a:gd name="T26" fmla="*/ 25 w 111"/>
              <a:gd name="T27" fmla="*/ 395 h 419"/>
              <a:gd name="T28" fmla="*/ 25 w 111"/>
              <a:gd name="T29" fmla="*/ 41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419">
                <a:moveTo>
                  <a:pt x="0" y="0"/>
                </a:moveTo>
                <a:lnTo>
                  <a:pt x="111" y="0"/>
                </a:lnTo>
                <a:lnTo>
                  <a:pt x="111" y="410"/>
                </a:lnTo>
                <a:lnTo>
                  <a:pt x="19" y="410"/>
                </a:lnTo>
                <a:lnTo>
                  <a:pt x="19" y="404"/>
                </a:lnTo>
                <a:lnTo>
                  <a:pt x="109" y="404"/>
                </a:lnTo>
                <a:lnTo>
                  <a:pt x="106" y="407"/>
                </a:lnTo>
                <a:lnTo>
                  <a:pt x="106" y="3"/>
                </a:lnTo>
                <a:lnTo>
                  <a:pt x="109" y="6"/>
                </a:lnTo>
                <a:lnTo>
                  <a:pt x="0" y="6"/>
                </a:lnTo>
                <a:lnTo>
                  <a:pt x="0" y="0"/>
                </a:lnTo>
                <a:close/>
                <a:moveTo>
                  <a:pt x="25" y="419"/>
                </a:moveTo>
                <a:lnTo>
                  <a:pt x="1" y="407"/>
                </a:lnTo>
                <a:lnTo>
                  <a:pt x="25" y="395"/>
                </a:lnTo>
                <a:lnTo>
                  <a:pt x="25" y="419"/>
                </a:lnTo>
                <a:close/>
              </a:path>
            </a:pathLst>
          </a:custGeom>
          <a:solidFill>
            <a:srgbClr val="39536B"/>
          </a:solidFill>
          <a:ln w="1" cap="flat">
            <a:solidFill>
              <a:srgbClr val="39536B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" name="TextBox 394"/>
          <p:cNvSpPr txBox="1"/>
          <p:nvPr/>
        </p:nvSpPr>
        <p:spPr>
          <a:xfrm>
            <a:off x="1391887" y="5325764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200" b="1" dirty="0" smtClean="0"/>
              <a:t>Requirements</a:t>
            </a:r>
          </a:p>
        </p:txBody>
      </p:sp>
      <p:sp>
        <p:nvSpPr>
          <p:cNvPr id="396" name="TextBox 395"/>
          <p:cNvSpPr txBox="1"/>
          <p:nvPr/>
        </p:nvSpPr>
        <p:spPr>
          <a:xfrm>
            <a:off x="3024791" y="5325764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200" b="1" dirty="0" smtClean="0"/>
              <a:t>Design</a:t>
            </a:r>
          </a:p>
        </p:txBody>
      </p:sp>
      <p:sp>
        <p:nvSpPr>
          <p:cNvPr id="397" name="TextBox 396"/>
          <p:cNvSpPr txBox="1"/>
          <p:nvPr/>
        </p:nvSpPr>
        <p:spPr>
          <a:xfrm>
            <a:off x="4256690" y="5325764"/>
            <a:ext cx="1322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200" b="1" dirty="0" smtClean="0"/>
              <a:t>Implementation</a:t>
            </a:r>
          </a:p>
        </p:txBody>
      </p:sp>
      <p:sp>
        <p:nvSpPr>
          <p:cNvPr id="398" name="TextBox 397"/>
          <p:cNvSpPr txBox="1"/>
          <p:nvPr/>
        </p:nvSpPr>
        <p:spPr>
          <a:xfrm>
            <a:off x="5955721" y="5325764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200" b="1" dirty="0" smtClean="0"/>
              <a:t>Product Delivery</a:t>
            </a:r>
          </a:p>
        </p:txBody>
      </p:sp>
    </p:spTree>
    <p:extLst>
      <p:ext uri="{BB962C8B-B14F-4D97-AF65-F5344CB8AC3E}">
        <p14:creationId xmlns:p14="http://schemas.microsoft.com/office/powerpoint/2010/main" val="427771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Rework Costs Skyrocket When Defects Are Found</a:t>
            </a:r>
            <a:r>
              <a:rPr lang="en-US" dirty="0"/>
              <a:t> </a:t>
            </a:r>
            <a:r>
              <a:rPr lang="en-US" dirty="0" smtClean="0"/>
              <a:t>Late in the Process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690" y="2568371"/>
            <a:ext cx="4262967" cy="253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" name="Rectangular Callout 2047"/>
          <p:cNvSpPr/>
          <p:nvPr/>
        </p:nvSpPr>
        <p:spPr bwMode="auto">
          <a:xfrm>
            <a:off x="801513" y="2359382"/>
            <a:ext cx="1422399" cy="699911"/>
          </a:xfrm>
          <a:prstGeom prst="wedgeRectCallout">
            <a:avLst>
              <a:gd name="adj1" fmla="val 87897"/>
              <a:gd name="adj2" fmla="val 114113"/>
            </a:avLst>
          </a:prstGeom>
          <a:solidFill>
            <a:srgbClr val="FFFFCC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12713" marR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A defect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injected</a:t>
            </a:r>
            <a:b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here …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76" name="Rectangular Callout 375"/>
          <p:cNvSpPr/>
          <p:nvPr/>
        </p:nvSpPr>
        <p:spPr bwMode="auto">
          <a:xfrm>
            <a:off x="6536267" y="1998133"/>
            <a:ext cx="1591733" cy="920193"/>
          </a:xfrm>
          <a:prstGeom prst="wedgeRectCallout">
            <a:avLst>
              <a:gd name="adj1" fmla="val -88726"/>
              <a:gd name="adj2" fmla="val 46776"/>
            </a:avLst>
          </a:prstGeom>
          <a:solidFill>
            <a:srgbClr val="FFFFCC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12713">
              <a:spcBef>
                <a:spcPct val="50000"/>
              </a:spcBef>
              <a:buFontTx/>
              <a:buNone/>
            </a:pPr>
            <a:r>
              <a:rPr lang="en-US" sz="1200" b="1" dirty="0">
                <a:ea typeface="ＭＳ Ｐゴシック" pitchFamily="1" charset="-128"/>
              </a:rPr>
              <a:t>… and discovered</a:t>
            </a:r>
            <a:br>
              <a:rPr lang="en-US" sz="1200" b="1" dirty="0">
                <a:ea typeface="ＭＳ Ｐゴシック" pitchFamily="1" charset="-128"/>
              </a:rPr>
            </a:br>
            <a:r>
              <a:rPr lang="en-US" sz="1200" b="1" dirty="0">
                <a:ea typeface="ＭＳ Ｐゴシック" pitchFamily="1" charset="-128"/>
              </a:rPr>
              <a:t>here, is extremely</a:t>
            </a:r>
            <a:br>
              <a:rPr lang="en-US" sz="1200" b="1" dirty="0">
                <a:ea typeface="ＭＳ Ｐゴシック" pitchFamily="1" charset="-128"/>
              </a:rPr>
            </a:br>
            <a:r>
              <a:rPr lang="en-US" sz="1200" b="1" dirty="0">
                <a:ea typeface="ＭＳ Ｐゴシック" pitchFamily="1" charset="-128"/>
              </a:rPr>
              <a:t>time-consuming &amp;</a:t>
            </a:r>
            <a:br>
              <a:rPr lang="en-US" sz="1200" b="1" dirty="0">
                <a:ea typeface="ＭＳ Ｐゴシック" pitchFamily="1" charset="-128"/>
              </a:rPr>
            </a:br>
            <a:r>
              <a:rPr lang="en-US" sz="1200" b="1" dirty="0">
                <a:ea typeface="ＭＳ Ｐゴシック" pitchFamily="1" charset="-128"/>
              </a:rPr>
              <a:t>costly to fix.</a:t>
            </a:r>
          </a:p>
        </p:txBody>
      </p:sp>
      <p:pic>
        <p:nvPicPr>
          <p:cNvPr id="377" name="Picture 2" descr="\\.psf\Home\Downloads\iStock_000012732713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9545" y="4476707"/>
            <a:ext cx="1248997" cy="1245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1700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Rework Costs Skyrocket When Defects Found</a:t>
            </a:r>
            <a:br>
              <a:rPr lang="en-US" dirty="0" smtClean="0"/>
            </a:br>
            <a:r>
              <a:rPr lang="en-US" dirty="0" smtClean="0"/>
              <a:t>Late in the Process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690" y="2568371"/>
            <a:ext cx="4262967" cy="253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" name="Rectangular Callout 2047"/>
          <p:cNvSpPr/>
          <p:nvPr/>
        </p:nvSpPr>
        <p:spPr bwMode="auto">
          <a:xfrm>
            <a:off x="1027291" y="1512720"/>
            <a:ext cx="1422399" cy="699911"/>
          </a:xfrm>
          <a:prstGeom prst="wedgeRectCallout">
            <a:avLst>
              <a:gd name="adj1" fmla="val 141072"/>
              <a:gd name="adj2" fmla="val 130242"/>
            </a:avLst>
          </a:prstGeom>
          <a:solidFill>
            <a:srgbClr val="FFFFCC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12713" marR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A defect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injected</a:t>
            </a:r>
            <a:b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here …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76" name="Rectangular Callout 375"/>
          <p:cNvSpPr/>
          <p:nvPr/>
        </p:nvSpPr>
        <p:spPr bwMode="auto">
          <a:xfrm>
            <a:off x="5120923" y="1402578"/>
            <a:ext cx="2002365" cy="920193"/>
          </a:xfrm>
          <a:prstGeom prst="wedgeRectCallout">
            <a:avLst>
              <a:gd name="adj1" fmla="val -111639"/>
              <a:gd name="adj2" fmla="val 132652"/>
            </a:avLst>
          </a:prstGeom>
          <a:solidFill>
            <a:srgbClr val="FFFFCC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12713">
              <a:spcBef>
                <a:spcPct val="50000"/>
              </a:spcBef>
              <a:buFontTx/>
              <a:buNone/>
            </a:pPr>
            <a:r>
              <a:rPr lang="en-US" sz="1200" b="1" dirty="0">
                <a:ea typeface="ＭＳ Ｐゴシック" pitchFamily="1" charset="-128"/>
              </a:rPr>
              <a:t>… and </a:t>
            </a:r>
            <a:r>
              <a:rPr lang="en-US" sz="1200" b="1" dirty="0" smtClean="0">
                <a:ea typeface="ＭＳ Ｐゴシック" pitchFamily="1" charset="-128"/>
              </a:rPr>
              <a:t>discovered here</a:t>
            </a:r>
            <a:r>
              <a:rPr lang="en-US" sz="1200" b="1" dirty="0">
                <a:ea typeface="ＭＳ Ｐゴシック" pitchFamily="1" charset="-128"/>
              </a:rPr>
              <a:t>, </a:t>
            </a:r>
            <a:r>
              <a:rPr lang="en-US" sz="1200" b="1" dirty="0" smtClean="0">
                <a:ea typeface="ＭＳ Ｐゴシック" pitchFamily="1" charset="-128"/>
              </a:rPr>
              <a:t/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can be more easily 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diagnosed &amp; fixed.</a:t>
            </a:r>
            <a:endParaRPr lang="en-US" sz="1200" b="1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9277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Why Is It Cost-Effective to Find/Fix Defects Early?</a:t>
            </a:r>
            <a:endParaRPr lang="en-US" sz="27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4" y="4213410"/>
            <a:ext cx="3853797" cy="163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54" y="1390949"/>
            <a:ext cx="3094093" cy="1875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161458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b="1" dirty="0" smtClean="0"/>
              <a:t>Early Find/Fix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800" y="3270318"/>
            <a:ext cx="168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b="1" dirty="0" smtClean="0"/>
              <a:t>Late Find/Fix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1527558"/>
            <a:ext cx="3792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500" dirty="0" smtClean="0"/>
              <a:t>An individual finds/fixes a mistake early in the project.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found during personal review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takes a few minutes to fix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no one else’s time is involved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76800" y="3639650"/>
            <a:ext cx="3980329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500" dirty="0" smtClean="0"/>
              <a:t>A customer finds a problem in the released product.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reports problem to developing organization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problem is analyzed, routed to engineering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problem is diagnosed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individual is assigned to find/fix the error</a:t>
            </a:r>
          </a:p>
          <a:p>
            <a:pPr marL="285750" indent="-285750">
              <a:spcBef>
                <a:spcPts val="600"/>
              </a:spcBef>
            </a:pPr>
            <a:r>
              <a:rPr lang="en-US" sz="1500" dirty="0" smtClean="0"/>
              <a:t>product is re-inspected, retested, and delivered back to the field</a:t>
            </a:r>
          </a:p>
        </p:txBody>
      </p:sp>
    </p:spTree>
    <p:extLst>
      <p:ext uri="{BB962C8B-B14F-4D97-AF65-F5344CB8AC3E}">
        <p14:creationId xmlns:p14="http://schemas.microsoft.com/office/powerpoint/2010/main" val="3000004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Cost of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589844"/>
          </a:xfrm>
        </p:spPr>
        <p:txBody>
          <a:bodyPr/>
          <a:lstStyle/>
          <a:p>
            <a:r>
              <a:rPr lang="en-US" dirty="0" smtClean="0"/>
              <a:t>There are four contributors to the cost of quality.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38031" y="2004699"/>
            <a:ext cx="6304160" cy="3110676"/>
            <a:chOff x="1473498" y="2388521"/>
            <a:chExt cx="6304160" cy="3110676"/>
          </a:xfrm>
        </p:grpSpPr>
        <p:sp>
          <p:nvSpPr>
            <p:cNvPr id="6" name="TextBox 5"/>
            <p:cNvSpPr txBox="1"/>
            <p:nvPr/>
          </p:nvSpPr>
          <p:spPr>
            <a:xfrm>
              <a:off x="1613140" y="4582606"/>
              <a:ext cx="215905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Testing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Rework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Lower staff morale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44830" y="4582605"/>
              <a:ext cx="28328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Warranty cost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Returned material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Reduced customer loyalty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46432" y="2893068"/>
              <a:ext cx="19303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Personal review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Peer inspection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Quality audit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13140" y="2893068"/>
              <a:ext cx="20441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Quality planning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Process planning</a:t>
              </a:r>
            </a:p>
            <a:p>
              <a:pPr marL="285750" indent="-285750" algn="l">
                <a:buBlip>
                  <a:blip r:embed="rId2"/>
                </a:buBlip>
              </a:pPr>
              <a:r>
                <a:rPr lang="en-US" sz="1600" dirty="0" smtClean="0"/>
                <a:t>Training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944830" y="4471907"/>
              <a:ext cx="2832827" cy="102728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944830" y="4065507"/>
              <a:ext cx="2832827" cy="406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44830" y="408404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External Failure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944831" y="2794921"/>
              <a:ext cx="2832827" cy="102728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944831" y="2388521"/>
              <a:ext cx="2832827" cy="406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44831" y="2407055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Appraisal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1473498" y="2794921"/>
              <a:ext cx="2832827" cy="102728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473498" y="2388521"/>
              <a:ext cx="2832827" cy="406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73498" y="2407055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Prevention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493575" y="4471908"/>
              <a:ext cx="2832827" cy="102728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493575" y="4065508"/>
              <a:ext cx="2832827" cy="406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93575" y="4102575"/>
              <a:ext cx="1723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Internal Failure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6901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Costs</a:t>
            </a:r>
            <a:endParaRPr lang="en-US" dirty="0"/>
          </a:p>
        </p:txBody>
      </p:sp>
      <p:graphicFrame>
        <p:nvGraphicFramePr>
          <p:cNvPr id="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32062"/>
              </p:ext>
            </p:extLst>
          </p:nvPr>
        </p:nvGraphicFramePr>
        <p:xfrm>
          <a:off x="5280025" y="3914067"/>
          <a:ext cx="10668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Bitmap Image" r:id="rId3" imgW="1066667" imgH="1066667" progId="Paint.Picture">
                  <p:embed/>
                </p:oleObj>
              </mc:Choice>
              <mc:Fallback>
                <p:oleObj name="Bitmap Image" r:id="rId3" imgW="1066667" imgH="106666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0025" y="3914067"/>
                        <a:ext cx="10668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762000" y="4942767"/>
            <a:ext cx="68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Input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776538" y="4942767"/>
            <a:ext cx="973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Process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195888" y="4942767"/>
            <a:ext cx="917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Rework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7197725" y="4942767"/>
            <a:ext cx="1266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Acceptable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product</a:t>
            </a:r>
          </a:p>
        </p:txBody>
      </p: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4741863" y="2572630"/>
            <a:ext cx="777875" cy="876300"/>
            <a:chOff x="2634" y="1869"/>
            <a:chExt cx="998" cy="1061"/>
          </a:xfrm>
        </p:grpSpPr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2911" y="2411"/>
              <a:ext cx="334" cy="379"/>
            </a:xfrm>
            <a:custGeom>
              <a:avLst/>
              <a:gdLst>
                <a:gd name="T0" fmla="*/ 633 w 667"/>
                <a:gd name="T1" fmla="*/ 0 h 758"/>
                <a:gd name="T2" fmla="*/ 667 w 667"/>
                <a:gd name="T3" fmla="*/ 75 h 758"/>
                <a:gd name="T4" fmla="*/ 599 w 667"/>
                <a:gd name="T5" fmla="*/ 189 h 758"/>
                <a:gd name="T6" fmla="*/ 511 w 667"/>
                <a:gd name="T7" fmla="*/ 324 h 758"/>
                <a:gd name="T8" fmla="*/ 422 w 667"/>
                <a:gd name="T9" fmla="*/ 474 h 758"/>
                <a:gd name="T10" fmla="*/ 340 w 667"/>
                <a:gd name="T11" fmla="*/ 568 h 758"/>
                <a:gd name="T12" fmla="*/ 231 w 667"/>
                <a:gd name="T13" fmla="*/ 697 h 758"/>
                <a:gd name="T14" fmla="*/ 163 w 667"/>
                <a:gd name="T15" fmla="*/ 758 h 758"/>
                <a:gd name="T16" fmla="*/ 96 w 667"/>
                <a:gd name="T17" fmla="*/ 730 h 758"/>
                <a:gd name="T18" fmla="*/ 21 w 667"/>
                <a:gd name="T19" fmla="*/ 650 h 758"/>
                <a:gd name="T20" fmla="*/ 0 w 667"/>
                <a:gd name="T21" fmla="*/ 595 h 758"/>
                <a:gd name="T22" fmla="*/ 62 w 667"/>
                <a:gd name="T23" fmla="*/ 453 h 758"/>
                <a:gd name="T24" fmla="*/ 157 w 667"/>
                <a:gd name="T25" fmla="*/ 304 h 758"/>
                <a:gd name="T26" fmla="*/ 252 w 667"/>
                <a:gd name="T27" fmla="*/ 182 h 758"/>
                <a:gd name="T28" fmla="*/ 381 w 667"/>
                <a:gd name="T29" fmla="*/ 88 h 758"/>
                <a:gd name="T30" fmla="*/ 511 w 667"/>
                <a:gd name="T31" fmla="*/ 34 h 758"/>
                <a:gd name="T32" fmla="*/ 633 w 667"/>
                <a:gd name="T33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7" h="758">
                  <a:moveTo>
                    <a:pt x="633" y="0"/>
                  </a:moveTo>
                  <a:lnTo>
                    <a:pt x="667" y="75"/>
                  </a:lnTo>
                  <a:lnTo>
                    <a:pt x="599" y="189"/>
                  </a:lnTo>
                  <a:lnTo>
                    <a:pt x="511" y="324"/>
                  </a:lnTo>
                  <a:lnTo>
                    <a:pt x="422" y="474"/>
                  </a:lnTo>
                  <a:lnTo>
                    <a:pt x="340" y="568"/>
                  </a:lnTo>
                  <a:lnTo>
                    <a:pt x="231" y="697"/>
                  </a:lnTo>
                  <a:lnTo>
                    <a:pt x="163" y="758"/>
                  </a:lnTo>
                  <a:lnTo>
                    <a:pt x="96" y="730"/>
                  </a:lnTo>
                  <a:lnTo>
                    <a:pt x="21" y="650"/>
                  </a:lnTo>
                  <a:lnTo>
                    <a:pt x="0" y="595"/>
                  </a:lnTo>
                  <a:lnTo>
                    <a:pt x="62" y="453"/>
                  </a:lnTo>
                  <a:lnTo>
                    <a:pt x="157" y="304"/>
                  </a:lnTo>
                  <a:lnTo>
                    <a:pt x="252" y="182"/>
                  </a:lnTo>
                  <a:lnTo>
                    <a:pt x="381" y="88"/>
                  </a:lnTo>
                  <a:lnTo>
                    <a:pt x="511" y="34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AD6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3229" y="1925"/>
              <a:ext cx="399" cy="521"/>
            </a:xfrm>
            <a:custGeom>
              <a:avLst/>
              <a:gdLst>
                <a:gd name="T0" fmla="*/ 595 w 799"/>
                <a:gd name="T1" fmla="*/ 0 h 1040"/>
                <a:gd name="T2" fmla="*/ 771 w 799"/>
                <a:gd name="T3" fmla="*/ 95 h 1040"/>
                <a:gd name="T4" fmla="*/ 799 w 799"/>
                <a:gd name="T5" fmla="*/ 264 h 1040"/>
                <a:gd name="T6" fmla="*/ 779 w 799"/>
                <a:gd name="T7" fmla="*/ 479 h 1040"/>
                <a:gd name="T8" fmla="*/ 724 w 799"/>
                <a:gd name="T9" fmla="*/ 634 h 1040"/>
                <a:gd name="T10" fmla="*/ 670 w 799"/>
                <a:gd name="T11" fmla="*/ 763 h 1040"/>
                <a:gd name="T12" fmla="*/ 569 w 799"/>
                <a:gd name="T13" fmla="*/ 851 h 1040"/>
                <a:gd name="T14" fmla="*/ 473 w 799"/>
                <a:gd name="T15" fmla="*/ 926 h 1040"/>
                <a:gd name="T16" fmla="*/ 338 w 799"/>
                <a:gd name="T17" fmla="*/ 973 h 1040"/>
                <a:gd name="T18" fmla="*/ 122 w 799"/>
                <a:gd name="T19" fmla="*/ 965 h 1040"/>
                <a:gd name="T20" fmla="*/ 60 w 799"/>
                <a:gd name="T21" fmla="*/ 1040 h 1040"/>
                <a:gd name="T22" fmla="*/ 0 w 799"/>
                <a:gd name="T23" fmla="*/ 965 h 1040"/>
                <a:gd name="T24" fmla="*/ 68 w 799"/>
                <a:gd name="T25" fmla="*/ 879 h 1040"/>
                <a:gd name="T26" fmla="*/ 263 w 799"/>
                <a:gd name="T27" fmla="*/ 851 h 1040"/>
                <a:gd name="T28" fmla="*/ 426 w 799"/>
                <a:gd name="T29" fmla="*/ 757 h 1040"/>
                <a:gd name="T30" fmla="*/ 528 w 799"/>
                <a:gd name="T31" fmla="*/ 634 h 1040"/>
                <a:gd name="T32" fmla="*/ 616 w 799"/>
                <a:gd name="T33" fmla="*/ 473 h 1040"/>
                <a:gd name="T34" fmla="*/ 643 w 799"/>
                <a:gd name="T35" fmla="*/ 331 h 1040"/>
                <a:gd name="T36" fmla="*/ 649 w 799"/>
                <a:gd name="T37" fmla="*/ 169 h 1040"/>
                <a:gd name="T38" fmla="*/ 616 w 799"/>
                <a:gd name="T39" fmla="*/ 67 h 1040"/>
                <a:gd name="T40" fmla="*/ 595 w 799"/>
                <a:gd name="T41" fmla="*/ 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9" h="1040">
                  <a:moveTo>
                    <a:pt x="595" y="0"/>
                  </a:moveTo>
                  <a:lnTo>
                    <a:pt x="771" y="95"/>
                  </a:lnTo>
                  <a:lnTo>
                    <a:pt x="799" y="264"/>
                  </a:lnTo>
                  <a:lnTo>
                    <a:pt x="779" y="479"/>
                  </a:lnTo>
                  <a:lnTo>
                    <a:pt x="724" y="634"/>
                  </a:lnTo>
                  <a:lnTo>
                    <a:pt x="670" y="763"/>
                  </a:lnTo>
                  <a:lnTo>
                    <a:pt x="569" y="851"/>
                  </a:lnTo>
                  <a:lnTo>
                    <a:pt x="473" y="926"/>
                  </a:lnTo>
                  <a:lnTo>
                    <a:pt x="338" y="973"/>
                  </a:lnTo>
                  <a:lnTo>
                    <a:pt x="122" y="965"/>
                  </a:lnTo>
                  <a:lnTo>
                    <a:pt x="60" y="1040"/>
                  </a:lnTo>
                  <a:lnTo>
                    <a:pt x="0" y="965"/>
                  </a:lnTo>
                  <a:lnTo>
                    <a:pt x="68" y="879"/>
                  </a:lnTo>
                  <a:lnTo>
                    <a:pt x="263" y="851"/>
                  </a:lnTo>
                  <a:lnTo>
                    <a:pt x="426" y="757"/>
                  </a:lnTo>
                  <a:lnTo>
                    <a:pt x="528" y="634"/>
                  </a:lnTo>
                  <a:lnTo>
                    <a:pt x="616" y="473"/>
                  </a:lnTo>
                  <a:lnTo>
                    <a:pt x="643" y="331"/>
                  </a:lnTo>
                  <a:lnTo>
                    <a:pt x="649" y="169"/>
                  </a:lnTo>
                  <a:lnTo>
                    <a:pt x="616" y="67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3296" y="1902"/>
              <a:ext cx="336" cy="520"/>
            </a:xfrm>
            <a:custGeom>
              <a:avLst/>
              <a:gdLst>
                <a:gd name="T0" fmla="*/ 82 w 672"/>
                <a:gd name="T1" fmla="*/ 992 h 1039"/>
                <a:gd name="T2" fmla="*/ 197 w 672"/>
                <a:gd name="T3" fmla="*/ 992 h 1039"/>
                <a:gd name="T4" fmla="*/ 319 w 672"/>
                <a:gd name="T5" fmla="*/ 944 h 1039"/>
                <a:gd name="T6" fmla="*/ 407 w 672"/>
                <a:gd name="T7" fmla="*/ 884 h 1039"/>
                <a:gd name="T8" fmla="*/ 496 w 672"/>
                <a:gd name="T9" fmla="*/ 796 h 1039"/>
                <a:gd name="T10" fmla="*/ 563 w 672"/>
                <a:gd name="T11" fmla="*/ 682 h 1039"/>
                <a:gd name="T12" fmla="*/ 604 w 672"/>
                <a:gd name="T13" fmla="*/ 560 h 1039"/>
                <a:gd name="T14" fmla="*/ 632 w 672"/>
                <a:gd name="T15" fmla="*/ 445 h 1039"/>
                <a:gd name="T16" fmla="*/ 638 w 672"/>
                <a:gd name="T17" fmla="*/ 338 h 1039"/>
                <a:gd name="T18" fmla="*/ 632 w 672"/>
                <a:gd name="T19" fmla="*/ 243 h 1039"/>
                <a:gd name="T20" fmla="*/ 625 w 672"/>
                <a:gd name="T21" fmla="*/ 168 h 1039"/>
                <a:gd name="T22" fmla="*/ 578 w 672"/>
                <a:gd name="T23" fmla="*/ 129 h 1039"/>
                <a:gd name="T24" fmla="*/ 516 w 672"/>
                <a:gd name="T25" fmla="*/ 88 h 1039"/>
                <a:gd name="T26" fmla="*/ 489 w 672"/>
                <a:gd name="T27" fmla="*/ 81 h 1039"/>
                <a:gd name="T28" fmla="*/ 448 w 672"/>
                <a:gd name="T29" fmla="*/ 34 h 1039"/>
                <a:gd name="T30" fmla="*/ 456 w 672"/>
                <a:gd name="T31" fmla="*/ 0 h 1039"/>
                <a:gd name="T32" fmla="*/ 503 w 672"/>
                <a:gd name="T33" fmla="*/ 34 h 1039"/>
                <a:gd name="T34" fmla="*/ 651 w 672"/>
                <a:gd name="T35" fmla="*/ 142 h 1039"/>
                <a:gd name="T36" fmla="*/ 672 w 672"/>
                <a:gd name="T37" fmla="*/ 215 h 1039"/>
                <a:gd name="T38" fmla="*/ 672 w 672"/>
                <a:gd name="T39" fmla="*/ 317 h 1039"/>
                <a:gd name="T40" fmla="*/ 672 w 672"/>
                <a:gd name="T41" fmla="*/ 418 h 1039"/>
                <a:gd name="T42" fmla="*/ 666 w 672"/>
                <a:gd name="T43" fmla="*/ 533 h 1039"/>
                <a:gd name="T44" fmla="*/ 632 w 672"/>
                <a:gd name="T45" fmla="*/ 628 h 1039"/>
                <a:gd name="T46" fmla="*/ 604 w 672"/>
                <a:gd name="T47" fmla="*/ 715 h 1039"/>
                <a:gd name="T48" fmla="*/ 563 w 672"/>
                <a:gd name="T49" fmla="*/ 789 h 1039"/>
                <a:gd name="T50" fmla="*/ 516 w 672"/>
                <a:gd name="T51" fmla="*/ 850 h 1039"/>
                <a:gd name="T52" fmla="*/ 462 w 672"/>
                <a:gd name="T53" fmla="*/ 910 h 1039"/>
                <a:gd name="T54" fmla="*/ 381 w 672"/>
                <a:gd name="T55" fmla="*/ 958 h 1039"/>
                <a:gd name="T56" fmla="*/ 285 w 672"/>
                <a:gd name="T57" fmla="*/ 1005 h 1039"/>
                <a:gd name="T58" fmla="*/ 197 w 672"/>
                <a:gd name="T59" fmla="*/ 1032 h 1039"/>
                <a:gd name="T60" fmla="*/ 69 w 672"/>
                <a:gd name="T61" fmla="*/ 1039 h 1039"/>
                <a:gd name="T62" fmla="*/ 0 w 672"/>
                <a:gd name="T63" fmla="*/ 1005 h 1039"/>
                <a:gd name="T64" fmla="*/ 82 w 672"/>
                <a:gd name="T65" fmla="*/ 992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2" h="1039">
                  <a:moveTo>
                    <a:pt x="82" y="992"/>
                  </a:moveTo>
                  <a:lnTo>
                    <a:pt x="197" y="992"/>
                  </a:lnTo>
                  <a:lnTo>
                    <a:pt x="319" y="944"/>
                  </a:lnTo>
                  <a:lnTo>
                    <a:pt x="407" y="884"/>
                  </a:lnTo>
                  <a:lnTo>
                    <a:pt x="496" y="796"/>
                  </a:lnTo>
                  <a:lnTo>
                    <a:pt x="563" y="682"/>
                  </a:lnTo>
                  <a:lnTo>
                    <a:pt x="604" y="560"/>
                  </a:lnTo>
                  <a:lnTo>
                    <a:pt x="632" y="445"/>
                  </a:lnTo>
                  <a:lnTo>
                    <a:pt x="638" y="338"/>
                  </a:lnTo>
                  <a:lnTo>
                    <a:pt x="632" y="243"/>
                  </a:lnTo>
                  <a:lnTo>
                    <a:pt x="625" y="168"/>
                  </a:lnTo>
                  <a:lnTo>
                    <a:pt x="578" y="129"/>
                  </a:lnTo>
                  <a:lnTo>
                    <a:pt x="516" y="88"/>
                  </a:lnTo>
                  <a:lnTo>
                    <a:pt x="489" y="81"/>
                  </a:lnTo>
                  <a:lnTo>
                    <a:pt x="448" y="34"/>
                  </a:lnTo>
                  <a:lnTo>
                    <a:pt x="456" y="0"/>
                  </a:lnTo>
                  <a:lnTo>
                    <a:pt x="503" y="34"/>
                  </a:lnTo>
                  <a:lnTo>
                    <a:pt x="651" y="142"/>
                  </a:lnTo>
                  <a:lnTo>
                    <a:pt x="672" y="215"/>
                  </a:lnTo>
                  <a:lnTo>
                    <a:pt x="672" y="317"/>
                  </a:lnTo>
                  <a:lnTo>
                    <a:pt x="672" y="418"/>
                  </a:lnTo>
                  <a:lnTo>
                    <a:pt x="666" y="533"/>
                  </a:lnTo>
                  <a:lnTo>
                    <a:pt x="632" y="628"/>
                  </a:lnTo>
                  <a:lnTo>
                    <a:pt x="604" y="715"/>
                  </a:lnTo>
                  <a:lnTo>
                    <a:pt x="563" y="789"/>
                  </a:lnTo>
                  <a:lnTo>
                    <a:pt x="516" y="850"/>
                  </a:lnTo>
                  <a:lnTo>
                    <a:pt x="462" y="910"/>
                  </a:lnTo>
                  <a:lnTo>
                    <a:pt x="381" y="958"/>
                  </a:lnTo>
                  <a:lnTo>
                    <a:pt x="285" y="1005"/>
                  </a:lnTo>
                  <a:lnTo>
                    <a:pt x="197" y="1032"/>
                  </a:lnTo>
                  <a:lnTo>
                    <a:pt x="69" y="1039"/>
                  </a:lnTo>
                  <a:lnTo>
                    <a:pt x="0" y="1005"/>
                  </a:lnTo>
                  <a:lnTo>
                    <a:pt x="82" y="9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3206" y="1899"/>
              <a:ext cx="355" cy="570"/>
            </a:xfrm>
            <a:custGeom>
              <a:avLst/>
              <a:gdLst>
                <a:gd name="T0" fmla="*/ 141 w 711"/>
                <a:gd name="T1" fmla="*/ 1087 h 1141"/>
                <a:gd name="T2" fmla="*/ 210 w 711"/>
                <a:gd name="T3" fmla="*/ 999 h 1141"/>
                <a:gd name="T4" fmla="*/ 210 w 711"/>
                <a:gd name="T5" fmla="*/ 938 h 1141"/>
                <a:gd name="T6" fmla="*/ 311 w 711"/>
                <a:gd name="T7" fmla="*/ 911 h 1141"/>
                <a:gd name="T8" fmla="*/ 420 w 711"/>
                <a:gd name="T9" fmla="*/ 863 h 1141"/>
                <a:gd name="T10" fmla="*/ 501 w 711"/>
                <a:gd name="T11" fmla="*/ 796 h 1141"/>
                <a:gd name="T12" fmla="*/ 576 w 711"/>
                <a:gd name="T13" fmla="*/ 702 h 1141"/>
                <a:gd name="T14" fmla="*/ 636 w 711"/>
                <a:gd name="T15" fmla="*/ 614 h 1141"/>
                <a:gd name="T16" fmla="*/ 677 w 711"/>
                <a:gd name="T17" fmla="*/ 506 h 1141"/>
                <a:gd name="T18" fmla="*/ 691 w 711"/>
                <a:gd name="T19" fmla="*/ 405 h 1141"/>
                <a:gd name="T20" fmla="*/ 711 w 711"/>
                <a:gd name="T21" fmla="*/ 325 h 1141"/>
                <a:gd name="T22" fmla="*/ 711 w 711"/>
                <a:gd name="T23" fmla="*/ 190 h 1141"/>
                <a:gd name="T24" fmla="*/ 683 w 711"/>
                <a:gd name="T25" fmla="*/ 102 h 1141"/>
                <a:gd name="T26" fmla="*/ 643 w 711"/>
                <a:gd name="T27" fmla="*/ 35 h 1141"/>
                <a:gd name="T28" fmla="*/ 582 w 711"/>
                <a:gd name="T29" fmla="*/ 0 h 1141"/>
                <a:gd name="T30" fmla="*/ 616 w 711"/>
                <a:gd name="T31" fmla="*/ 61 h 1141"/>
                <a:gd name="T32" fmla="*/ 657 w 711"/>
                <a:gd name="T33" fmla="*/ 129 h 1141"/>
                <a:gd name="T34" fmla="*/ 677 w 711"/>
                <a:gd name="T35" fmla="*/ 203 h 1141"/>
                <a:gd name="T36" fmla="*/ 670 w 711"/>
                <a:gd name="T37" fmla="*/ 284 h 1141"/>
                <a:gd name="T38" fmla="*/ 664 w 711"/>
                <a:gd name="T39" fmla="*/ 379 h 1141"/>
                <a:gd name="T40" fmla="*/ 643 w 711"/>
                <a:gd name="T41" fmla="*/ 493 h 1141"/>
                <a:gd name="T42" fmla="*/ 616 w 711"/>
                <a:gd name="T43" fmla="*/ 581 h 1141"/>
                <a:gd name="T44" fmla="*/ 555 w 711"/>
                <a:gd name="T45" fmla="*/ 668 h 1141"/>
                <a:gd name="T46" fmla="*/ 494 w 711"/>
                <a:gd name="T47" fmla="*/ 749 h 1141"/>
                <a:gd name="T48" fmla="*/ 426 w 711"/>
                <a:gd name="T49" fmla="*/ 810 h 1141"/>
                <a:gd name="T50" fmla="*/ 332 w 711"/>
                <a:gd name="T51" fmla="*/ 863 h 1141"/>
                <a:gd name="T52" fmla="*/ 250 w 711"/>
                <a:gd name="T53" fmla="*/ 898 h 1141"/>
                <a:gd name="T54" fmla="*/ 162 w 711"/>
                <a:gd name="T55" fmla="*/ 904 h 1141"/>
                <a:gd name="T56" fmla="*/ 101 w 711"/>
                <a:gd name="T57" fmla="*/ 884 h 1141"/>
                <a:gd name="T58" fmla="*/ 60 w 711"/>
                <a:gd name="T59" fmla="*/ 932 h 1141"/>
                <a:gd name="T60" fmla="*/ 0 w 711"/>
                <a:gd name="T61" fmla="*/ 1020 h 1141"/>
                <a:gd name="T62" fmla="*/ 47 w 711"/>
                <a:gd name="T63" fmla="*/ 1067 h 1141"/>
                <a:gd name="T64" fmla="*/ 128 w 711"/>
                <a:gd name="T65" fmla="*/ 965 h 1141"/>
                <a:gd name="T66" fmla="*/ 176 w 711"/>
                <a:gd name="T67" fmla="*/ 972 h 1141"/>
                <a:gd name="T68" fmla="*/ 74 w 711"/>
                <a:gd name="T69" fmla="*/ 1093 h 1141"/>
                <a:gd name="T70" fmla="*/ 101 w 711"/>
                <a:gd name="T71" fmla="*/ 1141 h 1141"/>
                <a:gd name="T72" fmla="*/ 141 w 711"/>
                <a:gd name="T73" fmla="*/ 1087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1" h="1141">
                  <a:moveTo>
                    <a:pt x="141" y="1087"/>
                  </a:moveTo>
                  <a:lnTo>
                    <a:pt x="210" y="999"/>
                  </a:lnTo>
                  <a:lnTo>
                    <a:pt x="210" y="938"/>
                  </a:lnTo>
                  <a:lnTo>
                    <a:pt x="311" y="911"/>
                  </a:lnTo>
                  <a:lnTo>
                    <a:pt x="420" y="863"/>
                  </a:lnTo>
                  <a:lnTo>
                    <a:pt x="501" y="796"/>
                  </a:lnTo>
                  <a:lnTo>
                    <a:pt x="576" y="702"/>
                  </a:lnTo>
                  <a:lnTo>
                    <a:pt x="636" y="614"/>
                  </a:lnTo>
                  <a:lnTo>
                    <a:pt x="677" y="506"/>
                  </a:lnTo>
                  <a:lnTo>
                    <a:pt x="691" y="405"/>
                  </a:lnTo>
                  <a:lnTo>
                    <a:pt x="711" y="325"/>
                  </a:lnTo>
                  <a:lnTo>
                    <a:pt x="711" y="190"/>
                  </a:lnTo>
                  <a:lnTo>
                    <a:pt x="683" y="102"/>
                  </a:lnTo>
                  <a:lnTo>
                    <a:pt x="643" y="35"/>
                  </a:lnTo>
                  <a:lnTo>
                    <a:pt x="582" y="0"/>
                  </a:lnTo>
                  <a:lnTo>
                    <a:pt x="616" y="61"/>
                  </a:lnTo>
                  <a:lnTo>
                    <a:pt x="657" y="129"/>
                  </a:lnTo>
                  <a:lnTo>
                    <a:pt x="677" y="203"/>
                  </a:lnTo>
                  <a:lnTo>
                    <a:pt x="670" y="284"/>
                  </a:lnTo>
                  <a:lnTo>
                    <a:pt x="664" y="379"/>
                  </a:lnTo>
                  <a:lnTo>
                    <a:pt x="643" y="493"/>
                  </a:lnTo>
                  <a:lnTo>
                    <a:pt x="616" y="581"/>
                  </a:lnTo>
                  <a:lnTo>
                    <a:pt x="555" y="668"/>
                  </a:lnTo>
                  <a:lnTo>
                    <a:pt x="494" y="749"/>
                  </a:lnTo>
                  <a:lnTo>
                    <a:pt x="426" y="810"/>
                  </a:lnTo>
                  <a:lnTo>
                    <a:pt x="332" y="863"/>
                  </a:lnTo>
                  <a:lnTo>
                    <a:pt x="250" y="898"/>
                  </a:lnTo>
                  <a:lnTo>
                    <a:pt x="162" y="904"/>
                  </a:lnTo>
                  <a:lnTo>
                    <a:pt x="101" y="884"/>
                  </a:lnTo>
                  <a:lnTo>
                    <a:pt x="60" y="932"/>
                  </a:lnTo>
                  <a:lnTo>
                    <a:pt x="0" y="1020"/>
                  </a:lnTo>
                  <a:lnTo>
                    <a:pt x="47" y="1067"/>
                  </a:lnTo>
                  <a:lnTo>
                    <a:pt x="128" y="965"/>
                  </a:lnTo>
                  <a:lnTo>
                    <a:pt x="176" y="972"/>
                  </a:lnTo>
                  <a:lnTo>
                    <a:pt x="74" y="1093"/>
                  </a:lnTo>
                  <a:lnTo>
                    <a:pt x="101" y="1141"/>
                  </a:lnTo>
                  <a:lnTo>
                    <a:pt x="141" y="10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3202" y="1892"/>
              <a:ext cx="342" cy="477"/>
            </a:xfrm>
            <a:custGeom>
              <a:avLst/>
              <a:gdLst>
                <a:gd name="T0" fmla="*/ 94 w 685"/>
                <a:gd name="T1" fmla="*/ 934 h 954"/>
                <a:gd name="T2" fmla="*/ 47 w 685"/>
                <a:gd name="T3" fmla="*/ 866 h 954"/>
                <a:gd name="T4" fmla="*/ 13 w 685"/>
                <a:gd name="T5" fmla="*/ 799 h 954"/>
                <a:gd name="T6" fmla="*/ 0 w 685"/>
                <a:gd name="T7" fmla="*/ 711 h 954"/>
                <a:gd name="T8" fmla="*/ 6 w 685"/>
                <a:gd name="T9" fmla="*/ 602 h 954"/>
                <a:gd name="T10" fmla="*/ 27 w 685"/>
                <a:gd name="T11" fmla="*/ 481 h 954"/>
                <a:gd name="T12" fmla="*/ 68 w 685"/>
                <a:gd name="T13" fmla="*/ 352 h 954"/>
                <a:gd name="T14" fmla="*/ 128 w 685"/>
                <a:gd name="T15" fmla="*/ 236 h 954"/>
                <a:gd name="T16" fmla="*/ 224 w 685"/>
                <a:gd name="T17" fmla="*/ 122 h 954"/>
                <a:gd name="T18" fmla="*/ 353 w 685"/>
                <a:gd name="T19" fmla="*/ 41 h 954"/>
                <a:gd name="T20" fmla="*/ 468 w 685"/>
                <a:gd name="T21" fmla="*/ 0 h 954"/>
                <a:gd name="T22" fmla="*/ 550 w 685"/>
                <a:gd name="T23" fmla="*/ 7 h 954"/>
                <a:gd name="T24" fmla="*/ 617 w 685"/>
                <a:gd name="T25" fmla="*/ 34 h 954"/>
                <a:gd name="T26" fmla="*/ 685 w 685"/>
                <a:gd name="T27" fmla="*/ 81 h 954"/>
                <a:gd name="T28" fmla="*/ 672 w 685"/>
                <a:gd name="T29" fmla="*/ 122 h 954"/>
                <a:gd name="T30" fmla="*/ 590 w 685"/>
                <a:gd name="T31" fmla="*/ 60 h 954"/>
                <a:gd name="T32" fmla="*/ 542 w 685"/>
                <a:gd name="T33" fmla="*/ 41 h 954"/>
                <a:gd name="T34" fmla="*/ 475 w 685"/>
                <a:gd name="T35" fmla="*/ 41 h 954"/>
                <a:gd name="T36" fmla="*/ 413 w 685"/>
                <a:gd name="T37" fmla="*/ 60 h 954"/>
                <a:gd name="T38" fmla="*/ 338 w 685"/>
                <a:gd name="T39" fmla="*/ 88 h 954"/>
                <a:gd name="T40" fmla="*/ 285 w 685"/>
                <a:gd name="T41" fmla="*/ 129 h 954"/>
                <a:gd name="T42" fmla="*/ 224 w 685"/>
                <a:gd name="T43" fmla="*/ 169 h 954"/>
                <a:gd name="T44" fmla="*/ 184 w 685"/>
                <a:gd name="T45" fmla="*/ 230 h 954"/>
                <a:gd name="T46" fmla="*/ 143 w 685"/>
                <a:gd name="T47" fmla="*/ 298 h 954"/>
                <a:gd name="T48" fmla="*/ 102 w 685"/>
                <a:gd name="T49" fmla="*/ 378 h 954"/>
                <a:gd name="T50" fmla="*/ 68 w 685"/>
                <a:gd name="T51" fmla="*/ 466 h 954"/>
                <a:gd name="T52" fmla="*/ 47 w 685"/>
                <a:gd name="T53" fmla="*/ 575 h 954"/>
                <a:gd name="T54" fmla="*/ 47 w 685"/>
                <a:gd name="T55" fmla="*/ 696 h 954"/>
                <a:gd name="T56" fmla="*/ 54 w 685"/>
                <a:gd name="T57" fmla="*/ 799 h 954"/>
                <a:gd name="T58" fmla="*/ 102 w 685"/>
                <a:gd name="T59" fmla="*/ 887 h 954"/>
                <a:gd name="T60" fmla="*/ 197 w 685"/>
                <a:gd name="T61" fmla="*/ 954 h 954"/>
                <a:gd name="T62" fmla="*/ 94 w 685"/>
                <a:gd name="T63" fmla="*/ 93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5" h="954">
                  <a:moveTo>
                    <a:pt x="94" y="934"/>
                  </a:moveTo>
                  <a:lnTo>
                    <a:pt x="47" y="866"/>
                  </a:lnTo>
                  <a:lnTo>
                    <a:pt x="13" y="799"/>
                  </a:lnTo>
                  <a:lnTo>
                    <a:pt x="0" y="711"/>
                  </a:lnTo>
                  <a:lnTo>
                    <a:pt x="6" y="602"/>
                  </a:lnTo>
                  <a:lnTo>
                    <a:pt x="27" y="481"/>
                  </a:lnTo>
                  <a:lnTo>
                    <a:pt x="68" y="352"/>
                  </a:lnTo>
                  <a:lnTo>
                    <a:pt x="128" y="236"/>
                  </a:lnTo>
                  <a:lnTo>
                    <a:pt x="224" y="122"/>
                  </a:lnTo>
                  <a:lnTo>
                    <a:pt x="353" y="41"/>
                  </a:lnTo>
                  <a:lnTo>
                    <a:pt x="468" y="0"/>
                  </a:lnTo>
                  <a:lnTo>
                    <a:pt x="550" y="7"/>
                  </a:lnTo>
                  <a:lnTo>
                    <a:pt x="617" y="34"/>
                  </a:lnTo>
                  <a:lnTo>
                    <a:pt x="685" y="81"/>
                  </a:lnTo>
                  <a:lnTo>
                    <a:pt x="672" y="122"/>
                  </a:lnTo>
                  <a:lnTo>
                    <a:pt x="590" y="60"/>
                  </a:lnTo>
                  <a:lnTo>
                    <a:pt x="542" y="41"/>
                  </a:lnTo>
                  <a:lnTo>
                    <a:pt x="475" y="41"/>
                  </a:lnTo>
                  <a:lnTo>
                    <a:pt x="413" y="60"/>
                  </a:lnTo>
                  <a:lnTo>
                    <a:pt x="338" y="88"/>
                  </a:lnTo>
                  <a:lnTo>
                    <a:pt x="285" y="129"/>
                  </a:lnTo>
                  <a:lnTo>
                    <a:pt x="224" y="169"/>
                  </a:lnTo>
                  <a:lnTo>
                    <a:pt x="184" y="230"/>
                  </a:lnTo>
                  <a:lnTo>
                    <a:pt x="143" y="298"/>
                  </a:lnTo>
                  <a:lnTo>
                    <a:pt x="102" y="378"/>
                  </a:lnTo>
                  <a:lnTo>
                    <a:pt x="68" y="466"/>
                  </a:lnTo>
                  <a:lnTo>
                    <a:pt x="47" y="575"/>
                  </a:lnTo>
                  <a:lnTo>
                    <a:pt x="47" y="696"/>
                  </a:lnTo>
                  <a:lnTo>
                    <a:pt x="54" y="799"/>
                  </a:lnTo>
                  <a:lnTo>
                    <a:pt x="102" y="887"/>
                  </a:lnTo>
                  <a:lnTo>
                    <a:pt x="197" y="954"/>
                  </a:lnTo>
                  <a:lnTo>
                    <a:pt x="94" y="934"/>
                  </a:lnTo>
                  <a:close/>
                </a:path>
              </a:pathLst>
            </a:custGeom>
            <a:solidFill>
              <a:srgbClr val="777777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3423" y="2016"/>
              <a:ext cx="39" cy="126"/>
            </a:xfrm>
            <a:custGeom>
              <a:avLst/>
              <a:gdLst>
                <a:gd name="T0" fmla="*/ 0 w 77"/>
                <a:gd name="T1" fmla="*/ 0 h 251"/>
                <a:gd name="T2" fmla="*/ 39 w 77"/>
                <a:gd name="T3" fmla="*/ 49 h 251"/>
                <a:gd name="T4" fmla="*/ 62 w 77"/>
                <a:gd name="T5" fmla="*/ 105 h 251"/>
                <a:gd name="T6" fmla="*/ 77 w 77"/>
                <a:gd name="T7" fmla="*/ 188 h 251"/>
                <a:gd name="T8" fmla="*/ 70 w 77"/>
                <a:gd name="T9" fmla="*/ 251 h 251"/>
                <a:gd name="T10" fmla="*/ 46 w 77"/>
                <a:gd name="T11" fmla="*/ 224 h 251"/>
                <a:gd name="T12" fmla="*/ 39 w 77"/>
                <a:gd name="T13" fmla="*/ 154 h 251"/>
                <a:gd name="T14" fmla="*/ 16 w 77"/>
                <a:gd name="T15" fmla="*/ 76 h 251"/>
                <a:gd name="T16" fmla="*/ 0 w 77"/>
                <a:gd name="T17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251">
                  <a:moveTo>
                    <a:pt x="0" y="0"/>
                  </a:moveTo>
                  <a:lnTo>
                    <a:pt x="39" y="49"/>
                  </a:lnTo>
                  <a:lnTo>
                    <a:pt x="62" y="105"/>
                  </a:lnTo>
                  <a:lnTo>
                    <a:pt x="77" y="188"/>
                  </a:lnTo>
                  <a:lnTo>
                    <a:pt x="70" y="251"/>
                  </a:lnTo>
                  <a:lnTo>
                    <a:pt x="46" y="224"/>
                  </a:lnTo>
                  <a:lnTo>
                    <a:pt x="39" y="154"/>
                  </a:lnTo>
                  <a:lnTo>
                    <a:pt x="16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2905" y="2400"/>
              <a:ext cx="366" cy="393"/>
            </a:xfrm>
            <a:custGeom>
              <a:avLst/>
              <a:gdLst>
                <a:gd name="T0" fmla="*/ 651 w 733"/>
                <a:gd name="T1" fmla="*/ 0 h 785"/>
                <a:gd name="T2" fmla="*/ 542 w 733"/>
                <a:gd name="T3" fmla="*/ 19 h 785"/>
                <a:gd name="T4" fmla="*/ 448 w 733"/>
                <a:gd name="T5" fmla="*/ 47 h 785"/>
                <a:gd name="T6" fmla="*/ 339 w 733"/>
                <a:gd name="T7" fmla="*/ 122 h 785"/>
                <a:gd name="T8" fmla="*/ 238 w 733"/>
                <a:gd name="T9" fmla="*/ 216 h 785"/>
                <a:gd name="T10" fmla="*/ 143 w 733"/>
                <a:gd name="T11" fmla="*/ 332 h 785"/>
                <a:gd name="T12" fmla="*/ 41 w 733"/>
                <a:gd name="T13" fmla="*/ 487 h 785"/>
                <a:gd name="T14" fmla="*/ 0 w 733"/>
                <a:gd name="T15" fmla="*/ 596 h 785"/>
                <a:gd name="T16" fmla="*/ 0 w 733"/>
                <a:gd name="T17" fmla="*/ 637 h 785"/>
                <a:gd name="T18" fmla="*/ 41 w 733"/>
                <a:gd name="T19" fmla="*/ 684 h 785"/>
                <a:gd name="T20" fmla="*/ 95 w 733"/>
                <a:gd name="T21" fmla="*/ 744 h 785"/>
                <a:gd name="T22" fmla="*/ 184 w 733"/>
                <a:gd name="T23" fmla="*/ 785 h 785"/>
                <a:gd name="T24" fmla="*/ 244 w 733"/>
                <a:gd name="T25" fmla="*/ 758 h 785"/>
                <a:gd name="T26" fmla="*/ 347 w 733"/>
                <a:gd name="T27" fmla="*/ 629 h 785"/>
                <a:gd name="T28" fmla="*/ 448 w 733"/>
                <a:gd name="T29" fmla="*/ 500 h 785"/>
                <a:gd name="T30" fmla="*/ 542 w 733"/>
                <a:gd name="T31" fmla="*/ 345 h 785"/>
                <a:gd name="T32" fmla="*/ 638 w 733"/>
                <a:gd name="T33" fmla="*/ 216 h 785"/>
                <a:gd name="T34" fmla="*/ 733 w 733"/>
                <a:gd name="T35" fmla="*/ 101 h 785"/>
                <a:gd name="T36" fmla="*/ 713 w 733"/>
                <a:gd name="T37" fmla="*/ 34 h 785"/>
                <a:gd name="T38" fmla="*/ 651 w 733"/>
                <a:gd name="T39" fmla="*/ 40 h 785"/>
                <a:gd name="T40" fmla="*/ 638 w 733"/>
                <a:gd name="T41" fmla="*/ 94 h 785"/>
                <a:gd name="T42" fmla="*/ 611 w 733"/>
                <a:gd name="T43" fmla="*/ 176 h 785"/>
                <a:gd name="T44" fmla="*/ 529 w 733"/>
                <a:gd name="T45" fmla="*/ 285 h 785"/>
                <a:gd name="T46" fmla="*/ 469 w 733"/>
                <a:gd name="T47" fmla="*/ 386 h 785"/>
                <a:gd name="T48" fmla="*/ 394 w 733"/>
                <a:gd name="T49" fmla="*/ 487 h 785"/>
                <a:gd name="T50" fmla="*/ 347 w 733"/>
                <a:gd name="T51" fmla="*/ 575 h 785"/>
                <a:gd name="T52" fmla="*/ 258 w 733"/>
                <a:gd name="T53" fmla="*/ 670 h 785"/>
                <a:gd name="T54" fmla="*/ 204 w 733"/>
                <a:gd name="T55" fmla="*/ 731 h 785"/>
                <a:gd name="T56" fmla="*/ 163 w 733"/>
                <a:gd name="T57" fmla="*/ 744 h 785"/>
                <a:gd name="T58" fmla="*/ 88 w 733"/>
                <a:gd name="T59" fmla="*/ 710 h 785"/>
                <a:gd name="T60" fmla="*/ 54 w 733"/>
                <a:gd name="T61" fmla="*/ 650 h 785"/>
                <a:gd name="T62" fmla="*/ 48 w 733"/>
                <a:gd name="T63" fmla="*/ 596 h 785"/>
                <a:gd name="T64" fmla="*/ 82 w 733"/>
                <a:gd name="T65" fmla="*/ 508 h 785"/>
                <a:gd name="T66" fmla="*/ 135 w 733"/>
                <a:gd name="T67" fmla="*/ 406 h 785"/>
                <a:gd name="T68" fmla="*/ 210 w 733"/>
                <a:gd name="T69" fmla="*/ 291 h 785"/>
                <a:gd name="T70" fmla="*/ 313 w 733"/>
                <a:gd name="T71" fmla="*/ 197 h 785"/>
                <a:gd name="T72" fmla="*/ 401 w 733"/>
                <a:gd name="T73" fmla="*/ 122 h 785"/>
                <a:gd name="T74" fmla="*/ 502 w 733"/>
                <a:gd name="T75" fmla="*/ 68 h 785"/>
                <a:gd name="T76" fmla="*/ 583 w 733"/>
                <a:gd name="T77" fmla="*/ 53 h 785"/>
                <a:gd name="T78" fmla="*/ 645 w 733"/>
                <a:gd name="T79" fmla="*/ 40 h 785"/>
                <a:gd name="T80" fmla="*/ 651 w 733"/>
                <a:gd name="T81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3" h="785">
                  <a:moveTo>
                    <a:pt x="651" y="0"/>
                  </a:moveTo>
                  <a:lnTo>
                    <a:pt x="542" y="19"/>
                  </a:lnTo>
                  <a:lnTo>
                    <a:pt x="448" y="47"/>
                  </a:lnTo>
                  <a:lnTo>
                    <a:pt x="339" y="122"/>
                  </a:lnTo>
                  <a:lnTo>
                    <a:pt x="238" y="216"/>
                  </a:lnTo>
                  <a:lnTo>
                    <a:pt x="143" y="332"/>
                  </a:lnTo>
                  <a:lnTo>
                    <a:pt x="41" y="487"/>
                  </a:lnTo>
                  <a:lnTo>
                    <a:pt x="0" y="596"/>
                  </a:lnTo>
                  <a:lnTo>
                    <a:pt x="0" y="637"/>
                  </a:lnTo>
                  <a:lnTo>
                    <a:pt x="41" y="684"/>
                  </a:lnTo>
                  <a:lnTo>
                    <a:pt x="95" y="744"/>
                  </a:lnTo>
                  <a:lnTo>
                    <a:pt x="184" y="785"/>
                  </a:lnTo>
                  <a:lnTo>
                    <a:pt x="244" y="758"/>
                  </a:lnTo>
                  <a:lnTo>
                    <a:pt x="347" y="629"/>
                  </a:lnTo>
                  <a:lnTo>
                    <a:pt x="448" y="500"/>
                  </a:lnTo>
                  <a:lnTo>
                    <a:pt x="542" y="345"/>
                  </a:lnTo>
                  <a:lnTo>
                    <a:pt x="638" y="216"/>
                  </a:lnTo>
                  <a:lnTo>
                    <a:pt x="733" y="101"/>
                  </a:lnTo>
                  <a:lnTo>
                    <a:pt x="713" y="34"/>
                  </a:lnTo>
                  <a:lnTo>
                    <a:pt x="651" y="40"/>
                  </a:lnTo>
                  <a:lnTo>
                    <a:pt x="638" y="94"/>
                  </a:lnTo>
                  <a:lnTo>
                    <a:pt x="611" y="176"/>
                  </a:lnTo>
                  <a:lnTo>
                    <a:pt x="529" y="285"/>
                  </a:lnTo>
                  <a:lnTo>
                    <a:pt x="469" y="386"/>
                  </a:lnTo>
                  <a:lnTo>
                    <a:pt x="394" y="487"/>
                  </a:lnTo>
                  <a:lnTo>
                    <a:pt x="347" y="575"/>
                  </a:lnTo>
                  <a:lnTo>
                    <a:pt x="258" y="670"/>
                  </a:lnTo>
                  <a:lnTo>
                    <a:pt x="204" y="731"/>
                  </a:lnTo>
                  <a:lnTo>
                    <a:pt x="163" y="744"/>
                  </a:lnTo>
                  <a:lnTo>
                    <a:pt x="88" y="710"/>
                  </a:lnTo>
                  <a:lnTo>
                    <a:pt x="54" y="650"/>
                  </a:lnTo>
                  <a:lnTo>
                    <a:pt x="48" y="596"/>
                  </a:lnTo>
                  <a:lnTo>
                    <a:pt x="82" y="508"/>
                  </a:lnTo>
                  <a:lnTo>
                    <a:pt x="135" y="406"/>
                  </a:lnTo>
                  <a:lnTo>
                    <a:pt x="210" y="291"/>
                  </a:lnTo>
                  <a:lnTo>
                    <a:pt x="313" y="197"/>
                  </a:lnTo>
                  <a:lnTo>
                    <a:pt x="401" y="122"/>
                  </a:lnTo>
                  <a:lnTo>
                    <a:pt x="502" y="68"/>
                  </a:lnTo>
                  <a:lnTo>
                    <a:pt x="583" y="53"/>
                  </a:lnTo>
                  <a:lnTo>
                    <a:pt x="645" y="40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0" name="Group 17"/>
            <p:cNvGrpSpPr>
              <a:grpSpLocks/>
            </p:cNvGrpSpPr>
            <p:nvPr/>
          </p:nvGrpSpPr>
          <p:grpSpPr bwMode="auto">
            <a:xfrm>
              <a:off x="2634" y="1869"/>
              <a:ext cx="624" cy="1061"/>
              <a:chOff x="2634" y="1869"/>
              <a:chExt cx="624" cy="1061"/>
            </a:xfrm>
          </p:grpSpPr>
          <p:sp>
            <p:nvSpPr>
              <p:cNvPr id="41" name="Freeform 18"/>
              <p:cNvSpPr>
                <a:spLocks/>
              </p:cNvSpPr>
              <p:nvPr/>
            </p:nvSpPr>
            <p:spPr bwMode="auto">
              <a:xfrm>
                <a:off x="2958" y="1869"/>
                <a:ext cx="243" cy="206"/>
              </a:xfrm>
              <a:custGeom>
                <a:avLst/>
                <a:gdLst>
                  <a:gd name="T0" fmla="*/ 335 w 484"/>
                  <a:gd name="T1" fmla="*/ 240 h 411"/>
                  <a:gd name="T2" fmla="*/ 375 w 484"/>
                  <a:gd name="T3" fmla="*/ 171 h 411"/>
                  <a:gd name="T4" fmla="*/ 395 w 484"/>
                  <a:gd name="T5" fmla="*/ 102 h 411"/>
                  <a:gd name="T6" fmla="*/ 382 w 484"/>
                  <a:gd name="T7" fmla="*/ 55 h 411"/>
                  <a:gd name="T8" fmla="*/ 361 w 484"/>
                  <a:gd name="T9" fmla="*/ 21 h 411"/>
                  <a:gd name="T10" fmla="*/ 307 w 484"/>
                  <a:gd name="T11" fmla="*/ 0 h 411"/>
                  <a:gd name="T12" fmla="*/ 245 w 484"/>
                  <a:gd name="T13" fmla="*/ 0 h 411"/>
                  <a:gd name="T14" fmla="*/ 157 w 484"/>
                  <a:gd name="T15" fmla="*/ 28 h 411"/>
                  <a:gd name="T16" fmla="*/ 68 w 484"/>
                  <a:gd name="T17" fmla="*/ 109 h 411"/>
                  <a:gd name="T18" fmla="*/ 13 w 484"/>
                  <a:gd name="T19" fmla="*/ 198 h 411"/>
                  <a:gd name="T20" fmla="*/ 0 w 484"/>
                  <a:gd name="T21" fmla="*/ 294 h 411"/>
                  <a:gd name="T22" fmla="*/ 21 w 484"/>
                  <a:gd name="T23" fmla="*/ 349 h 411"/>
                  <a:gd name="T24" fmla="*/ 68 w 484"/>
                  <a:gd name="T25" fmla="*/ 390 h 411"/>
                  <a:gd name="T26" fmla="*/ 130 w 484"/>
                  <a:gd name="T27" fmla="*/ 411 h 411"/>
                  <a:gd name="T28" fmla="*/ 198 w 484"/>
                  <a:gd name="T29" fmla="*/ 398 h 411"/>
                  <a:gd name="T30" fmla="*/ 273 w 484"/>
                  <a:gd name="T31" fmla="*/ 349 h 411"/>
                  <a:gd name="T32" fmla="*/ 314 w 484"/>
                  <a:gd name="T33" fmla="*/ 302 h 411"/>
                  <a:gd name="T34" fmla="*/ 395 w 484"/>
                  <a:gd name="T35" fmla="*/ 343 h 411"/>
                  <a:gd name="T36" fmla="*/ 450 w 484"/>
                  <a:gd name="T37" fmla="*/ 377 h 411"/>
                  <a:gd name="T38" fmla="*/ 471 w 484"/>
                  <a:gd name="T39" fmla="*/ 377 h 411"/>
                  <a:gd name="T40" fmla="*/ 484 w 484"/>
                  <a:gd name="T41" fmla="*/ 336 h 411"/>
                  <a:gd name="T42" fmla="*/ 463 w 484"/>
                  <a:gd name="T43" fmla="*/ 309 h 411"/>
                  <a:gd name="T44" fmla="*/ 409 w 484"/>
                  <a:gd name="T45" fmla="*/ 315 h 411"/>
                  <a:gd name="T46" fmla="*/ 369 w 484"/>
                  <a:gd name="T47" fmla="*/ 294 h 411"/>
                  <a:gd name="T48" fmla="*/ 335 w 484"/>
                  <a:gd name="T49" fmla="*/ 24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4" h="411">
                    <a:moveTo>
                      <a:pt x="335" y="240"/>
                    </a:moveTo>
                    <a:lnTo>
                      <a:pt x="375" y="171"/>
                    </a:lnTo>
                    <a:lnTo>
                      <a:pt x="395" y="102"/>
                    </a:lnTo>
                    <a:lnTo>
                      <a:pt x="382" y="55"/>
                    </a:lnTo>
                    <a:lnTo>
                      <a:pt x="361" y="21"/>
                    </a:lnTo>
                    <a:lnTo>
                      <a:pt x="307" y="0"/>
                    </a:lnTo>
                    <a:lnTo>
                      <a:pt x="245" y="0"/>
                    </a:lnTo>
                    <a:lnTo>
                      <a:pt x="157" y="28"/>
                    </a:lnTo>
                    <a:lnTo>
                      <a:pt x="68" y="109"/>
                    </a:lnTo>
                    <a:lnTo>
                      <a:pt x="13" y="198"/>
                    </a:lnTo>
                    <a:lnTo>
                      <a:pt x="0" y="294"/>
                    </a:lnTo>
                    <a:lnTo>
                      <a:pt x="21" y="349"/>
                    </a:lnTo>
                    <a:lnTo>
                      <a:pt x="68" y="390"/>
                    </a:lnTo>
                    <a:lnTo>
                      <a:pt x="130" y="411"/>
                    </a:lnTo>
                    <a:lnTo>
                      <a:pt x="198" y="398"/>
                    </a:lnTo>
                    <a:lnTo>
                      <a:pt x="273" y="349"/>
                    </a:lnTo>
                    <a:lnTo>
                      <a:pt x="314" y="302"/>
                    </a:lnTo>
                    <a:lnTo>
                      <a:pt x="395" y="343"/>
                    </a:lnTo>
                    <a:lnTo>
                      <a:pt x="450" y="377"/>
                    </a:lnTo>
                    <a:lnTo>
                      <a:pt x="471" y="377"/>
                    </a:lnTo>
                    <a:lnTo>
                      <a:pt x="484" y="336"/>
                    </a:lnTo>
                    <a:lnTo>
                      <a:pt x="463" y="309"/>
                    </a:lnTo>
                    <a:lnTo>
                      <a:pt x="409" y="315"/>
                    </a:lnTo>
                    <a:lnTo>
                      <a:pt x="369" y="294"/>
                    </a:lnTo>
                    <a:lnTo>
                      <a:pt x="335" y="240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Freeform 19"/>
              <p:cNvSpPr>
                <a:spLocks/>
              </p:cNvSpPr>
              <p:nvPr/>
            </p:nvSpPr>
            <p:spPr bwMode="auto">
              <a:xfrm>
                <a:off x="2761" y="2080"/>
                <a:ext cx="236" cy="339"/>
              </a:xfrm>
              <a:custGeom>
                <a:avLst/>
                <a:gdLst>
                  <a:gd name="T0" fmla="*/ 171 w 472"/>
                  <a:gd name="T1" fmla="*/ 102 h 679"/>
                  <a:gd name="T2" fmla="*/ 274 w 472"/>
                  <a:gd name="T3" fmla="*/ 27 h 679"/>
                  <a:gd name="T4" fmla="*/ 349 w 472"/>
                  <a:gd name="T5" fmla="*/ 0 h 679"/>
                  <a:gd name="T6" fmla="*/ 398 w 472"/>
                  <a:gd name="T7" fmla="*/ 0 h 679"/>
                  <a:gd name="T8" fmla="*/ 438 w 472"/>
                  <a:gd name="T9" fmla="*/ 21 h 679"/>
                  <a:gd name="T10" fmla="*/ 472 w 472"/>
                  <a:gd name="T11" fmla="*/ 75 h 679"/>
                  <a:gd name="T12" fmla="*/ 472 w 472"/>
                  <a:gd name="T13" fmla="*/ 122 h 679"/>
                  <a:gd name="T14" fmla="*/ 432 w 472"/>
                  <a:gd name="T15" fmla="*/ 210 h 679"/>
                  <a:gd name="T16" fmla="*/ 356 w 472"/>
                  <a:gd name="T17" fmla="*/ 265 h 679"/>
                  <a:gd name="T18" fmla="*/ 308 w 472"/>
                  <a:gd name="T19" fmla="*/ 325 h 679"/>
                  <a:gd name="T20" fmla="*/ 274 w 472"/>
                  <a:gd name="T21" fmla="*/ 400 h 679"/>
                  <a:gd name="T22" fmla="*/ 260 w 472"/>
                  <a:gd name="T23" fmla="*/ 495 h 679"/>
                  <a:gd name="T24" fmla="*/ 281 w 472"/>
                  <a:gd name="T25" fmla="*/ 570 h 679"/>
                  <a:gd name="T26" fmla="*/ 274 w 472"/>
                  <a:gd name="T27" fmla="*/ 625 h 679"/>
                  <a:gd name="T28" fmla="*/ 240 w 472"/>
                  <a:gd name="T29" fmla="*/ 658 h 679"/>
                  <a:gd name="T30" fmla="*/ 178 w 472"/>
                  <a:gd name="T31" fmla="*/ 679 h 679"/>
                  <a:gd name="T32" fmla="*/ 96 w 472"/>
                  <a:gd name="T33" fmla="*/ 645 h 679"/>
                  <a:gd name="T34" fmla="*/ 34 w 472"/>
                  <a:gd name="T35" fmla="*/ 584 h 679"/>
                  <a:gd name="T36" fmla="*/ 0 w 472"/>
                  <a:gd name="T37" fmla="*/ 469 h 679"/>
                  <a:gd name="T38" fmla="*/ 0 w 472"/>
                  <a:gd name="T39" fmla="*/ 373 h 679"/>
                  <a:gd name="T40" fmla="*/ 28 w 472"/>
                  <a:gd name="T41" fmla="*/ 272 h 679"/>
                  <a:gd name="T42" fmla="*/ 75 w 472"/>
                  <a:gd name="T43" fmla="*/ 197 h 679"/>
                  <a:gd name="T44" fmla="*/ 117 w 472"/>
                  <a:gd name="T45" fmla="*/ 143 h 679"/>
                  <a:gd name="T46" fmla="*/ 171 w 472"/>
                  <a:gd name="T47" fmla="*/ 102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2" h="679">
                    <a:moveTo>
                      <a:pt x="171" y="102"/>
                    </a:moveTo>
                    <a:lnTo>
                      <a:pt x="274" y="27"/>
                    </a:lnTo>
                    <a:lnTo>
                      <a:pt x="349" y="0"/>
                    </a:lnTo>
                    <a:lnTo>
                      <a:pt x="398" y="0"/>
                    </a:lnTo>
                    <a:lnTo>
                      <a:pt x="438" y="21"/>
                    </a:lnTo>
                    <a:lnTo>
                      <a:pt x="472" y="75"/>
                    </a:lnTo>
                    <a:lnTo>
                      <a:pt x="472" y="122"/>
                    </a:lnTo>
                    <a:lnTo>
                      <a:pt x="432" y="210"/>
                    </a:lnTo>
                    <a:lnTo>
                      <a:pt x="356" y="265"/>
                    </a:lnTo>
                    <a:lnTo>
                      <a:pt x="308" y="325"/>
                    </a:lnTo>
                    <a:lnTo>
                      <a:pt x="274" y="400"/>
                    </a:lnTo>
                    <a:lnTo>
                      <a:pt x="260" y="495"/>
                    </a:lnTo>
                    <a:lnTo>
                      <a:pt x="281" y="570"/>
                    </a:lnTo>
                    <a:lnTo>
                      <a:pt x="274" y="625"/>
                    </a:lnTo>
                    <a:lnTo>
                      <a:pt x="240" y="658"/>
                    </a:lnTo>
                    <a:lnTo>
                      <a:pt x="178" y="679"/>
                    </a:lnTo>
                    <a:lnTo>
                      <a:pt x="96" y="645"/>
                    </a:lnTo>
                    <a:lnTo>
                      <a:pt x="34" y="584"/>
                    </a:lnTo>
                    <a:lnTo>
                      <a:pt x="0" y="469"/>
                    </a:lnTo>
                    <a:lnTo>
                      <a:pt x="0" y="373"/>
                    </a:lnTo>
                    <a:lnTo>
                      <a:pt x="28" y="272"/>
                    </a:lnTo>
                    <a:lnTo>
                      <a:pt x="75" y="197"/>
                    </a:lnTo>
                    <a:lnTo>
                      <a:pt x="117" y="143"/>
                    </a:lnTo>
                    <a:lnTo>
                      <a:pt x="171" y="102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2634" y="2069"/>
                <a:ext cx="319" cy="319"/>
              </a:xfrm>
              <a:custGeom>
                <a:avLst/>
                <a:gdLst>
                  <a:gd name="T0" fmla="*/ 522 w 637"/>
                  <a:gd name="T1" fmla="*/ 0 h 638"/>
                  <a:gd name="T2" fmla="*/ 637 w 637"/>
                  <a:gd name="T3" fmla="*/ 21 h 638"/>
                  <a:gd name="T4" fmla="*/ 624 w 637"/>
                  <a:gd name="T5" fmla="*/ 68 h 638"/>
                  <a:gd name="T6" fmla="*/ 556 w 637"/>
                  <a:gd name="T7" fmla="*/ 81 h 638"/>
                  <a:gd name="T8" fmla="*/ 481 w 637"/>
                  <a:gd name="T9" fmla="*/ 68 h 638"/>
                  <a:gd name="T10" fmla="*/ 372 w 637"/>
                  <a:gd name="T11" fmla="*/ 74 h 638"/>
                  <a:gd name="T12" fmla="*/ 244 w 637"/>
                  <a:gd name="T13" fmla="*/ 109 h 638"/>
                  <a:gd name="T14" fmla="*/ 128 w 637"/>
                  <a:gd name="T15" fmla="*/ 143 h 638"/>
                  <a:gd name="T16" fmla="*/ 88 w 637"/>
                  <a:gd name="T17" fmla="*/ 184 h 638"/>
                  <a:gd name="T18" fmla="*/ 94 w 637"/>
                  <a:gd name="T19" fmla="*/ 210 h 638"/>
                  <a:gd name="T20" fmla="*/ 149 w 637"/>
                  <a:gd name="T21" fmla="*/ 306 h 638"/>
                  <a:gd name="T22" fmla="*/ 197 w 637"/>
                  <a:gd name="T23" fmla="*/ 394 h 638"/>
                  <a:gd name="T24" fmla="*/ 250 w 637"/>
                  <a:gd name="T25" fmla="*/ 454 h 638"/>
                  <a:gd name="T26" fmla="*/ 278 w 637"/>
                  <a:gd name="T27" fmla="*/ 475 h 638"/>
                  <a:gd name="T28" fmla="*/ 271 w 637"/>
                  <a:gd name="T29" fmla="*/ 522 h 638"/>
                  <a:gd name="T30" fmla="*/ 210 w 637"/>
                  <a:gd name="T31" fmla="*/ 557 h 638"/>
                  <a:gd name="T32" fmla="*/ 162 w 637"/>
                  <a:gd name="T33" fmla="*/ 597 h 638"/>
                  <a:gd name="T34" fmla="*/ 143 w 637"/>
                  <a:gd name="T35" fmla="*/ 638 h 638"/>
                  <a:gd name="T36" fmla="*/ 102 w 637"/>
                  <a:gd name="T37" fmla="*/ 638 h 638"/>
                  <a:gd name="T38" fmla="*/ 94 w 637"/>
                  <a:gd name="T39" fmla="*/ 591 h 638"/>
                  <a:gd name="T40" fmla="*/ 143 w 637"/>
                  <a:gd name="T41" fmla="*/ 536 h 638"/>
                  <a:gd name="T42" fmla="*/ 203 w 637"/>
                  <a:gd name="T43" fmla="*/ 488 h 638"/>
                  <a:gd name="T44" fmla="*/ 197 w 637"/>
                  <a:gd name="T45" fmla="*/ 469 h 638"/>
                  <a:gd name="T46" fmla="*/ 143 w 637"/>
                  <a:gd name="T47" fmla="*/ 394 h 638"/>
                  <a:gd name="T48" fmla="*/ 81 w 637"/>
                  <a:gd name="T49" fmla="*/ 306 h 638"/>
                  <a:gd name="T50" fmla="*/ 27 w 637"/>
                  <a:gd name="T51" fmla="*/ 210 h 638"/>
                  <a:gd name="T52" fmla="*/ 0 w 637"/>
                  <a:gd name="T53" fmla="*/ 156 h 638"/>
                  <a:gd name="T54" fmla="*/ 40 w 637"/>
                  <a:gd name="T55" fmla="*/ 115 h 638"/>
                  <a:gd name="T56" fmla="*/ 128 w 637"/>
                  <a:gd name="T57" fmla="*/ 74 h 638"/>
                  <a:gd name="T58" fmla="*/ 284 w 637"/>
                  <a:gd name="T59" fmla="*/ 21 h 638"/>
                  <a:gd name="T60" fmla="*/ 427 w 637"/>
                  <a:gd name="T61" fmla="*/ 6 h 638"/>
                  <a:gd name="T62" fmla="*/ 522 w 637"/>
                  <a:gd name="T63" fmla="*/ 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7" h="638">
                    <a:moveTo>
                      <a:pt x="522" y="0"/>
                    </a:moveTo>
                    <a:lnTo>
                      <a:pt x="637" y="21"/>
                    </a:lnTo>
                    <a:lnTo>
                      <a:pt x="624" y="68"/>
                    </a:lnTo>
                    <a:lnTo>
                      <a:pt x="556" y="81"/>
                    </a:lnTo>
                    <a:lnTo>
                      <a:pt x="481" y="68"/>
                    </a:lnTo>
                    <a:lnTo>
                      <a:pt x="372" y="74"/>
                    </a:lnTo>
                    <a:lnTo>
                      <a:pt x="244" y="109"/>
                    </a:lnTo>
                    <a:lnTo>
                      <a:pt x="128" y="143"/>
                    </a:lnTo>
                    <a:lnTo>
                      <a:pt x="88" y="184"/>
                    </a:lnTo>
                    <a:lnTo>
                      <a:pt x="94" y="210"/>
                    </a:lnTo>
                    <a:lnTo>
                      <a:pt x="149" y="306"/>
                    </a:lnTo>
                    <a:lnTo>
                      <a:pt x="197" y="394"/>
                    </a:lnTo>
                    <a:lnTo>
                      <a:pt x="250" y="454"/>
                    </a:lnTo>
                    <a:lnTo>
                      <a:pt x="278" y="475"/>
                    </a:lnTo>
                    <a:lnTo>
                      <a:pt x="271" y="522"/>
                    </a:lnTo>
                    <a:lnTo>
                      <a:pt x="210" y="557"/>
                    </a:lnTo>
                    <a:lnTo>
                      <a:pt x="162" y="597"/>
                    </a:lnTo>
                    <a:lnTo>
                      <a:pt x="143" y="638"/>
                    </a:lnTo>
                    <a:lnTo>
                      <a:pt x="102" y="638"/>
                    </a:lnTo>
                    <a:lnTo>
                      <a:pt x="94" y="591"/>
                    </a:lnTo>
                    <a:lnTo>
                      <a:pt x="143" y="536"/>
                    </a:lnTo>
                    <a:lnTo>
                      <a:pt x="203" y="488"/>
                    </a:lnTo>
                    <a:lnTo>
                      <a:pt x="197" y="469"/>
                    </a:lnTo>
                    <a:lnTo>
                      <a:pt x="143" y="394"/>
                    </a:lnTo>
                    <a:lnTo>
                      <a:pt x="81" y="306"/>
                    </a:lnTo>
                    <a:lnTo>
                      <a:pt x="27" y="210"/>
                    </a:lnTo>
                    <a:lnTo>
                      <a:pt x="0" y="156"/>
                    </a:lnTo>
                    <a:lnTo>
                      <a:pt x="40" y="115"/>
                    </a:lnTo>
                    <a:lnTo>
                      <a:pt x="128" y="74"/>
                    </a:lnTo>
                    <a:lnTo>
                      <a:pt x="284" y="21"/>
                    </a:lnTo>
                    <a:lnTo>
                      <a:pt x="427" y="6"/>
                    </a:lnTo>
                    <a:lnTo>
                      <a:pt x="522" y="0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2955" y="2109"/>
                <a:ext cx="303" cy="320"/>
              </a:xfrm>
              <a:custGeom>
                <a:avLst/>
                <a:gdLst>
                  <a:gd name="T0" fmla="*/ 69 w 605"/>
                  <a:gd name="T1" fmla="*/ 0 h 639"/>
                  <a:gd name="T2" fmla="*/ 0 w 605"/>
                  <a:gd name="T3" fmla="*/ 21 h 639"/>
                  <a:gd name="T4" fmla="*/ 0 w 605"/>
                  <a:gd name="T5" fmla="*/ 68 h 639"/>
                  <a:gd name="T6" fmla="*/ 34 w 605"/>
                  <a:gd name="T7" fmla="*/ 102 h 639"/>
                  <a:gd name="T8" fmla="*/ 116 w 605"/>
                  <a:gd name="T9" fmla="*/ 149 h 639"/>
                  <a:gd name="T10" fmla="*/ 265 w 605"/>
                  <a:gd name="T11" fmla="*/ 245 h 639"/>
                  <a:gd name="T12" fmla="*/ 353 w 605"/>
                  <a:gd name="T13" fmla="*/ 306 h 639"/>
                  <a:gd name="T14" fmla="*/ 408 w 605"/>
                  <a:gd name="T15" fmla="*/ 394 h 639"/>
                  <a:gd name="T16" fmla="*/ 477 w 605"/>
                  <a:gd name="T17" fmla="*/ 511 h 639"/>
                  <a:gd name="T18" fmla="*/ 483 w 605"/>
                  <a:gd name="T19" fmla="*/ 605 h 639"/>
                  <a:gd name="T20" fmla="*/ 524 w 605"/>
                  <a:gd name="T21" fmla="*/ 639 h 639"/>
                  <a:gd name="T22" fmla="*/ 605 w 605"/>
                  <a:gd name="T23" fmla="*/ 565 h 639"/>
                  <a:gd name="T24" fmla="*/ 544 w 605"/>
                  <a:gd name="T25" fmla="*/ 530 h 639"/>
                  <a:gd name="T26" fmla="*/ 483 w 605"/>
                  <a:gd name="T27" fmla="*/ 428 h 639"/>
                  <a:gd name="T28" fmla="*/ 428 w 605"/>
                  <a:gd name="T29" fmla="*/ 333 h 639"/>
                  <a:gd name="T30" fmla="*/ 408 w 605"/>
                  <a:gd name="T31" fmla="*/ 278 h 639"/>
                  <a:gd name="T32" fmla="*/ 361 w 605"/>
                  <a:gd name="T33" fmla="*/ 218 h 639"/>
                  <a:gd name="T34" fmla="*/ 272 w 605"/>
                  <a:gd name="T35" fmla="*/ 149 h 639"/>
                  <a:gd name="T36" fmla="*/ 170 w 605"/>
                  <a:gd name="T37" fmla="*/ 81 h 639"/>
                  <a:gd name="T38" fmla="*/ 69 w 605"/>
                  <a:gd name="T3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5" h="639">
                    <a:moveTo>
                      <a:pt x="69" y="0"/>
                    </a:moveTo>
                    <a:lnTo>
                      <a:pt x="0" y="21"/>
                    </a:lnTo>
                    <a:lnTo>
                      <a:pt x="0" y="68"/>
                    </a:lnTo>
                    <a:lnTo>
                      <a:pt x="34" y="102"/>
                    </a:lnTo>
                    <a:lnTo>
                      <a:pt x="116" y="149"/>
                    </a:lnTo>
                    <a:lnTo>
                      <a:pt x="265" y="245"/>
                    </a:lnTo>
                    <a:lnTo>
                      <a:pt x="353" y="306"/>
                    </a:lnTo>
                    <a:lnTo>
                      <a:pt x="408" y="394"/>
                    </a:lnTo>
                    <a:lnTo>
                      <a:pt x="477" y="511"/>
                    </a:lnTo>
                    <a:lnTo>
                      <a:pt x="483" y="605"/>
                    </a:lnTo>
                    <a:lnTo>
                      <a:pt x="524" y="639"/>
                    </a:lnTo>
                    <a:lnTo>
                      <a:pt x="605" y="565"/>
                    </a:lnTo>
                    <a:lnTo>
                      <a:pt x="544" y="530"/>
                    </a:lnTo>
                    <a:lnTo>
                      <a:pt x="483" y="428"/>
                    </a:lnTo>
                    <a:lnTo>
                      <a:pt x="428" y="333"/>
                    </a:lnTo>
                    <a:lnTo>
                      <a:pt x="408" y="278"/>
                    </a:lnTo>
                    <a:lnTo>
                      <a:pt x="361" y="218"/>
                    </a:lnTo>
                    <a:lnTo>
                      <a:pt x="272" y="149"/>
                    </a:lnTo>
                    <a:lnTo>
                      <a:pt x="170" y="81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22"/>
              <p:cNvSpPr>
                <a:spLocks/>
              </p:cNvSpPr>
              <p:nvPr/>
            </p:nvSpPr>
            <p:spPr bwMode="auto">
              <a:xfrm>
                <a:off x="2842" y="2350"/>
                <a:ext cx="165" cy="521"/>
              </a:xfrm>
              <a:custGeom>
                <a:avLst/>
                <a:gdLst>
                  <a:gd name="T0" fmla="*/ 49 w 331"/>
                  <a:gd name="T1" fmla="*/ 0 h 1042"/>
                  <a:gd name="T2" fmla="*/ 0 w 331"/>
                  <a:gd name="T3" fmla="*/ 20 h 1042"/>
                  <a:gd name="T4" fmla="*/ 7 w 331"/>
                  <a:gd name="T5" fmla="*/ 75 h 1042"/>
                  <a:gd name="T6" fmla="*/ 28 w 331"/>
                  <a:gd name="T7" fmla="*/ 108 h 1042"/>
                  <a:gd name="T8" fmla="*/ 83 w 331"/>
                  <a:gd name="T9" fmla="*/ 217 h 1042"/>
                  <a:gd name="T10" fmla="*/ 138 w 331"/>
                  <a:gd name="T11" fmla="*/ 413 h 1042"/>
                  <a:gd name="T12" fmla="*/ 153 w 331"/>
                  <a:gd name="T13" fmla="*/ 529 h 1042"/>
                  <a:gd name="T14" fmla="*/ 104 w 331"/>
                  <a:gd name="T15" fmla="*/ 697 h 1042"/>
                  <a:gd name="T16" fmla="*/ 49 w 331"/>
                  <a:gd name="T17" fmla="*/ 832 h 1042"/>
                  <a:gd name="T18" fmla="*/ 28 w 331"/>
                  <a:gd name="T19" fmla="*/ 948 h 1042"/>
                  <a:gd name="T20" fmla="*/ 49 w 331"/>
                  <a:gd name="T21" fmla="*/ 975 h 1042"/>
                  <a:gd name="T22" fmla="*/ 104 w 331"/>
                  <a:gd name="T23" fmla="*/ 988 h 1042"/>
                  <a:gd name="T24" fmla="*/ 227 w 331"/>
                  <a:gd name="T25" fmla="*/ 1036 h 1042"/>
                  <a:gd name="T26" fmla="*/ 276 w 331"/>
                  <a:gd name="T27" fmla="*/ 1042 h 1042"/>
                  <a:gd name="T28" fmla="*/ 331 w 331"/>
                  <a:gd name="T29" fmla="*/ 995 h 1042"/>
                  <a:gd name="T30" fmla="*/ 248 w 331"/>
                  <a:gd name="T31" fmla="*/ 967 h 1042"/>
                  <a:gd name="T32" fmla="*/ 132 w 331"/>
                  <a:gd name="T33" fmla="*/ 948 h 1042"/>
                  <a:gd name="T34" fmla="*/ 90 w 331"/>
                  <a:gd name="T35" fmla="*/ 913 h 1042"/>
                  <a:gd name="T36" fmla="*/ 83 w 331"/>
                  <a:gd name="T37" fmla="*/ 866 h 1042"/>
                  <a:gd name="T38" fmla="*/ 132 w 331"/>
                  <a:gd name="T39" fmla="*/ 778 h 1042"/>
                  <a:gd name="T40" fmla="*/ 172 w 331"/>
                  <a:gd name="T41" fmla="*/ 656 h 1042"/>
                  <a:gd name="T42" fmla="*/ 214 w 331"/>
                  <a:gd name="T43" fmla="*/ 508 h 1042"/>
                  <a:gd name="T44" fmla="*/ 208 w 331"/>
                  <a:gd name="T45" fmla="*/ 441 h 1042"/>
                  <a:gd name="T46" fmla="*/ 200 w 331"/>
                  <a:gd name="T47" fmla="*/ 338 h 1042"/>
                  <a:gd name="T48" fmla="*/ 166 w 331"/>
                  <a:gd name="T49" fmla="*/ 217 h 1042"/>
                  <a:gd name="T50" fmla="*/ 138 w 331"/>
                  <a:gd name="T51" fmla="*/ 108 h 1042"/>
                  <a:gd name="T52" fmla="*/ 97 w 331"/>
                  <a:gd name="T53" fmla="*/ 28 h 1042"/>
                  <a:gd name="T54" fmla="*/ 49 w 331"/>
                  <a:gd name="T55" fmla="*/ 0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1" h="1042">
                    <a:moveTo>
                      <a:pt x="49" y="0"/>
                    </a:moveTo>
                    <a:lnTo>
                      <a:pt x="0" y="20"/>
                    </a:lnTo>
                    <a:lnTo>
                      <a:pt x="7" y="75"/>
                    </a:lnTo>
                    <a:lnTo>
                      <a:pt x="28" y="108"/>
                    </a:lnTo>
                    <a:lnTo>
                      <a:pt x="83" y="217"/>
                    </a:lnTo>
                    <a:lnTo>
                      <a:pt x="138" y="413"/>
                    </a:lnTo>
                    <a:lnTo>
                      <a:pt x="153" y="529"/>
                    </a:lnTo>
                    <a:lnTo>
                      <a:pt x="104" y="697"/>
                    </a:lnTo>
                    <a:lnTo>
                      <a:pt x="49" y="832"/>
                    </a:lnTo>
                    <a:lnTo>
                      <a:pt x="28" y="948"/>
                    </a:lnTo>
                    <a:lnTo>
                      <a:pt x="49" y="975"/>
                    </a:lnTo>
                    <a:lnTo>
                      <a:pt x="104" y="988"/>
                    </a:lnTo>
                    <a:lnTo>
                      <a:pt x="227" y="1036"/>
                    </a:lnTo>
                    <a:lnTo>
                      <a:pt x="276" y="1042"/>
                    </a:lnTo>
                    <a:lnTo>
                      <a:pt x="331" y="995"/>
                    </a:lnTo>
                    <a:lnTo>
                      <a:pt x="248" y="967"/>
                    </a:lnTo>
                    <a:lnTo>
                      <a:pt x="132" y="948"/>
                    </a:lnTo>
                    <a:lnTo>
                      <a:pt x="90" y="913"/>
                    </a:lnTo>
                    <a:lnTo>
                      <a:pt x="83" y="866"/>
                    </a:lnTo>
                    <a:lnTo>
                      <a:pt x="132" y="778"/>
                    </a:lnTo>
                    <a:lnTo>
                      <a:pt x="172" y="656"/>
                    </a:lnTo>
                    <a:lnTo>
                      <a:pt x="214" y="508"/>
                    </a:lnTo>
                    <a:lnTo>
                      <a:pt x="208" y="441"/>
                    </a:lnTo>
                    <a:lnTo>
                      <a:pt x="200" y="338"/>
                    </a:lnTo>
                    <a:lnTo>
                      <a:pt x="166" y="217"/>
                    </a:lnTo>
                    <a:lnTo>
                      <a:pt x="138" y="108"/>
                    </a:lnTo>
                    <a:lnTo>
                      <a:pt x="97" y="28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23"/>
              <p:cNvSpPr>
                <a:spLocks/>
              </p:cNvSpPr>
              <p:nvPr/>
            </p:nvSpPr>
            <p:spPr bwMode="auto">
              <a:xfrm>
                <a:off x="2775" y="2344"/>
                <a:ext cx="122" cy="586"/>
              </a:xfrm>
              <a:custGeom>
                <a:avLst/>
                <a:gdLst>
                  <a:gd name="T0" fmla="*/ 56 w 244"/>
                  <a:gd name="T1" fmla="*/ 47 h 1173"/>
                  <a:gd name="T2" fmla="*/ 97 w 244"/>
                  <a:gd name="T3" fmla="*/ 0 h 1173"/>
                  <a:gd name="T4" fmla="*/ 153 w 244"/>
                  <a:gd name="T5" fmla="*/ 13 h 1173"/>
                  <a:gd name="T6" fmla="*/ 167 w 244"/>
                  <a:gd name="T7" fmla="*/ 67 h 1173"/>
                  <a:gd name="T8" fmla="*/ 187 w 244"/>
                  <a:gd name="T9" fmla="*/ 290 h 1173"/>
                  <a:gd name="T10" fmla="*/ 181 w 244"/>
                  <a:gd name="T11" fmla="*/ 471 h 1173"/>
                  <a:gd name="T12" fmla="*/ 167 w 244"/>
                  <a:gd name="T13" fmla="*/ 600 h 1173"/>
                  <a:gd name="T14" fmla="*/ 118 w 244"/>
                  <a:gd name="T15" fmla="*/ 850 h 1173"/>
                  <a:gd name="T16" fmla="*/ 83 w 244"/>
                  <a:gd name="T17" fmla="*/ 970 h 1173"/>
                  <a:gd name="T18" fmla="*/ 97 w 244"/>
                  <a:gd name="T19" fmla="*/ 1011 h 1173"/>
                  <a:gd name="T20" fmla="*/ 187 w 244"/>
                  <a:gd name="T21" fmla="*/ 1071 h 1173"/>
                  <a:gd name="T22" fmla="*/ 244 w 244"/>
                  <a:gd name="T23" fmla="*/ 1145 h 1173"/>
                  <a:gd name="T24" fmla="*/ 229 w 244"/>
                  <a:gd name="T25" fmla="*/ 1166 h 1173"/>
                  <a:gd name="T26" fmla="*/ 160 w 244"/>
                  <a:gd name="T27" fmla="*/ 1173 h 1173"/>
                  <a:gd name="T28" fmla="*/ 118 w 244"/>
                  <a:gd name="T29" fmla="*/ 1159 h 1173"/>
                  <a:gd name="T30" fmla="*/ 104 w 244"/>
                  <a:gd name="T31" fmla="*/ 1119 h 1173"/>
                  <a:gd name="T32" fmla="*/ 97 w 244"/>
                  <a:gd name="T33" fmla="*/ 1078 h 1173"/>
                  <a:gd name="T34" fmla="*/ 42 w 244"/>
                  <a:gd name="T35" fmla="*/ 1018 h 1173"/>
                  <a:gd name="T36" fmla="*/ 0 w 244"/>
                  <a:gd name="T37" fmla="*/ 977 h 1173"/>
                  <a:gd name="T38" fmla="*/ 14 w 244"/>
                  <a:gd name="T39" fmla="*/ 916 h 1173"/>
                  <a:gd name="T40" fmla="*/ 62 w 244"/>
                  <a:gd name="T41" fmla="*/ 856 h 1173"/>
                  <a:gd name="T42" fmla="*/ 97 w 244"/>
                  <a:gd name="T43" fmla="*/ 708 h 1173"/>
                  <a:gd name="T44" fmla="*/ 111 w 244"/>
                  <a:gd name="T45" fmla="*/ 546 h 1173"/>
                  <a:gd name="T46" fmla="*/ 104 w 244"/>
                  <a:gd name="T47" fmla="*/ 377 h 1173"/>
                  <a:gd name="T48" fmla="*/ 76 w 244"/>
                  <a:gd name="T49" fmla="*/ 209 h 1173"/>
                  <a:gd name="T50" fmla="*/ 42 w 244"/>
                  <a:gd name="T51" fmla="*/ 88 h 1173"/>
                  <a:gd name="T52" fmla="*/ 56 w 244"/>
                  <a:gd name="T53" fmla="*/ 47 h 1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4" h="1173">
                    <a:moveTo>
                      <a:pt x="56" y="47"/>
                    </a:moveTo>
                    <a:lnTo>
                      <a:pt x="97" y="0"/>
                    </a:lnTo>
                    <a:lnTo>
                      <a:pt x="153" y="13"/>
                    </a:lnTo>
                    <a:lnTo>
                      <a:pt x="167" y="67"/>
                    </a:lnTo>
                    <a:lnTo>
                      <a:pt x="187" y="290"/>
                    </a:lnTo>
                    <a:lnTo>
                      <a:pt x="181" y="471"/>
                    </a:lnTo>
                    <a:lnTo>
                      <a:pt x="167" y="600"/>
                    </a:lnTo>
                    <a:lnTo>
                      <a:pt x="118" y="850"/>
                    </a:lnTo>
                    <a:lnTo>
                      <a:pt x="83" y="970"/>
                    </a:lnTo>
                    <a:lnTo>
                      <a:pt x="97" y="1011"/>
                    </a:lnTo>
                    <a:lnTo>
                      <a:pt x="187" y="1071"/>
                    </a:lnTo>
                    <a:lnTo>
                      <a:pt x="244" y="1145"/>
                    </a:lnTo>
                    <a:lnTo>
                      <a:pt x="229" y="1166"/>
                    </a:lnTo>
                    <a:lnTo>
                      <a:pt x="160" y="1173"/>
                    </a:lnTo>
                    <a:lnTo>
                      <a:pt x="118" y="1159"/>
                    </a:lnTo>
                    <a:lnTo>
                      <a:pt x="104" y="1119"/>
                    </a:lnTo>
                    <a:lnTo>
                      <a:pt x="97" y="1078"/>
                    </a:lnTo>
                    <a:lnTo>
                      <a:pt x="42" y="1018"/>
                    </a:lnTo>
                    <a:lnTo>
                      <a:pt x="0" y="977"/>
                    </a:lnTo>
                    <a:lnTo>
                      <a:pt x="14" y="916"/>
                    </a:lnTo>
                    <a:lnTo>
                      <a:pt x="62" y="856"/>
                    </a:lnTo>
                    <a:lnTo>
                      <a:pt x="97" y="708"/>
                    </a:lnTo>
                    <a:lnTo>
                      <a:pt x="111" y="546"/>
                    </a:lnTo>
                    <a:lnTo>
                      <a:pt x="104" y="377"/>
                    </a:lnTo>
                    <a:lnTo>
                      <a:pt x="76" y="209"/>
                    </a:lnTo>
                    <a:lnTo>
                      <a:pt x="42" y="88"/>
                    </a:lnTo>
                    <a:lnTo>
                      <a:pt x="56" y="47"/>
                    </a:lnTo>
                    <a:close/>
                  </a:path>
                </a:pathLst>
              </a:custGeom>
              <a:solidFill>
                <a:srgbClr val="00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pic>
        <p:nvPicPr>
          <p:cNvPr id="47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747130"/>
            <a:ext cx="7429500" cy="287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ctangle 47"/>
          <p:cNvSpPr/>
          <p:nvPr/>
        </p:nvSpPr>
        <p:spPr bwMode="auto">
          <a:xfrm>
            <a:off x="4572000" y="2291642"/>
            <a:ext cx="745864" cy="1157288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724400" y="2444042"/>
            <a:ext cx="1044222" cy="762893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7711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ad\dfs\users\mkasunic\Documents\iStock\Closer L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1" y="2629987"/>
            <a:ext cx="939799" cy="78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Appraisal and Prevention</a:t>
            </a:r>
            <a:endParaRPr lang="en-US" dirty="0"/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3284538"/>
            <a:ext cx="5257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 Box 19"/>
          <p:cNvSpPr txBox="1">
            <a:spLocks noChangeArrowheads="1"/>
          </p:cNvSpPr>
          <p:nvPr/>
        </p:nvSpPr>
        <p:spPr bwMode="auto">
          <a:xfrm>
            <a:off x="1679575" y="5176838"/>
            <a:ext cx="68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Input</a:t>
            </a:r>
          </a:p>
        </p:txBody>
      </p:sp>
      <p:sp>
        <p:nvSpPr>
          <p:cNvPr id="47" name="Text Box 20"/>
          <p:cNvSpPr txBox="1">
            <a:spLocks noChangeArrowheads="1"/>
          </p:cNvSpPr>
          <p:nvPr/>
        </p:nvSpPr>
        <p:spPr bwMode="auto">
          <a:xfrm>
            <a:off x="3683000" y="5176838"/>
            <a:ext cx="973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Process</a:t>
            </a:r>
          </a:p>
        </p:txBody>
      </p:sp>
      <p:sp>
        <p:nvSpPr>
          <p:cNvPr id="48" name="Text Box 21"/>
          <p:cNvSpPr txBox="1">
            <a:spLocks noChangeArrowheads="1"/>
          </p:cNvSpPr>
          <p:nvPr/>
        </p:nvSpPr>
        <p:spPr bwMode="auto">
          <a:xfrm>
            <a:off x="6040438" y="5176838"/>
            <a:ext cx="1266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Acceptable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product</a:t>
            </a:r>
          </a:p>
        </p:txBody>
      </p:sp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449262" y="1167177"/>
            <a:ext cx="500856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Reviews and inspections to </a:t>
            </a:r>
          </a:p>
          <a:p>
            <a:pPr marL="285750" indent="-28575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reduce or eliminate rework</a:t>
            </a:r>
            <a:endParaRPr lang="en-US" sz="1800" kern="0" dirty="0">
              <a:solidFill>
                <a:sysClr val="windowText" lastClr="000000"/>
              </a:solidFill>
            </a:endParaRPr>
          </a:p>
          <a:p>
            <a:pPr marL="285750" indent="-28575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improve the process so that the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defects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are prevented in the future.</a:t>
            </a:r>
          </a:p>
        </p:txBody>
      </p:sp>
      <p:grpSp>
        <p:nvGrpSpPr>
          <p:cNvPr id="51" name="Group 24"/>
          <p:cNvGrpSpPr>
            <a:grpSpLocks/>
          </p:cNvGrpSpPr>
          <p:nvPr/>
        </p:nvGrpSpPr>
        <p:grpSpPr bwMode="auto">
          <a:xfrm>
            <a:off x="4999038" y="5451475"/>
            <a:ext cx="917575" cy="855663"/>
            <a:chOff x="3083" y="3030"/>
            <a:chExt cx="578" cy="539"/>
          </a:xfrm>
        </p:grpSpPr>
        <p:sp>
          <p:nvSpPr>
            <p:cNvPr id="52" name="Text Box 25"/>
            <p:cNvSpPr txBox="1">
              <a:spLocks noChangeArrowheads="1"/>
            </p:cNvSpPr>
            <p:nvPr/>
          </p:nvSpPr>
          <p:spPr bwMode="auto">
            <a:xfrm>
              <a:off x="3083" y="3182"/>
              <a:ext cx="57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Rework</a:t>
              </a:r>
            </a:p>
          </p:txBody>
        </p:sp>
        <p:grpSp>
          <p:nvGrpSpPr>
            <p:cNvPr id="53" name="Group 26"/>
            <p:cNvGrpSpPr>
              <a:grpSpLocks/>
            </p:cNvGrpSpPr>
            <p:nvPr/>
          </p:nvGrpSpPr>
          <p:grpSpPr bwMode="auto">
            <a:xfrm>
              <a:off x="3091" y="3030"/>
              <a:ext cx="539" cy="539"/>
              <a:chOff x="1900" y="3284"/>
              <a:chExt cx="539" cy="539"/>
            </a:xfrm>
          </p:grpSpPr>
          <p:sp>
            <p:nvSpPr>
              <p:cNvPr id="54" name="Oval 27"/>
              <p:cNvSpPr>
                <a:spLocks noChangeArrowheads="1"/>
              </p:cNvSpPr>
              <p:nvPr/>
            </p:nvSpPr>
            <p:spPr bwMode="auto">
              <a:xfrm>
                <a:off x="1900" y="3284"/>
                <a:ext cx="539" cy="539"/>
              </a:xfrm>
              <a:prstGeom prst="ellips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Line 28"/>
              <p:cNvSpPr>
                <a:spLocks noChangeShapeType="1"/>
              </p:cNvSpPr>
              <p:nvPr/>
            </p:nvSpPr>
            <p:spPr bwMode="auto">
              <a:xfrm>
                <a:off x="1977" y="3369"/>
                <a:ext cx="377" cy="377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7914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the Costs</a:t>
            </a:r>
            <a:endParaRPr lang="en-US" dirty="0"/>
          </a:p>
        </p:txBody>
      </p:sp>
      <p:grpSp>
        <p:nvGrpSpPr>
          <p:cNvPr id="158" name="Group 2"/>
          <p:cNvGrpSpPr>
            <a:grpSpLocks/>
          </p:cNvGrpSpPr>
          <p:nvPr/>
        </p:nvGrpSpPr>
        <p:grpSpPr bwMode="auto">
          <a:xfrm>
            <a:off x="1247316" y="3519114"/>
            <a:ext cx="1139825" cy="1266825"/>
            <a:chOff x="2055" y="1271"/>
            <a:chExt cx="939" cy="1177"/>
          </a:xfrm>
        </p:grpSpPr>
        <p:sp>
          <p:nvSpPr>
            <p:cNvPr id="159" name="Freeform 3"/>
            <p:cNvSpPr>
              <a:spLocks/>
            </p:cNvSpPr>
            <p:nvPr/>
          </p:nvSpPr>
          <p:spPr bwMode="auto">
            <a:xfrm>
              <a:off x="2113" y="1490"/>
              <a:ext cx="314" cy="507"/>
            </a:xfrm>
            <a:custGeom>
              <a:avLst/>
              <a:gdLst>
                <a:gd name="T0" fmla="*/ 0 w 627"/>
                <a:gd name="T1" fmla="*/ 499 h 1016"/>
                <a:gd name="T2" fmla="*/ 1 w 627"/>
                <a:gd name="T3" fmla="*/ 487 h 1016"/>
                <a:gd name="T4" fmla="*/ 2 w 627"/>
                <a:gd name="T5" fmla="*/ 478 h 1016"/>
                <a:gd name="T6" fmla="*/ 4 w 627"/>
                <a:gd name="T7" fmla="*/ 465 h 1016"/>
                <a:gd name="T8" fmla="*/ 6 w 627"/>
                <a:gd name="T9" fmla="*/ 452 h 1016"/>
                <a:gd name="T10" fmla="*/ 8 w 627"/>
                <a:gd name="T11" fmla="*/ 438 h 1016"/>
                <a:gd name="T12" fmla="*/ 11 w 627"/>
                <a:gd name="T13" fmla="*/ 421 h 1016"/>
                <a:gd name="T14" fmla="*/ 14 w 627"/>
                <a:gd name="T15" fmla="*/ 403 h 1016"/>
                <a:gd name="T16" fmla="*/ 19 w 627"/>
                <a:gd name="T17" fmla="*/ 383 h 1016"/>
                <a:gd name="T18" fmla="*/ 24 w 627"/>
                <a:gd name="T19" fmla="*/ 364 h 1016"/>
                <a:gd name="T20" fmla="*/ 30 w 627"/>
                <a:gd name="T21" fmla="*/ 343 h 1016"/>
                <a:gd name="T22" fmla="*/ 36 w 627"/>
                <a:gd name="T23" fmla="*/ 320 h 1016"/>
                <a:gd name="T24" fmla="*/ 44 w 627"/>
                <a:gd name="T25" fmla="*/ 297 h 1016"/>
                <a:gd name="T26" fmla="*/ 52 w 627"/>
                <a:gd name="T27" fmla="*/ 276 h 1016"/>
                <a:gd name="T28" fmla="*/ 57 w 627"/>
                <a:gd name="T29" fmla="*/ 261 h 1016"/>
                <a:gd name="T30" fmla="*/ 63 w 627"/>
                <a:gd name="T31" fmla="*/ 246 h 1016"/>
                <a:gd name="T32" fmla="*/ 68 w 627"/>
                <a:gd name="T33" fmla="*/ 232 h 1016"/>
                <a:gd name="T34" fmla="*/ 74 w 627"/>
                <a:gd name="T35" fmla="*/ 216 h 1016"/>
                <a:gd name="T36" fmla="*/ 81 w 627"/>
                <a:gd name="T37" fmla="*/ 201 h 1016"/>
                <a:gd name="T38" fmla="*/ 88 w 627"/>
                <a:gd name="T39" fmla="*/ 185 h 1016"/>
                <a:gd name="T40" fmla="*/ 95 w 627"/>
                <a:gd name="T41" fmla="*/ 169 h 1016"/>
                <a:gd name="T42" fmla="*/ 104 w 627"/>
                <a:gd name="T43" fmla="*/ 154 h 1016"/>
                <a:gd name="T44" fmla="*/ 112 w 627"/>
                <a:gd name="T45" fmla="*/ 138 h 1016"/>
                <a:gd name="T46" fmla="*/ 122 w 627"/>
                <a:gd name="T47" fmla="*/ 123 h 1016"/>
                <a:gd name="T48" fmla="*/ 131 w 627"/>
                <a:gd name="T49" fmla="*/ 106 h 1016"/>
                <a:gd name="T50" fmla="*/ 142 w 627"/>
                <a:gd name="T51" fmla="*/ 90 h 1016"/>
                <a:gd name="T52" fmla="*/ 153 w 627"/>
                <a:gd name="T53" fmla="*/ 74 h 1016"/>
                <a:gd name="T54" fmla="*/ 165 w 627"/>
                <a:gd name="T55" fmla="*/ 59 h 1016"/>
                <a:gd name="T56" fmla="*/ 177 w 627"/>
                <a:gd name="T57" fmla="*/ 44 h 1016"/>
                <a:gd name="T58" fmla="*/ 293 w 627"/>
                <a:gd name="T59" fmla="*/ 0 h 1016"/>
                <a:gd name="T60" fmla="*/ 299 w 627"/>
                <a:gd name="T61" fmla="*/ 8 h 1016"/>
                <a:gd name="T62" fmla="*/ 306 w 627"/>
                <a:gd name="T63" fmla="*/ 18 h 1016"/>
                <a:gd name="T64" fmla="*/ 310 w 627"/>
                <a:gd name="T65" fmla="*/ 28 h 1016"/>
                <a:gd name="T66" fmla="*/ 313 w 627"/>
                <a:gd name="T67" fmla="*/ 42 h 1016"/>
                <a:gd name="T68" fmla="*/ 314 w 627"/>
                <a:gd name="T69" fmla="*/ 58 h 1016"/>
                <a:gd name="T70" fmla="*/ 314 w 627"/>
                <a:gd name="T71" fmla="*/ 66 h 1016"/>
                <a:gd name="T72" fmla="*/ 307 w 627"/>
                <a:gd name="T73" fmla="*/ 67 h 1016"/>
                <a:gd name="T74" fmla="*/ 294 w 627"/>
                <a:gd name="T75" fmla="*/ 76 h 1016"/>
                <a:gd name="T76" fmla="*/ 288 w 627"/>
                <a:gd name="T77" fmla="*/ 85 h 1016"/>
                <a:gd name="T78" fmla="*/ 283 w 627"/>
                <a:gd name="T79" fmla="*/ 98 h 1016"/>
                <a:gd name="T80" fmla="*/ 282 w 627"/>
                <a:gd name="T81" fmla="*/ 106 h 1016"/>
                <a:gd name="T82" fmla="*/ 282 w 627"/>
                <a:gd name="T83" fmla="*/ 116 h 1016"/>
                <a:gd name="T84" fmla="*/ 282 w 627"/>
                <a:gd name="T85" fmla="*/ 127 h 1016"/>
                <a:gd name="T86" fmla="*/ 285 w 627"/>
                <a:gd name="T87" fmla="*/ 141 h 1016"/>
                <a:gd name="T88" fmla="*/ 277 w 627"/>
                <a:gd name="T89" fmla="*/ 149 h 1016"/>
                <a:gd name="T90" fmla="*/ 267 w 627"/>
                <a:gd name="T91" fmla="*/ 160 h 1016"/>
                <a:gd name="T92" fmla="*/ 255 w 627"/>
                <a:gd name="T93" fmla="*/ 173 h 1016"/>
                <a:gd name="T94" fmla="*/ 240 w 627"/>
                <a:gd name="T95" fmla="*/ 190 h 1016"/>
                <a:gd name="T96" fmla="*/ 223 w 627"/>
                <a:gd name="T97" fmla="*/ 210 h 1016"/>
                <a:gd name="T98" fmla="*/ 204 w 627"/>
                <a:gd name="T99" fmla="*/ 232 h 1016"/>
                <a:gd name="T100" fmla="*/ 184 w 627"/>
                <a:gd name="T101" fmla="*/ 255 h 1016"/>
                <a:gd name="T102" fmla="*/ 162 w 627"/>
                <a:gd name="T103" fmla="*/ 280 h 1016"/>
                <a:gd name="T104" fmla="*/ 140 w 627"/>
                <a:gd name="T105" fmla="*/ 307 h 1016"/>
                <a:gd name="T106" fmla="*/ 118 w 627"/>
                <a:gd name="T107" fmla="*/ 334 h 1016"/>
                <a:gd name="T108" fmla="*/ 96 w 627"/>
                <a:gd name="T109" fmla="*/ 363 h 1016"/>
                <a:gd name="T110" fmla="*/ 75 w 627"/>
                <a:gd name="T111" fmla="*/ 391 h 1016"/>
                <a:gd name="T112" fmla="*/ 56 w 627"/>
                <a:gd name="T113" fmla="*/ 419 h 1016"/>
                <a:gd name="T114" fmla="*/ 37 w 627"/>
                <a:gd name="T115" fmla="*/ 446 h 1016"/>
                <a:gd name="T116" fmla="*/ 21 w 627"/>
                <a:gd name="T117" fmla="*/ 474 h 10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27" h="1016">
                  <a:moveTo>
                    <a:pt x="0" y="1016"/>
                  </a:moveTo>
                  <a:lnTo>
                    <a:pt x="0" y="1014"/>
                  </a:lnTo>
                  <a:lnTo>
                    <a:pt x="0" y="1006"/>
                  </a:lnTo>
                  <a:lnTo>
                    <a:pt x="0" y="1000"/>
                  </a:lnTo>
                  <a:lnTo>
                    <a:pt x="0" y="995"/>
                  </a:lnTo>
                  <a:lnTo>
                    <a:pt x="0" y="987"/>
                  </a:lnTo>
                  <a:lnTo>
                    <a:pt x="2" y="981"/>
                  </a:lnTo>
                  <a:lnTo>
                    <a:pt x="2" y="976"/>
                  </a:lnTo>
                  <a:lnTo>
                    <a:pt x="2" y="970"/>
                  </a:lnTo>
                  <a:lnTo>
                    <a:pt x="2" y="966"/>
                  </a:lnTo>
                  <a:lnTo>
                    <a:pt x="4" y="962"/>
                  </a:lnTo>
                  <a:lnTo>
                    <a:pt x="4" y="957"/>
                  </a:lnTo>
                  <a:lnTo>
                    <a:pt x="4" y="951"/>
                  </a:lnTo>
                  <a:lnTo>
                    <a:pt x="6" y="945"/>
                  </a:lnTo>
                  <a:lnTo>
                    <a:pt x="7" y="940"/>
                  </a:lnTo>
                  <a:lnTo>
                    <a:pt x="7" y="932"/>
                  </a:lnTo>
                  <a:lnTo>
                    <a:pt x="7" y="926"/>
                  </a:lnTo>
                  <a:lnTo>
                    <a:pt x="7" y="919"/>
                  </a:lnTo>
                  <a:lnTo>
                    <a:pt x="9" y="913"/>
                  </a:lnTo>
                  <a:lnTo>
                    <a:pt x="11" y="905"/>
                  </a:lnTo>
                  <a:lnTo>
                    <a:pt x="13" y="900"/>
                  </a:lnTo>
                  <a:lnTo>
                    <a:pt x="13" y="892"/>
                  </a:lnTo>
                  <a:lnTo>
                    <a:pt x="15" y="884"/>
                  </a:lnTo>
                  <a:lnTo>
                    <a:pt x="15" y="877"/>
                  </a:lnTo>
                  <a:lnTo>
                    <a:pt x="17" y="867"/>
                  </a:lnTo>
                  <a:lnTo>
                    <a:pt x="19" y="860"/>
                  </a:lnTo>
                  <a:lnTo>
                    <a:pt x="21" y="852"/>
                  </a:lnTo>
                  <a:lnTo>
                    <a:pt x="21" y="843"/>
                  </a:lnTo>
                  <a:lnTo>
                    <a:pt x="23" y="835"/>
                  </a:lnTo>
                  <a:lnTo>
                    <a:pt x="25" y="826"/>
                  </a:lnTo>
                  <a:lnTo>
                    <a:pt x="28" y="816"/>
                  </a:lnTo>
                  <a:lnTo>
                    <a:pt x="28" y="808"/>
                  </a:lnTo>
                  <a:lnTo>
                    <a:pt x="30" y="799"/>
                  </a:lnTo>
                  <a:lnTo>
                    <a:pt x="32" y="787"/>
                  </a:lnTo>
                  <a:lnTo>
                    <a:pt x="36" y="780"/>
                  </a:lnTo>
                  <a:lnTo>
                    <a:pt x="38" y="768"/>
                  </a:lnTo>
                  <a:lnTo>
                    <a:pt x="40" y="759"/>
                  </a:lnTo>
                  <a:lnTo>
                    <a:pt x="42" y="749"/>
                  </a:lnTo>
                  <a:lnTo>
                    <a:pt x="45" y="740"/>
                  </a:lnTo>
                  <a:lnTo>
                    <a:pt x="47" y="729"/>
                  </a:lnTo>
                  <a:lnTo>
                    <a:pt x="49" y="717"/>
                  </a:lnTo>
                  <a:lnTo>
                    <a:pt x="53" y="708"/>
                  </a:lnTo>
                  <a:lnTo>
                    <a:pt x="57" y="696"/>
                  </a:lnTo>
                  <a:lnTo>
                    <a:pt x="59" y="687"/>
                  </a:lnTo>
                  <a:lnTo>
                    <a:pt x="63" y="675"/>
                  </a:lnTo>
                  <a:lnTo>
                    <a:pt x="64" y="664"/>
                  </a:lnTo>
                  <a:lnTo>
                    <a:pt x="70" y="652"/>
                  </a:lnTo>
                  <a:lnTo>
                    <a:pt x="72" y="641"/>
                  </a:lnTo>
                  <a:lnTo>
                    <a:pt x="76" y="630"/>
                  </a:lnTo>
                  <a:lnTo>
                    <a:pt x="80" y="618"/>
                  </a:lnTo>
                  <a:lnTo>
                    <a:pt x="83" y="607"/>
                  </a:lnTo>
                  <a:lnTo>
                    <a:pt x="87" y="595"/>
                  </a:lnTo>
                  <a:lnTo>
                    <a:pt x="91" y="584"/>
                  </a:lnTo>
                  <a:lnTo>
                    <a:pt x="97" y="571"/>
                  </a:lnTo>
                  <a:lnTo>
                    <a:pt x="101" y="561"/>
                  </a:lnTo>
                  <a:lnTo>
                    <a:pt x="104" y="554"/>
                  </a:lnTo>
                  <a:lnTo>
                    <a:pt x="106" y="546"/>
                  </a:lnTo>
                  <a:lnTo>
                    <a:pt x="108" y="538"/>
                  </a:lnTo>
                  <a:lnTo>
                    <a:pt x="112" y="531"/>
                  </a:lnTo>
                  <a:lnTo>
                    <a:pt x="114" y="523"/>
                  </a:lnTo>
                  <a:lnTo>
                    <a:pt x="116" y="516"/>
                  </a:lnTo>
                  <a:lnTo>
                    <a:pt x="120" y="508"/>
                  </a:lnTo>
                  <a:lnTo>
                    <a:pt x="121" y="500"/>
                  </a:lnTo>
                  <a:lnTo>
                    <a:pt x="125" y="493"/>
                  </a:lnTo>
                  <a:lnTo>
                    <a:pt x="127" y="485"/>
                  </a:lnTo>
                  <a:lnTo>
                    <a:pt x="129" y="478"/>
                  </a:lnTo>
                  <a:lnTo>
                    <a:pt x="133" y="470"/>
                  </a:lnTo>
                  <a:lnTo>
                    <a:pt x="135" y="464"/>
                  </a:lnTo>
                  <a:lnTo>
                    <a:pt x="139" y="457"/>
                  </a:lnTo>
                  <a:lnTo>
                    <a:pt x="142" y="449"/>
                  </a:lnTo>
                  <a:lnTo>
                    <a:pt x="146" y="441"/>
                  </a:lnTo>
                  <a:lnTo>
                    <a:pt x="148" y="432"/>
                  </a:lnTo>
                  <a:lnTo>
                    <a:pt x="152" y="424"/>
                  </a:lnTo>
                  <a:lnTo>
                    <a:pt x="156" y="417"/>
                  </a:lnTo>
                  <a:lnTo>
                    <a:pt x="159" y="409"/>
                  </a:lnTo>
                  <a:lnTo>
                    <a:pt x="161" y="402"/>
                  </a:lnTo>
                  <a:lnTo>
                    <a:pt x="165" y="394"/>
                  </a:lnTo>
                  <a:lnTo>
                    <a:pt x="169" y="386"/>
                  </a:lnTo>
                  <a:lnTo>
                    <a:pt x="173" y="379"/>
                  </a:lnTo>
                  <a:lnTo>
                    <a:pt x="175" y="371"/>
                  </a:lnTo>
                  <a:lnTo>
                    <a:pt x="180" y="363"/>
                  </a:lnTo>
                  <a:lnTo>
                    <a:pt x="182" y="356"/>
                  </a:lnTo>
                  <a:lnTo>
                    <a:pt x="188" y="348"/>
                  </a:lnTo>
                  <a:lnTo>
                    <a:pt x="190" y="339"/>
                  </a:lnTo>
                  <a:lnTo>
                    <a:pt x="196" y="331"/>
                  </a:lnTo>
                  <a:lnTo>
                    <a:pt x="199" y="324"/>
                  </a:lnTo>
                  <a:lnTo>
                    <a:pt x="203" y="316"/>
                  </a:lnTo>
                  <a:lnTo>
                    <a:pt x="207" y="308"/>
                  </a:lnTo>
                  <a:lnTo>
                    <a:pt x="211" y="301"/>
                  </a:lnTo>
                  <a:lnTo>
                    <a:pt x="216" y="293"/>
                  </a:lnTo>
                  <a:lnTo>
                    <a:pt x="220" y="286"/>
                  </a:lnTo>
                  <a:lnTo>
                    <a:pt x="224" y="276"/>
                  </a:lnTo>
                  <a:lnTo>
                    <a:pt x="230" y="268"/>
                  </a:lnTo>
                  <a:lnTo>
                    <a:pt x="234" y="261"/>
                  </a:lnTo>
                  <a:lnTo>
                    <a:pt x="237" y="253"/>
                  </a:lnTo>
                  <a:lnTo>
                    <a:pt x="243" y="246"/>
                  </a:lnTo>
                  <a:lnTo>
                    <a:pt x="247" y="238"/>
                  </a:lnTo>
                  <a:lnTo>
                    <a:pt x="253" y="228"/>
                  </a:lnTo>
                  <a:lnTo>
                    <a:pt x="258" y="221"/>
                  </a:lnTo>
                  <a:lnTo>
                    <a:pt x="262" y="213"/>
                  </a:lnTo>
                  <a:lnTo>
                    <a:pt x="268" y="206"/>
                  </a:lnTo>
                  <a:lnTo>
                    <a:pt x="272" y="198"/>
                  </a:lnTo>
                  <a:lnTo>
                    <a:pt x="279" y="190"/>
                  </a:lnTo>
                  <a:lnTo>
                    <a:pt x="283" y="181"/>
                  </a:lnTo>
                  <a:lnTo>
                    <a:pt x="289" y="173"/>
                  </a:lnTo>
                  <a:lnTo>
                    <a:pt x="294" y="166"/>
                  </a:lnTo>
                  <a:lnTo>
                    <a:pt x="300" y="158"/>
                  </a:lnTo>
                  <a:lnTo>
                    <a:pt x="306" y="149"/>
                  </a:lnTo>
                  <a:lnTo>
                    <a:pt x="311" y="141"/>
                  </a:lnTo>
                  <a:lnTo>
                    <a:pt x="317" y="133"/>
                  </a:lnTo>
                  <a:lnTo>
                    <a:pt x="323" y="126"/>
                  </a:lnTo>
                  <a:lnTo>
                    <a:pt x="329" y="118"/>
                  </a:lnTo>
                  <a:lnTo>
                    <a:pt x="334" y="111"/>
                  </a:lnTo>
                  <a:lnTo>
                    <a:pt x="342" y="103"/>
                  </a:lnTo>
                  <a:lnTo>
                    <a:pt x="348" y="95"/>
                  </a:lnTo>
                  <a:lnTo>
                    <a:pt x="353" y="88"/>
                  </a:lnTo>
                  <a:lnTo>
                    <a:pt x="361" y="80"/>
                  </a:lnTo>
                  <a:lnTo>
                    <a:pt x="367" y="73"/>
                  </a:lnTo>
                  <a:lnTo>
                    <a:pt x="374" y="65"/>
                  </a:lnTo>
                  <a:lnTo>
                    <a:pt x="585" y="0"/>
                  </a:lnTo>
                  <a:lnTo>
                    <a:pt x="585" y="2"/>
                  </a:lnTo>
                  <a:lnTo>
                    <a:pt x="593" y="6"/>
                  </a:lnTo>
                  <a:lnTo>
                    <a:pt x="595" y="10"/>
                  </a:lnTo>
                  <a:lnTo>
                    <a:pt x="598" y="16"/>
                  </a:lnTo>
                  <a:lnTo>
                    <a:pt x="602" y="21"/>
                  </a:lnTo>
                  <a:lnTo>
                    <a:pt x="608" y="29"/>
                  </a:lnTo>
                  <a:lnTo>
                    <a:pt x="610" y="33"/>
                  </a:lnTo>
                  <a:lnTo>
                    <a:pt x="612" y="36"/>
                  </a:lnTo>
                  <a:lnTo>
                    <a:pt x="614" y="42"/>
                  </a:lnTo>
                  <a:lnTo>
                    <a:pt x="616" y="48"/>
                  </a:lnTo>
                  <a:lnTo>
                    <a:pt x="617" y="52"/>
                  </a:lnTo>
                  <a:lnTo>
                    <a:pt x="619" y="57"/>
                  </a:lnTo>
                  <a:lnTo>
                    <a:pt x="619" y="63"/>
                  </a:lnTo>
                  <a:lnTo>
                    <a:pt x="623" y="71"/>
                  </a:lnTo>
                  <a:lnTo>
                    <a:pt x="623" y="76"/>
                  </a:lnTo>
                  <a:lnTo>
                    <a:pt x="625" y="84"/>
                  </a:lnTo>
                  <a:lnTo>
                    <a:pt x="625" y="92"/>
                  </a:lnTo>
                  <a:lnTo>
                    <a:pt x="627" y="99"/>
                  </a:lnTo>
                  <a:lnTo>
                    <a:pt x="627" y="107"/>
                  </a:lnTo>
                  <a:lnTo>
                    <a:pt x="627" y="116"/>
                  </a:lnTo>
                  <a:lnTo>
                    <a:pt x="627" y="120"/>
                  </a:lnTo>
                  <a:lnTo>
                    <a:pt x="627" y="124"/>
                  </a:lnTo>
                  <a:lnTo>
                    <a:pt x="627" y="130"/>
                  </a:lnTo>
                  <a:lnTo>
                    <a:pt x="627" y="133"/>
                  </a:lnTo>
                  <a:lnTo>
                    <a:pt x="625" y="133"/>
                  </a:lnTo>
                  <a:lnTo>
                    <a:pt x="623" y="133"/>
                  </a:lnTo>
                  <a:lnTo>
                    <a:pt x="617" y="133"/>
                  </a:lnTo>
                  <a:lnTo>
                    <a:pt x="614" y="135"/>
                  </a:lnTo>
                  <a:lnTo>
                    <a:pt x="606" y="137"/>
                  </a:lnTo>
                  <a:lnTo>
                    <a:pt x="600" y="141"/>
                  </a:lnTo>
                  <a:lnTo>
                    <a:pt x="593" y="147"/>
                  </a:lnTo>
                  <a:lnTo>
                    <a:pt x="587" y="152"/>
                  </a:lnTo>
                  <a:lnTo>
                    <a:pt x="583" y="156"/>
                  </a:lnTo>
                  <a:lnTo>
                    <a:pt x="579" y="160"/>
                  </a:lnTo>
                  <a:lnTo>
                    <a:pt x="578" y="166"/>
                  </a:lnTo>
                  <a:lnTo>
                    <a:pt x="576" y="170"/>
                  </a:lnTo>
                  <a:lnTo>
                    <a:pt x="572" y="175"/>
                  </a:lnTo>
                  <a:lnTo>
                    <a:pt x="570" y="181"/>
                  </a:lnTo>
                  <a:lnTo>
                    <a:pt x="568" y="189"/>
                  </a:lnTo>
                  <a:lnTo>
                    <a:pt x="566" y="196"/>
                  </a:lnTo>
                  <a:lnTo>
                    <a:pt x="564" y="200"/>
                  </a:lnTo>
                  <a:lnTo>
                    <a:pt x="564" y="204"/>
                  </a:lnTo>
                  <a:lnTo>
                    <a:pt x="564" y="209"/>
                  </a:lnTo>
                  <a:lnTo>
                    <a:pt x="564" y="213"/>
                  </a:lnTo>
                  <a:lnTo>
                    <a:pt x="564" y="217"/>
                  </a:lnTo>
                  <a:lnTo>
                    <a:pt x="564" y="223"/>
                  </a:lnTo>
                  <a:lnTo>
                    <a:pt x="564" y="228"/>
                  </a:lnTo>
                  <a:lnTo>
                    <a:pt x="564" y="232"/>
                  </a:lnTo>
                  <a:lnTo>
                    <a:pt x="564" y="238"/>
                  </a:lnTo>
                  <a:lnTo>
                    <a:pt x="564" y="244"/>
                  </a:lnTo>
                  <a:lnTo>
                    <a:pt x="564" y="249"/>
                  </a:lnTo>
                  <a:lnTo>
                    <a:pt x="564" y="255"/>
                  </a:lnTo>
                  <a:lnTo>
                    <a:pt x="564" y="261"/>
                  </a:lnTo>
                  <a:lnTo>
                    <a:pt x="566" y="268"/>
                  </a:lnTo>
                  <a:lnTo>
                    <a:pt x="568" y="274"/>
                  </a:lnTo>
                  <a:lnTo>
                    <a:pt x="570" y="282"/>
                  </a:lnTo>
                  <a:lnTo>
                    <a:pt x="568" y="284"/>
                  </a:lnTo>
                  <a:lnTo>
                    <a:pt x="564" y="287"/>
                  </a:lnTo>
                  <a:lnTo>
                    <a:pt x="560" y="291"/>
                  </a:lnTo>
                  <a:lnTo>
                    <a:pt x="553" y="299"/>
                  </a:lnTo>
                  <a:lnTo>
                    <a:pt x="549" y="303"/>
                  </a:lnTo>
                  <a:lnTo>
                    <a:pt x="543" y="308"/>
                  </a:lnTo>
                  <a:lnTo>
                    <a:pt x="540" y="312"/>
                  </a:lnTo>
                  <a:lnTo>
                    <a:pt x="534" y="320"/>
                  </a:lnTo>
                  <a:lnTo>
                    <a:pt x="528" y="325"/>
                  </a:lnTo>
                  <a:lnTo>
                    <a:pt x="522" y="331"/>
                  </a:lnTo>
                  <a:lnTo>
                    <a:pt x="515" y="339"/>
                  </a:lnTo>
                  <a:lnTo>
                    <a:pt x="509" y="346"/>
                  </a:lnTo>
                  <a:lnTo>
                    <a:pt x="502" y="354"/>
                  </a:lnTo>
                  <a:lnTo>
                    <a:pt x="496" y="362"/>
                  </a:lnTo>
                  <a:lnTo>
                    <a:pt x="486" y="371"/>
                  </a:lnTo>
                  <a:lnTo>
                    <a:pt x="479" y="381"/>
                  </a:lnTo>
                  <a:lnTo>
                    <a:pt x="469" y="388"/>
                  </a:lnTo>
                  <a:lnTo>
                    <a:pt x="462" y="400"/>
                  </a:lnTo>
                  <a:lnTo>
                    <a:pt x="452" y="409"/>
                  </a:lnTo>
                  <a:lnTo>
                    <a:pt x="445" y="421"/>
                  </a:lnTo>
                  <a:lnTo>
                    <a:pt x="435" y="430"/>
                  </a:lnTo>
                  <a:lnTo>
                    <a:pt x="426" y="441"/>
                  </a:lnTo>
                  <a:lnTo>
                    <a:pt x="416" y="451"/>
                  </a:lnTo>
                  <a:lnTo>
                    <a:pt x="407" y="464"/>
                  </a:lnTo>
                  <a:lnTo>
                    <a:pt x="397" y="474"/>
                  </a:lnTo>
                  <a:lnTo>
                    <a:pt x="386" y="487"/>
                  </a:lnTo>
                  <a:lnTo>
                    <a:pt x="376" y="498"/>
                  </a:lnTo>
                  <a:lnTo>
                    <a:pt x="367" y="512"/>
                  </a:lnTo>
                  <a:lnTo>
                    <a:pt x="355" y="523"/>
                  </a:lnTo>
                  <a:lnTo>
                    <a:pt x="344" y="537"/>
                  </a:lnTo>
                  <a:lnTo>
                    <a:pt x="332" y="548"/>
                  </a:lnTo>
                  <a:lnTo>
                    <a:pt x="323" y="561"/>
                  </a:lnTo>
                  <a:lnTo>
                    <a:pt x="311" y="575"/>
                  </a:lnTo>
                  <a:lnTo>
                    <a:pt x="300" y="588"/>
                  </a:lnTo>
                  <a:lnTo>
                    <a:pt x="289" y="601"/>
                  </a:lnTo>
                  <a:lnTo>
                    <a:pt x="279" y="616"/>
                  </a:lnTo>
                  <a:lnTo>
                    <a:pt x="268" y="628"/>
                  </a:lnTo>
                  <a:lnTo>
                    <a:pt x="256" y="643"/>
                  </a:lnTo>
                  <a:lnTo>
                    <a:pt x="245" y="656"/>
                  </a:lnTo>
                  <a:lnTo>
                    <a:pt x="235" y="670"/>
                  </a:lnTo>
                  <a:lnTo>
                    <a:pt x="224" y="683"/>
                  </a:lnTo>
                  <a:lnTo>
                    <a:pt x="213" y="698"/>
                  </a:lnTo>
                  <a:lnTo>
                    <a:pt x="203" y="711"/>
                  </a:lnTo>
                  <a:lnTo>
                    <a:pt x="192" y="727"/>
                  </a:lnTo>
                  <a:lnTo>
                    <a:pt x="180" y="740"/>
                  </a:lnTo>
                  <a:lnTo>
                    <a:pt x="171" y="755"/>
                  </a:lnTo>
                  <a:lnTo>
                    <a:pt x="161" y="768"/>
                  </a:lnTo>
                  <a:lnTo>
                    <a:pt x="150" y="784"/>
                  </a:lnTo>
                  <a:lnTo>
                    <a:pt x="140" y="797"/>
                  </a:lnTo>
                  <a:lnTo>
                    <a:pt x="129" y="810"/>
                  </a:lnTo>
                  <a:lnTo>
                    <a:pt x="120" y="826"/>
                  </a:lnTo>
                  <a:lnTo>
                    <a:pt x="112" y="839"/>
                  </a:lnTo>
                  <a:lnTo>
                    <a:pt x="101" y="852"/>
                  </a:lnTo>
                  <a:lnTo>
                    <a:pt x="91" y="867"/>
                  </a:lnTo>
                  <a:lnTo>
                    <a:pt x="83" y="881"/>
                  </a:lnTo>
                  <a:lnTo>
                    <a:pt x="74" y="894"/>
                  </a:lnTo>
                  <a:lnTo>
                    <a:pt x="64" y="907"/>
                  </a:lnTo>
                  <a:lnTo>
                    <a:pt x="57" y="921"/>
                  </a:lnTo>
                  <a:lnTo>
                    <a:pt x="49" y="934"/>
                  </a:lnTo>
                  <a:lnTo>
                    <a:pt x="42" y="949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E6E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Freeform 4"/>
            <p:cNvSpPr>
              <a:spLocks/>
            </p:cNvSpPr>
            <p:nvPr/>
          </p:nvSpPr>
          <p:spPr bwMode="auto">
            <a:xfrm>
              <a:off x="2577" y="1597"/>
              <a:ext cx="387" cy="620"/>
            </a:xfrm>
            <a:custGeom>
              <a:avLst/>
              <a:gdLst>
                <a:gd name="T0" fmla="*/ 8 w 774"/>
                <a:gd name="T1" fmla="*/ 39 h 1240"/>
                <a:gd name="T2" fmla="*/ 21 w 774"/>
                <a:gd name="T3" fmla="*/ 40 h 1240"/>
                <a:gd name="T4" fmla="*/ 34 w 774"/>
                <a:gd name="T5" fmla="*/ 40 h 1240"/>
                <a:gd name="T6" fmla="*/ 50 w 774"/>
                <a:gd name="T7" fmla="*/ 40 h 1240"/>
                <a:gd name="T8" fmla="*/ 68 w 774"/>
                <a:gd name="T9" fmla="*/ 39 h 1240"/>
                <a:gd name="T10" fmla="*/ 87 w 774"/>
                <a:gd name="T11" fmla="*/ 37 h 1240"/>
                <a:gd name="T12" fmla="*/ 106 w 774"/>
                <a:gd name="T13" fmla="*/ 35 h 1240"/>
                <a:gd name="T14" fmla="*/ 126 w 774"/>
                <a:gd name="T15" fmla="*/ 30 h 1240"/>
                <a:gd name="T16" fmla="*/ 144 w 774"/>
                <a:gd name="T17" fmla="*/ 24 h 1240"/>
                <a:gd name="T18" fmla="*/ 162 w 774"/>
                <a:gd name="T19" fmla="*/ 17 h 1240"/>
                <a:gd name="T20" fmla="*/ 178 w 774"/>
                <a:gd name="T21" fmla="*/ 6 h 1240"/>
                <a:gd name="T22" fmla="*/ 192 w 774"/>
                <a:gd name="T23" fmla="*/ 4 h 1240"/>
                <a:gd name="T24" fmla="*/ 207 w 774"/>
                <a:gd name="T25" fmla="*/ 18 h 1240"/>
                <a:gd name="T26" fmla="*/ 219 w 774"/>
                <a:gd name="T27" fmla="*/ 31 h 1240"/>
                <a:gd name="T28" fmla="*/ 232 w 774"/>
                <a:gd name="T29" fmla="*/ 48 h 1240"/>
                <a:gd name="T30" fmla="*/ 248 w 774"/>
                <a:gd name="T31" fmla="*/ 69 h 1240"/>
                <a:gd name="T32" fmla="*/ 264 w 774"/>
                <a:gd name="T33" fmla="*/ 93 h 1240"/>
                <a:gd name="T34" fmla="*/ 281 w 774"/>
                <a:gd name="T35" fmla="*/ 120 h 1240"/>
                <a:gd name="T36" fmla="*/ 298 w 774"/>
                <a:gd name="T37" fmla="*/ 152 h 1240"/>
                <a:gd name="T38" fmla="*/ 314 w 774"/>
                <a:gd name="T39" fmla="*/ 188 h 1240"/>
                <a:gd name="T40" fmla="*/ 330 w 774"/>
                <a:gd name="T41" fmla="*/ 228 h 1240"/>
                <a:gd name="T42" fmla="*/ 344 w 774"/>
                <a:gd name="T43" fmla="*/ 272 h 1240"/>
                <a:gd name="T44" fmla="*/ 357 w 774"/>
                <a:gd name="T45" fmla="*/ 319 h 1240"/>
                <a:gd name="T46" fmla="*/ 367 w 774"/>
                <a:gd name="T47" fmla="*/ 361 h 1240"/>
                <a:gd name="T48" fmla="*/ 375 w 774"/>
                <a:gd name="T49" fmla="*/ 397 h 1240"/>
                <a:gd name="T50" fmla="*/ 380 w 774"/>
                <a:gd name="T51" fmla="*/ 427 h 1240"/>
                <a:gd name="T52" fmla="*/ 383 w 774"/>
                <a:gd name="T53" fmla="*/ 454 h 1240"/>
                <a:gd name="T54" fmla="*/ 386 w 774"/>
                <a:gd name="T55" fmla="*/ 476 h 1240"/>
                <a:gd name="T56" fmla="*/ 387 w 774"/>
                <a:gd name="T57" fmla="*/ 494 h 1240"/>
                <a:gd name="T58" fmla="*/ 387 w 774"/>
                <a:gd name="T59" fmla="*/ 508 h 1240"/>
                <a:gd name="T60" fmla="*/ 386 w 774"/>
                <a:gd name="T61" fmla="*/ 523 h 1240"/>
                <a:gd name="T62" fmla="*/ 384 w 774"/>
                <a:gd name="T63" fmla="*/ 534 h 1240"/>
                <a:gd name="T64" fmla="*/ 380 w 774"/>
                <a:gd name="T65" fmla="*/ 540 h 1240"/>
                <a:gd name="T66" fmla="*/ 366 w 774"/>
                <a:gd name="T67" fmla="*/ 554 h 1240"/>
                <a:gd name="T68" fmla="*/ 351 w 774"/>
                <a:gd name="T69" fmla="*/ 566 h 1240"/>
                <a:gd name="T70" fmla="*/ 337 w 774"/>
                <a:gd name="T71" fmla="*/ 575 h 1240"/>
                <a:gd name="T72" fmla="*/ 318 w 774"/>
                <a:gd name="T73" fmla="*/ 584 h 1240"/>
                <a:gd name="T74" fmla="*/ 296 w 774"/>
                <a:gd name="T75" fmla="*/ 594 h 1240"/>
                <a:gd name="T76" fmla="*/ 270 w 774"/>
                <a:gd name="T77" fmla="*/ 602 h 1240"/>
                <a:gd name="T78" fmla="*/ 240 w 774"/>
                <a:gd name="T79" fmla="*/ 610 h 1240"/>
                <a:gd name="T80" fmla="*/ 206 w 774"/>
                <a:gd name="T81" fmla="*/ 614 h 1240"/>
                <a:gd name="T82" fmla="*/ 166 w 774"/>
                <a:gd name="T83" fmla="*/ 618 h 1240"/>
                <a:gd name="T84" fmla="*/ 149 w 774"/>
                <a:gd name="T85" fmla="*/ 614 h 1240"/>
                <a:gd name="T86" fmla="*/ 150 w 774"/>
                <a:gd name="T87" fmla="*/ 599 h 1240"/>
                <a:gd name="T88" fmla="*/ 151 w 774"/>
                <a:gd name="T89" fmla="*/ 577 h 1240"/>
                <a:gd name="T90" fmla="*/ 152 w 774"/>
                <a:gd name="T91" fmla="*/ 548 h 1240"/>
                <a:gd name="T92" fmla="*/ 152 w 774"/>
                <a:gd name="T93" fmla="*/ 512 h 1240"/>
                <a:gd name="T94" fmla="*/ 151 w 774"/>
                <a:gd name="T95" fmla="*/ 472 h 1240"/>
                <a:gd name="T96" fmla="*/ 148 w 774"/>
                <a:gd name="T97" fmla="*/ 427 h 1240"/>
                <a:gd name="T98" fmla="*/ 142 w 774"/>
                <a:gd name="T99" fmla="*/ 381 h 1240"/>
                <a:gd name="T100" fmla="*/ 133 w 774"/>
                <a:gd name="T101" fmla="*/ 331 h 1240"/>
                <a:gd name="T102" fmla="*/ 121 w 774"/>
                <a:gd name="T103" fmla="*/ 283 h 1240"/>
                <a:gd name="T104" fmla="*/ 105 w 774"/>
                <a:gd name="T105" fmla="*/ 234 h 1240"/>
                <a:gd name="T106" fmla="*/ 85 w 774"/>
                <a:gd name="T107" fmla="*/ 188 h 1240"/>
                <a:gd name="T108" fmla="*/ 64 w 774"/>
                <a:gd name="T109" fmla="*/ 151 h 1240"/>
                <a:gd name="T110" fmla="*/ 57 w 774"/>
                <a:gd name="T111" fmla="*/ 139 h 1240"/>
                <a:gd name="T112" fmla="*/ 46 w 774"/>
                <a:gd name="T113" fmla="*/ 121 h 1240"/>
                <a:gd name="T114" fmla="*/ 39 w 774"/>
                <a:gd name="T115" fmla="*/ 109 h 1240"/>
                <a:gd name="T116" fmla="*/ 33 w 774"/>
                <a:gd name="T117" fmla="*/ 96 h 1240"/>
                <a:gd name="T118" fmla="*/ 25 w 774"/>
                <a:gd name="T119" fmla="*/ 84 h 1240"/>
                <a:gd name="T120" fmla="*/ 17 w 774"/>
                <a:gd name="T121" fmla="*/ 72 h 1240"/>
                <a:gd name="T122" fmla="*/ 10 w 774"/>
                <a:gd name="T123" fmla="*/ 56 h 1240"/>
                <a:gd name="T124" fmla="*/ 0 w 774"/>
                <a:gd name="T125" fmla="*/ 40 h 12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74" h="1240">
                  <a:moveTo>
                    <a:pt x="0" y="78"/>
                  </a:moveTo>
                  <a:lnTo>
                    <a:pt x="2" y="78"/>
                  </a:lnTo>
                  <a:lnTo>
                    <a:pt x="6" y="78"/>
                  </a:lnTo>
                  <a:lnTo>
                    <a:pt x="12" y="78"/>
                  </a:lnTo>
                  <a:lnTo>
                    <a:pt x="15" y="78"/>
                  </a:lnTo>
                  <a:lnTo>
                    <a:pt x="23" y="80"/>
                  </a:lnTo>
                  <a:lnTo>
                    <a:pt x="27" y="80"/>
                  </a:lnTo>
                  <a:lnTo>
                    <a:pt x="31" y="80"/>
                  </a:lnTo>
                  <a:lnTo>
                    <a:pt x="36" y="80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50" y="80"/>
                  </a:lnTo>
                  <a:lnTo>
                    <a:pt x="55" y="80"/>
                  </a:lnTo>
                  <a:lnTo>
                    <a:pt x="63" y="80"/>
                  </a:lnTo>
                  <a:lnTo>
                    <a:pt x="67" y="80"/>
                  </a:lnTo>
                  <a:lnTo>
                    <a:pt x="74" y="80"/>
                  </a:lnTo>
                  <a:lnTo>
                    <a:pt x="80" y="80"/>
                  </a:lnTo>
                  <a:lnTo>
                    <a:pt x="86" y="80"/>
                  </a:lnTo>
                  <a:lnTo>
                    <a:pt x="91" y="80"/>
                  </a:lnTo>
                  <a:lnTo>
                    <a:pt x="99" y="80"/>
                  </a:lnTo>
                  <a:lnTo>
                    <a:pt x="105" y="80"/>
                  </a:lnTo>
                  <a:lnTo>
                    <a:pt x="112" y="80"/>
                  </a:lnTo>
                  <a:lnTo>
                    <a:pt x="120" y="78"/>
                  </a:lnTo>
                  <a:lnTo>
                    <a:pt x="128" y="78"/>
                  </a:lnTo>
                  <a:lnTo>
                    <a:pt x="135" y="78"/>
                  </a:lnTo>
                  <a:lnTo>
                    <a:pt x="143" y="78"/>
                  </a:lnTo>
                  <a:lnTo>
                    <a:pt x="150" y="76"/>
                  </a:lnTo>
                  <a:lnTo>
                    <a:pt x="158" y="76"/>
                  </a:lnTo>
                  <a:lnTo>
                    <a:pt x="166" y="74"/>
                  </a:lnTo>
                  <a:lnTo>
                    <a:pt x="173" y="74"/>
                  </a:lnTo>
                  <a:lnTo>
                    <a:pt x="181" y="72"/>
                  </a:lnTo>
                  <a:lnTo>
                    <a:pt x="187" y="72"/>
                  </a:lnTo>
                  <a:lnTo>
                    <a:pt x="194" y="71"/>
                  </a:lnTo>
                  <a:lnTo>
                    <a:pt x="204" y="71"/>
                  </a:lnTo>
                  <a:lnTo>
                    <a:pt x="211" y="69"/>
                  </a:lnTo>
                  <a:lnTo>
                    <a:pt x="219" y="67"/>
                  </a:lnTo>
                  <a:lnTo>
                    <a:pt x="226" y="65"/>
                  </a:lnTo>
                  <a:lnTo>
                    <a:pt x="234" y="63"/>
                  </a:lnTo>
                  <a:lnTo>
                    <a:pt x="242" y="61"/>
                  </a:lnTo>
                  <a:lnTo>
                    <a:pt x="251" y="59"/>
                  </a:lnTo>
                  <a:lnTo>
                    <a:pt x="257" y="57"/>
                  </a:lnTo>
                  <a:lnTo>
                    <a:pt x="266" y="55"/>
                  </a:lnTo>
                  <a:lnTo>
                    <a:pt x="272" y="52"/>
                  </a:lnTo>
                  <a:lnTo>
                    <a:pt x="280" y="50"/>
                  </a:lnTo>
                  <a:lnTo>
                    <a:pt x="287" y="48"/>
                  </a:lnTo>
                  <a:lnTo>
                    <a:pt x="295" y="44"/>
                  </a:lnTo>
                  <a:lnTo>
                    <a:pt x="302" y="42"/>
                  </a:lnTo>
                  <a:lnTo>
                    <a:pt x="310" y="38"/>
                  </a:lnTo>
                  <a:lnTo>
                    <a:pt x="316" y="34"/>
                  </a:lnTo>
                  <a:lnTo>
                    <a:pt x="323" y="33"/>
                  </a:lnTo>
                  <a:lnTo>
                    <a:pt x="329" y="29"/>
                  </a:lnTo>
                  <a:lnTo>
                    <a:pt x="337" y="25"/>
                  </a:lnTo>
                  <a:lnTo>
                    <a:pt x="342" y="21"/>
                  </a:lnTo>
                  <a:lnTo>
                    <a:pt x="350" y="17"/>
                  </a:lnTo>
                  <a:lnTo>
                    <a:pt x="356" y="12"/>
                  </a:lnTo>
                  <a:lnTo>
                    <a:pt x="361" y="8"/>
                  </a:lnTo>
                  <a:lnTo>
                    <a:pt x="369" y="4"/>
                  </a:lnTo>
                  <a:lnTo>
                    <a:pt x="375" y="0"/>
                  </a:lnTo>
                  <a:lnTo>
                    <a:pt x="377" y="2"/>
                  </a:lnTo>
                  <a:lnTo>
                    <a:pt x="384" y="8"/>
                  </a:lnTo>
                  <a:lnTo>
                    <a:pt x="388" y="12"/>
                  </a:lnTo>
                  <a:lnTo>
                    <a:pt x="396" y="17"/>
                  </a:lnTo>
                  <a:lnTo>
                    <a:pt x="401" y="23"/>
                  </a:lnTo>
                  <a:lnTo>
                    <a:pt x="411" y="33"/>
                  </a:lnTo>
                  <a:lnTo>
                    <a:pt x="413" y="36"/>
                  </a:lnTo>
                  <a:lnTo>
                    <a:pt x="418" y="40"/>
                  </a:lnTo>
                  <a:lnTo>
                    <a:pt x="422" y="46"/>
                  </a:lnTo>
                  <a:lnTo>
                    <a:pt x="428" y="52"/>
                  </a:lnTo>
                  <a:lnTo>
                    <a:pt x="432" y="55"/>
                  </a:lnTo>
                  <a:lnTo>
                    <a:pt x="437" y="61"/>
                  </a:lnTo>
                  <a:lnTo>
                    <a:pt x="441" y="67"/>
                  </a:lnTo>
                  <a:lnTo>
                    <a:pt x="447" y="74"/>
                  </a:lnTo>
                  <a:lnTo>
                    <a:pt x="453" y="80"/>
                  </a:lnTo>
                  <a:lnTo>
                    <a:pt x="458" y="88"/>
                  </a:lnTo>
                  <a:lnTo>
                    <a:pt x="464" y="95"/>
                  </a:lnTo>
                  <a:lnTo>
                    <a:pt x="470" y="103"/>
                  </a:lnTo>
                  <a:lnTo>
                    <a:pt x="475" y="110"/>
                  </a:lnTo>
                  <a:lnTo>
                    <a:pt x="483" y="118"/>
                  </a:lnTo>
                  <a:lnTo>
                    <a:pt x="489" y="128"/>
                  </a:lnTo>
                  <a:lnTo>
                    <a:pt x="496" y="137"/>
                  </a:lnTo>
                  <a:lnTo>
                    <a:pt x="502" y="145"/>
                  </a:lnTo>
                  <a:lnTo>
                    <a:pt x="508" y="154"/>
                  </a:lnTo>
                  <a:lnTo>
                    <a:pt x="515" y="164"/>
                  </a:lnTo>
                  <a:lnTo>
                    <a:pt x="521" y="175"/>
                  </a:lnTo>
                  <a:lnTo>
                    <a:pt x="527" y="185"/>
                  </a:lnTo>
                  <a:lnTo>
                    <a:pt x="534" y="194"/>
                  </a:lnTo>
                  <a:lnTo>
                    <a:pt x="540" y="206"/>
                  </a:lnTo>
                  <a:lnTo>
                    <a:pt x="548" y="217"/>
                  </a:lnTo>
                  <a:lnTo>
                    <a:pt x="553" y="228"/>
                  </a:lnTo>
                  <a:lnTo>
                    <a:pt x="561" y="240"/>
                  </a:lnTo>
                  <a:lnTo>
                    <a:pt x="567" y="253"/>
                  </a:lnTo>
                  <a:lnTo>
                    <a:pt x="574" y="264"/>
                  </a:lnTo>
                  <a:lnTo>
                    <a:pt x="582" y="278"/>
                  </a:lnTo>
                  <a:lnTo>
                    <a:pt x="588" y="289"/>
                  </a:lnTo>
                  <a:lnTo>
                    <a:pt x="595" y="304"/>
                  </a:lnTo>
                  <a:lnTo>
                    <a:pt x="603" y="318"/>
                  </a:lnTo>
                  <a:lnTo>
                    <a:pt x="608" y="331"/>
                  </a:lnTo>
                  <a:lnTo>
                    <a:pt x="614" y="346"/>
                  </a:lnTo>
                  <a:lnTo>
                    <a:pt x="622" y="360"/>
                  </a:lnTo>
                  <a:lnTo>
                    <a:pt x="627" y="375"/>
                  </a:lnTo>
                  <a:lnTo>
                    <a:pt x="633" y="390"/>
                  </a:lnTo>
                  <a:lnTo>
                    <a:pt x="641" y="405"/>
                  </a:lnTo>
                  <a:lnTo>
                    <a:pt x="648" y="422"/>
                  </a:lnTo>
                  <a:lnTo>
                    <a:pt x="654" y="437"/>
                  </a:lnTo>
                  <a:lnTo>
                    <a:pt x="660" y="455"/>
                  </a:lnTo>
                  <a:lnTo>
                    <a:pt x="665" y="472"/>
                  </a:lnTo>
                  <a:lnTo>
                    <a:pt x="671" y="489"/>
                  </a:lnTo>
                  <a:lnTo>
                    <a:pt x="677" y="508"/>
                  </a:lnTo>
                  <a:lnTo>
                    <a:pt x="683" y="525"/>
                  </a:lnTo>
                  <a:lnTo>
                    <a:pt x="688" y="544"/>
                  </a:lnTo>
                  <a:lnTo>
                    <a:pt x="694" y="563"/>
                  </a:lnTo>
                  <a:lnTo>
                    <a:pt x="700" y="582"/>
                  </a:lnTo>
                  <a:lnTo>
                    <a:pt x="703" y="601"/>
                  </a:lnTo>
                  <a:lnTo>
                    <a:pt x="709" y="620"/>
                  </a:lnTo>
                  <a:lnTo>
                    <a:pt x="713" y="637"/>
                  </a:lnTo>
                  <a:lnTo>
                    <a:pt x="717" y="656"/>
                  </a:lnTo>
                  <a:lnTo>
                    <a:pt x="721" y="671"/>
                  </a:lnTo>
                  <a:lnTo>
                    <a:pt x="724" y="688"/>
                  </a:lnTo>
                  <a:lnTo>
                    <a:pt x="730" y="704"/>
                  </a:lnTo>
                  <a:lnTo>
                    <a:pt x="734" y="721"/>
                  </a:lnTo>
                  <a:lnTo>
                    <a:pt x="736" y="736"/>
                  </a:lnTo>
                  <a:lnTo>
                    <a:pt x="740" y="751"/>
                  </a:lnTo>
                  <a:lnTo>
                    <a:pt x="743" y="765"/>
                  </a:lnTo>
                  <a:lnTo>
                    <a:pt x="745" y="780"/>
                  </a:lnTo>
                  <a:lnTo>
                    <a:pt x="749" y="793"/>
                  </a:lnTo>
                  <a:lnTo>
                    <a:pt x="751" y="806"/>
                  </a:lnTo>
                  <a:lnTo>
                    <a:pt x="753" y="820"/>
                  </a:lnTo>
                  <a:lnTo>
                    <a:pt x="757" y="833"/>
                  </a:lnTo>
                  <a:lnTo>
                    <a:pt x="759" y="842"/>
                  </a:lnTo>
                  <a:lnTo>
                    <a:pt x="759" y="854"/>
                  </a:lnTo>
                  <a:lnTo>
                    <a:pt x="760" y="865"/>
                  </a:lnTo>
                  <a:lnTo>
                    <a:pt x="764" y="877"/>
                  </a:lnTo>
                  <a:lnTo>
                    <a:pt x="764" y="886"/>
                  </a:lnTo>
                  <a:lnTo>
                    <a:pt x="766" y="896"/>
                  </a:lnTo>
                  <a:lnTo>
                    <a:pt x="766" y="907"/>
                  </a:lnTo>
                  <a:lnTo>
                    <a:pt x="768" y="917"/>
                  </a:lnTo>
                  <a:lnTo>
                    <a:pt x="770" y="924"/>
                  </a:lnTo>
                  <a:lnTo>
                    <a:pt x="770" y="934"/>
                  </a:lnTo>
                  <a:lnTo>
                    <a:pt x="772" y="943"/>
                  </a:lnTo>
                  <a:lnTo>
                    <a:pt x="772" y="951"/>
                  </a:lnTo>
                  <a:lnTo>
                    <a:pt x="772" y="958"/>
                  </a:lnTo>
                  <a:lnTo>
                    <a:pt x="772" y="966"/>
                  </a:lnTo>
                  <a:lnTo>
                    <a:pt x="774" y="974"/>
                  </a:lnTo>
                  <a:lnTo>
                    <a:pt x="774" y="981"/>
                  </a:lnTo>
                  <a:lnTo>
                    <a:pt x="774" y="987"/>
                  </a:lnTo>
                  <a:lnTo>
                    <a:pt x="774" y="993"/>
                  </a:lnTo>
                  <a:lnTo>
                    <a:pt x="774" y="998"/>
                  </a:lnTo>
                  <a:lnTo>
                    <a:pt x="774" y="1004"/>
                  </a:lnTo>
                  <a:lnTo>
                    <a:pt x="774" y="1010"/>
                  </a:lnTo>
                  <a:lnTo>
                    <a:pt x="774" y="1016"/>
                  </a:lnTo>
                  <a:lnTo>
                    <a:pt x="774" y="1019"/>
                  </a:lnTo>
                  <a:lnTo>
                    <a:pt x="774" y="1025"/>
                  </a:lnTo>
                  <a:lnTo>
                    <a:pt x="772" y="1033"/>
                  </a:lnTo>
                  <a:lnTo>
                    <a:pt x="772" y="1040"/>
                  </a:lnTo>
                  <a:lnTo>
                    <a:pt x="772" y="1046"/>
                  </a:lnTo>
                  <a:lnTo>
                    <a:pt x="772" y="1052"/>
                  </a:lnTo>
                  <a:lnTo>
                    <a:pt x="770" y="1057"/>
                  </a:lnTo>
                  <a:lnTo>
                    <a:pt x="770" y="1061"/>
                  </a:lnTo>
                  <a:lnTo>
                    <a:pt x="768" y="1063"/>
                  </a:lnTo>
                  <a:lnTo>
                    <a:pt x="768" y="1067"/>
                  </a:lnTo>
                  <a:lnTo>
                    <a:pt x="766" y="1071"/>
                  </a:lnTo>
                  <a:lnTo>
                    <a:pt x="766" y="1073"/>
                  </a:lnTo>
                  <a:lnTo>
                    <a:pt x="762" y="1078"/>
                  </a:lnTo>
                  <a:lnTo>
                    <a:pt x="759" y="1080"/>
                  </a:lnTo>
                  <a:lnTo>
                    <a:pt x="755" y="1086"/>
                  </a:lnTo>
                  <a:lnTo>
                    <a:pt x="751" y="1090"/>
                  </a:lnTo>
                  <a:lnTo>
                    <a:pt x="745" y="1095"/>
                  </a:lnTo>
                  <a:lnTo>
                    <a:pt x="740" y="1101"/>
                  </a:lnTo>
                  <a:lnTo>
                    <a:pt x="732" y="1107"/>
                  </a:lnTo>
                  <a:lnTo>
                    <a:pt x="724" y="1112"/>
                  </a:lnTo>
                  <a:lnTo>
                    <a:pt x="717" y="1120"/>
                  </a:lnTo>
                  <a:lnTo>
                    <a:pt x="711" y="1124"/>
                  </a:lnTo>
                  <a:lnTo>
                    <a:pt x="707" y="1128"/>
                  </a:lnTo>
                  <a:lnTo>
                    <a:pt x="702" y="1131"/>
                  </a:lnTo>
                  <a:lnTo>
                    <a:pt x="696" y="1135"/>
                  </a:lnTo>
                  <a:lnTo>
                    <a:pt x="690" y="1139"/>
                  </a:lnTo>
                  <a:lnTo>
                    <a:pt x="684" y="1143"/>
                  </a:lnTo>
                  <a:lnTo>
                    <a:pt x="679" y="1147"/>
                  </a:lnTo>
                  <a:lnTo>
                    <a:pt x="673" y="1150"/>
                  </a:lnTo>
                  <a:lnTo>
                    <a:pt x="665" y="1154"/>
                  </a:lnTo>
                  <a:lnTo>
                    <a:pt x="660" y="1156"/>
                  </a:lnTo>
                  <a:lnTo>
                    <a:pt x="652" y="1160"/>
                  </a:lnTo>
                  <a:lnTo>
                    <a:pt x="645" y="1164"/>
                  </a:lnTo>
                  <a:lnTo>
                    <a:pt x="635" y="1168"/>
                  </a:lnTo>
                  <a:lnTo>
                    <a:pt x="627" y="1171"/>
                  </a:lnTo>
                  <a:lnTo>
                    <a:pt x="620" y="1175"/>
                  </a:lnTo>
                  <a:lnTo>
                    <a:pt x="612" y="1179"/>
                  </a:lnTo>
                  <a:lnTo>
                    <a:pt x="601" y="1183"/>
                  </a:lnTo>
                  <a:lnTo>
                    <a:pt x="591" y="1187"/>
                  </a:lnTo>
                  <a:lnTo>
                    <a:pt x="582" y="1190"/>
                  </a:lnTo>
                  <a:lnTo>
                    <a:pt x="572" y="1194"/>
                  </a:lnTo>
                  <a:lnTo>
                    <a:pt x="563" y="1196"/>
                  </a:lnTo>
                  <a:lnTo>
                    <a:pt x="551" y="1200"/>
                  </a:lnTo>
                  <a:lnTo>
                    <a:pt x="540" y="1204"/>
                  </a:lnTo>
                  <a:lnTo>
                    <a:pt x="529" y="1208"/>
                  </a:lnTo>
                  <a:lnTo>
                    <a:pt x="517" y="1209"/>
                  </a:lnTo>
                  <a:lnTo>
                    <a:pt x="504" y="1211"/>
                  </a:lnTo>
                  <a:lnTo>
                    <a:pt x="492" y="1215"/>
                  </a:lnTo>
                  <a:lnTo>
                    <a:pt x="479" y="1219"/>
                  </a:lnTo>
                  <a:lnTo>
                    <a:pt x="466" y="1219"/>
                  </a:lnTo>
                  <a:lnTo>
                    <a:pt x="453" y="1223"/>
                  </a:lnTo>
                  <a:lnTo>
                    <a:pt x="437" y="1225"/>
                  </a:lnTo>
                  <a:lnTo>
                    <a:pt x="424" y="1227"/>
                  </a:lnTo>
                  <a:lnTo>
                    <a:pt x="411" y="1228"/>
                  </a:lnTo>
                  <a:lnTo>
                    <a:pt x="396" y="1230"/>
                  </a:lnTo>
                  <a:lnTo>
                    <a:pt x="378" y="1232"/>
                  </a:lnTo>
                  <a:lnTo>
                    <a:pt x="363" y="1234"/>
                  </a:lnTo>
                  <a:lnTo>
                    <a:pt x="348" y="1234"/>
                  </a:lnTo>
                  <a:lnTo>
                    <a:pt x="331" y="1236"/>
                  </a:lnTo>
                  <a:lnTo>
                    <a:pt x="314" y="1238"/>
                  </a:lnTo>
                  <a:lnTo>
                    <a:pt x="297" y="1240"/>
                  </a:lnTo>
                  <a:lnTo>
                    <a:pt x="297" y="1236"/>
                  </a:lnTo>
                  <a:lnTo>
                    <a:pt x="297" y="1232"/>
                  </a:lnTo>
                  <a:lnTo>
                    <a:pt x="297" y="1228"/>
                  </a:lnTo>
                  <a:lnTo>
                    <a:pt x="299" y="1225"/>
                  </a:lnTo>
                  <a:lnTo>
                    <a:pt x="299" y="1219"/>
                  </a:lnTo>
                  <a:lnTo>
                    <a:pt x="299" y="1213"/>
                  </a:lnTo>
                  <a:lnTo>
                    <a:pt x="299" y="1206"/>
                  </a:lnTo>
                  <a:lnTo>
                    <a:pt x="299" y="1198"/>
                  </a:lnTo>
                  <a:lnTo>
                    <a:pt x="299" y="1190"/>
                  </a:lnTo>
                  <a:lnTo>
                    <a:pt x="301" y="1183"/>
                  </a:lnTo>
                  <a:lnTo>
                    <a:pt x="301" y="1173"/>
                  </a:lnTo>
                  <a:lnTo>
                    <a:pt x="301" y="1164"/>
                  </a:lnTo>
                  <a:lnTo>
                    <a:pt x="302" y="1154"/>
                  </a:lnTo>
                  <a:lnTo>
                    <a:pt x="302" y="1143"/>
                  </a:lnTo>
                  <a:lnTo>
                    <a:pt x="302" y="1131"/>
                  </a:lnTo>
                  <a:lnTo>
                    <a:pt x="302" y="1120"/>
                  </a:lnTo>
                  <a:lnTo>
                    <a:pt x="302" y="1107"/>
                  </a:lnTo>
                  <a:lnTo>
                    <a:pt x="304" y="1095"/>
                  </a:lnTo>
                  <a:lnTo>
                    <a:pt x="304" y="1080"/>
                  </a:lnTo>
                  <a:lnTo>
                    <a:pt x="304" y="1067"/>
                  </a:lnTo>
                  <a:lnTo>
                    <a:pt x="304" y="1054"/>
                  </a:lnTo>
                  <a:lnTo>
                    <a:pt x="304" y="1038"/>
                  </a:lnTo>
                  <a:lnTo>
                    <a:pt x="304" y="1023"/>
                  </a:lnTo>
                  <a:lnTo>
                    <a:pt x="304" y="1008"/>
                  </a:lnTo>
                  <a:lnTo>
                    <a:pt x="302" y="993"/>
                  </a:lnTo>
                  <a:lnTo>
                    <a:pt x="302" y="976"/>
                  </a:lnTo>
                  <a:lnTo>
                    <a:pt x="302" y="960"/>
                  </a:lnTo>
                  <a:lnTo>
                    <a:pt x="301" y="943"/>
                  </a:lnTo>
                  <a:lnTo>
                    <a:pt x="301" y="924"/>
                  </a:lnTo>
                  <a:lnTo>
                    <a:pt x="299" y="909"/>
                  </a:lnTo>
                  <a:lnTo>
                    <a:pt x="299" y="890"/>
                  </a:lnTo>
                  <a:lnTo>
                    <a:pt x="297" y="873"/>
                  </a:lnTo>
                  <a:lnTo>
                    <a:pt x="295" y="854"/>
                  </a:lnTo>
                  <a:lnTo>
                    <a:pt x="293" y="835"/>
                  </a:lnTo>
                  <a:lnTo>
                    <a:pt x="291" y="816"/>
                  </a:lnTo>
                  <a:lnTo>
                    <a:pt x="287" y="797"/>
                  </a:lnTo>
                  <a:lnTo>
                    <a:pt x="285" y="778"/>
                  </a:lnTo>
                  <a:lnTo>
                    <a:pt x="283" y="761"/>
                  </a:lnTo>
                  <a:lnTo>
                    <a:pt x="280" y="740"/>
                  </a:lnTo>
                  <a:lnTo>
                    <a:pt x="278" y="721"/>
                  </a:lnTo>
                  <a:lnTo>
                    <a:pt x="274" y="702"/>
                  </a:lnTo>
                  <a:lnTo>
                    <a:pt x="270" y="683"/>
                  </a:lnTo>
                  <a:lnTo>
                    <a:pt x="266" y="662"/>
                  </a:lnTo>
                  <a:lnTo>
                    <a:pt x="263" y="643"/>
                  </a:lnTo>
                  <a:lnTo>
                    <a:pt x="257" y="624"/>
                  </a:lnTo>
                  <a:lnTo>
                    <a:pt x="253" y="605"/>
                  </a:lnTo>
                  <a:lnTo>
                    <a:pt x="247" y="584"/>
                  </a:lnTo>
                  <a:lnTo>
                    <a:pt x="242" y="565"/>
                  </a:lnTo>
                  <a:lnTo>
                    <a:pt x="236" y="544"/>
                  </a:lnTo>
                  <a:lnTo>
                    <a:pt x="230" y="525"/>
                  </a:lnTo>
                  <a:lnTo>
                    <a:pt x="223" y="506"/>
                  </a:lnTo>
                  <a:lnTo>
                    <a:pt x="217" y="487"/>
                  </a:lnTo>
                  <a:lnTo>
                    <a:pt x="209" y="468"/>
                  </a:lnTo>
                  <a:lnTo>
                    <a:pt x="202" y="449"/>
                  </a:lnTo>
                  <a:lnTo>
                    <a:pt x="194" y="430"/>
                  </a:lnTo>
                  <a:lnTo>
                    <a:pt x="187" y="411"/>
                  </a:lnTo>
                  <a:lnTo>
                    <a:pt x="177" y="392"/>
                  </a:lnTo>
                  <a:lnTo>
                    <a:pt x="169" y="375"/>
                  </a:lnTo>
                  <a:lnTo>
                    <a:pt x="160" y="356"/>
                  </a:lnTo>
                  <a:lnTo>
                    <a:pt x="150" y="339"/>
                  </a:lnTo>
                  <a:lnTo>
                    <a:pt x="139" y="322"/>
                  </a:lnTo>
                  <a:lnTo>
                    <a:pt x="129" y="304"/>
                  </a:lnTo>
                  <a:lnTo>
                    <a:pt x="128" y="302"/>
                  </a:lnTo>
                  <a:lnTo>
                    <a:pt x="126" y="299"/>
                  </a:lnTo>
                  <a:lnTo>
                    <a:pt x="124" y="295"/>
                  </a:lnTo>
                  <a:lnTo>
                    <a:pt x="122" y="291"/>
                  </a:lnTo>
                  <a:lnTo>
                    <a:pt x="118" y="285"/>
                  </a:lnTo>
                  <a:lnTo>
                    <a:pt x="114" y="278"/>
                  </a:lnTo>
                  <a:lnTo>
                    <a:pt x="110" y="270"/>
                  </a:lnTo>
                  <a:lnTo>
                    <a:pt x="105" y="264"/>
                  </a:lnTo>
                  <a:lnTo>
                    <a:pt x="99" y="255"/>
                  </a:lnTo>
                  <a:lnTo>
                    <a:pt x="95" y="247"/>
                  </a:lnTo>
                  <a:lnTo>
                    <a:pt x="91" y="242"/>
                  </a:lnTo>
                  <a:lnTo>
                    <a:pt x="90" y="236"/>
                  </a:lnTo>
                  <a:lnTo>
                    <a:pt x="88" y="232"/>
                  </a:lnTo>
                  <a:lnTo>
                    <a:pt x="84" y="226"/>
                  </a:lnTo>
                  <a:lnTo>
                    <a:pt x="82" y="223"/>
                  </a:lnTo>
                  <a:lnTo>
                    <a:pt x="78" y="217"/>
                  </a:lnTo>
                  <a:lnTo>
                    <a:pt x="76" y="213"/>
                  </a:lnTo>
                  <a:lnTo>
                    <a:pt x="72" y="207"/>
                  </a:lnTo>
                  <a:lnTo>
                    <a:pt x="71" y="202"/>
                  </a:lnTo>
                  <a:lnTo>
                    <a:pt x="67" y="198"/>
                  </a:lnTo>
                  <a:lnTo>
                    <a:pt x="65" y="192"/>
                  </a:lnTo>
                  <a:lnTo>
                    <a:pt x="63" y="188"/>
                  </a:lnTo>
                  <a:lnTo>
                    <a:pt x="59" y="183"/>
                  </a:lnTo>
                  <a:lnTo>
                    <a:pt x="55" y="177"/>
                  </a:lnTo>
                  <a:lnTo>
                    <a:pt x="52" y="171"/>
                  </a:lnTo>
                  <a:lnTo>
                    <a:pt x="50" y="168"/>
                  </a:lnTo>
                  <a:lnTo>
                    <a:pt x="46" y="162"/>
                  </a:lnTo>
                  <a:lnTo>
                    <a:pt x="44" y="156"/>
                  </a:lnTo>
                  <a:lnTo>
                    <a:pt x="42" y="152"/>
                  </a:lnTo>
                  <a:lnTo>
                    <a:pt x="38" y="147"/>
                  </a:lnTo>
                  <a:lnTo>
                    <a:pt x="34" y="143"/>
                  </a:lnTo>
                  <a:lnTo>
                    <a:pt x="33" y="137"/>
                  </a:lnTo>
                  <a:lnTo>
                    <a:pt x="31" y="133"/>
                  </a:lnTo>
                  <a:lnTo>
                    <a:pt x="27" y="129"/>
                  </a:lnTo>
                  <a:lnTo>
                    <a:pt x="23" y="120"/>
                  </a:lnTo>
                  <a:lnTo>
                    <a:pt x="19" y="112"/>
                  </a:lnTo>
                  <a:lnTo>
                    <a:pt x="14" y="105"/>
                  </a:lnTo>
                  <a:lnTo>
                    <a:pt x="10" y="99"/>
                  </a:lnTo>
                  <a:lnTo>
                    <a:pt x="8" y="93"/>
                  </a:lnTo>
                  <a:lnTo>
                    <a:pt x="6" y="88"/>
                  </a:lnTo>
                  <a:lnTo>
                    <a:pt x="0" y="8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Freeform 5"/>
            <p:cNvSpPr>
              <a:spLocks/>
            </p:cNvSpPr>
            <p:nvPr/>
          </p:nvSpPr>
          <p:spPr bwMode="auto">
            <a:xfrm>
              <a:off x="2731" y="1715"/>
              <a:ext cx="68" cy="419"/>
            </a:xfrm>
            <a:custGeom>
              <a:avLst/>
              <a:gdLst>
                <a:gd name="T0" fmla="*/ 68 w 137"/>
                <a:gd name="T1" fmla="*/ 419 h 838"/>
                <a:gd name="T2" fmla="*/ 44 w 137"/>
                <a:gd name="T3" fmla="*/ 413 h 838"/>
                <a:gd name="T4" fmla="*/ 0 w 137"/>
                <a:gd name="T5" fmla="*/ 7 h 838"/>
                <a:gd name="T6" fmla="*/ 10 w 137"/>
                <a:gd name="T7" fmla="*/ 0 h 838"/>
                <a:gd name="T8" fmla="*/ 45 w 137"/>
                <a:gd name="T9" fmla="*/ 255 h 838"/>
                <a:gd name="T10" fmla="*/ 68 w 137"/>
                <a:gd name="T11" fmla="*/ 419 h 838"/>
                <a:gd name="T12" fmla="*/ 68 w 137"/>
                <a:gd name="T13" fmla="*/ 419 h 8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838">
                  <a:moveTo>
                    <a:pt x="137" y="838"/>
                  </a:moveTo>
                  <a:lnTo>
                    <a:pt x="89" y="825"/>
                  </a:lnTo>
                  <a:lnTo>
                    <a:pt x="0" y="13"/>
                  </a:lnTo>
                  <a:lnTo>
                    <a:pt x="21" y="0"/>
                  </a:lnTo>
                  <a:lnTo>
                    <a:pt x="91" y="510"/>
                  </a:lnTo>
                  <a:lnTo>
                    <a:pt x="137" y="838"/>
                  </a:lnTo>
                  <a:close/>
                </a:path>
              </a:pathLst>
            </a:custGeom>
            <a:solidFill>
              <a:srgbClr val="999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Freeform 6"/>
            <p:cNvSpPr>
              <a:spLocks/>
            </p:cNvSpPr>
            <p:nvPr/>
          </p:nvSpPr>
          <p:spPr bwMode="auto">
            <a:xfrm>
              <a:off x="2681" y="1762"/>
              <a:ext cx="210" cy="289"/>
            </a:xfrm>
            <a:custGeom>
              <a:avLst/>
              <a:gdLst>
                <a:gd name="T0" fmla="*/ 30 w 420"/>
                <a:gd name="T1" fmla="*/ 139 h 578"/>
                <a:gd name="T2" fmla="*/ 22 w 420"/>
                <a:gd name="T3" fmla="*/ 125 h 578"/>
                <a:gd name="T4" fmla="*/ 18 w 420"/>
                <a:gd name="T5" fmla="*/ 108 h 578"/>
                <a:gd name="T6" fmla="*/ 13 w 420"/>
                <a:gd name="T7" fmla="*/ 93 h 578"/>
                <a:gd name="T8" fmla="*/ 8 w 420"/>
                <a:gd name="T9" fmla="*/ 77 h 578"/>
                <a:gd name="T10" fmla="*/ 2 w 420"/>
                <a:gd name="T11" fmla="*/ 62 h 578"/>
                <a:gd name="T12" fmla="*/ 10 w 420"/>
                <a:gd name="T13" fmla="*/ 46 h 578"/>
                <a:gd name="T14" fmla="*/ 32 w 420"/>
                <a:gd name="T15" fmla="*/ 30 h 578"/>
                <a:gd name="T16" fmla="*/ 56 w 420"/>
                <a:gd name="T17" fmla="*/ 17 h 578"/>
                <a:gd name="T18" fmla="*/ 76 w 420"/>
                <a:gd name="T19" fmla="*/ 9 h 578"/>
                <a:gd name="T20" fmla="*/ 93 w 420"/>
                <a:gd name="T21" fmla="*/ 2 h 578"/>
                <a:gd name="T22" fmla="*/ 102 w 420"/>
                <a:gd name="T23" fmla="*/ 0 h 578"/>
                <a:gd name="T24" fmla="*/ 119 w 420"/>
                <a:gd name="T25" fmla="*/ 0 h 578"/>
                <a:gd name="T26" fmla="*/ 140 w 420"/>
                <a:gd name="T27" fmla="*/ 3 h 578"/>
                <a:gd name="T28" fmla="*/ 160 w 420"/>
                <a:gd name="T29" fmla="*/ 14 h 578"/>
                <a:gd name="T30" fmla="*/ 174 w 420"/>
                <a:gd name="T31" fmla="*/ 34 h 578"/>
                <a:gd name="T32" fmla="*/ 129 w 420"/>
                <a:gd name="T33" fmla="*/ 67 h 578"/>
                <a:gd name="T34" fmla="*/ 127 w 420"/>
                <a:gd name="T35" fmla="*/ 51 h 578"/>
                <a:gd name="T36" fmla="*/ 116 w 420"/>
                <a:gd name="T37" fmla="*/ 35 h 578"/>
                <a:gd name="T38" fmla="*/ 100 w 420"/>
                <a:gd name="T39" fmla="*/ 39 h 578"/>
                <a:gd name="T40" fmla="*/ 81 w 420"/>
                <a:gd name="T41" fmla="*/ 46 h 578"/>
                <a:gd name="T42" fmla="*/ 62 w 420"/>
                <a:gd name="T43" fmla="*/ 56 h 578"/>
                <a:gd name="T44" fmla="*/ 46 w 420"/>
                <a:gd name="T45" fmla="*/ 69 h 578"/>
                <a:gd name="T46" fmla="*/ 39 w 420"/>
                <a:gd name="T47" fmla="*/ 83 h 578"/>
                <a:gd name="T48" fmla="*/ 46 w 420"/>
                <a:gd name="T49" fmla="*/ 99 h 578"/>
                <a:gd name="T50" fmla="*/ 65 w 420"/>
                <a:gd name="T51" fmla="*/ 107 h 578"/>
                <a:gd name="T52" fmla="*/ 90 w 420"/>
                <a:gd name="T53" fmla="*/ 107 h 578"/>
                <a:gd name="T54" fmla="*/ 104 w 420"/>
                <a:gd name="T55" fmla="*/ 106 h 578"/>
                <a:gd name="T56" fmla="*/ 119 w 420"/>
                <a:gd name="T57" fmla="*/ 105 h 578"/>
                <a:gd name="T58" fmla="*/ 133 w 420"/>
                <a:gd name="T59" fmla="*/ 105 h 578"/>
                <a:gd name="T60" fmla="*/ 152 w 420"/>
                <a:gd name="T61" fmla="*/ 108 h 578"/>
                <a:gd name="T62" fmla="*/ 172 w 420"/>
                <a:gd name="T63" fmla="*/ 117 h 578"/>
                <a:gd name="T64" fmla="*/ 191 w 420"/>
                <a:gd name="T65" fmla="*/ 135 h 578"/>
                <a:gd name="T66" fmla="*/ 204 w 420"/>
                <a:gd name="T67" fmla="*/ 155 h 578"/>
                <a:gd name="T68" fmla="*/ 209 w 420"/>
                <a:gd name="T69" fmla="*/ 170 h 578"/>
                <a:gd name="T70" fmla="*/ 210 w 420"/>
                <a:gd name="T71" fmla="*/ 186 h 578"/>
                <a:gd name="T72" fmla="*/ 210 w 420"/>
                <a:gd name="T73" fmla="*/ 201 h 578"/>
                <a:gd name="T74" fmla="*/ 205 w 420"/>
                <a:gd name="T75" fmla="*/ 217 h 578"/>
                <a:gd name="T76" fmla="*/ 196 w 420"/>
                <a:gd name="T77" fmla="*/ 233 h 578"/>
                <a:gd name="T78" fmla="*/ 182 w 420"/>
                <a:gd name="T79" fmla="*/ 248 h 578"/>
                <a:gd name="T80" fmla="*/ 164 w 420"/>
                <a:gd name="T81" fmla="*/ 264 h 578"/>
                <a:gd name="T82" fmla="*/ 141 w 420"/>
                <a:gd name="T83" fmla="*/ 275 h 578"/>
                <a:gd name="T84" fmla="*/ 118 w 420"/>
                <a:gd name="T85" fmla="*/ 283 h 578"/>
                <a:gd name="T86" fmla="*/ 95 w 420"/>
                <a:gd name="T87" fmla="*/ 287 h 578"/>
                <a:gd name="T88" fmla="*/ 73 w 420"/>
                <a:gd name="T89" fmla="*/ 289 h 578"/>
                <a:gd name="T90" fmla="*/ 52 w 420"/>
                <a:gd name="T91" fmla="*/ 288 h 578"/>
                <a:gd name="T92" fmla="*/ 43 w 420"/>
                <a:gd name="T93" fmla="*/ 277 h 578"/>
                <a:gd name="T94" fmla="*/ 40 w 420"/>
                <a:gd name="T95" fmla="*/ 260 h 578"/>
                <a:gd name="T96" fmla="*/ 38 w 420"/>
                <a:gd name="T97" fmla="*/ 244 h 578"/>
                <a:gd name="T98" fmla="*/ 40 w 420"/>
                <a:gd name="T99" fmla="*/ 238 h 578"/>
                <a:gd name="T100" fmla="*/ 58 w 420"/>
                <a:gd name="T101" fmla="*/ 241 h 578"/>
                <a:gd name="T102" fmla="*/ 77 w 420"/>
                <a:gd name="T103" fmla="*/ 241 h 578"/>
                <a:gd name="T104" fmla="*/ 98 w 420"/>
                <a:gd name="T105" fmla="*/ 237 h 578"/>
                <a:gd name="T106" fmla="*/ 118 w 420"/>
                <a:gd name="T107" fmla="*/ 228 h 578"/>
                <a:gd name="T108" fmla="*/ 139 w 420"/>
                <a:gd name="T109" fmla="*/ 213 h 578"/>
                <a:gd name="T110" fmla="*/ 153 w 420"/>
                <a:gd name="T111" fmla="*/ 195 h 578"/>
                <a:gd name="T112" fmla="*/ 156 w 420"/>
                <a:gd name="T113" fmla="*/ 171 h 578"/>
                <a:gd name="T114" fmla="*/ 143 w 420"/>
                <a:gd name="T115" fmla="*/ 155 h 578"/>
                <a:gd name="T116" fmla="*/ 120 w 420"/>
                <a:gd name="T117" fmla="*/ 143 h 578"/>
                <a:gd name="T118" fmla="*/ 96 w 420"/>
                <a:gd name="T119" fmla="*/ 138 h 578"/>
                <a:gd name="T120" fmla="*/ 78 w 420"/>
                <a:gd name="T121" fmla="*/ 139 h 578"/>
                <a:gd name="T122" fmla="*/ 64 w 420"/>
                <a:gd name="T123" fmla="*/ 139 h 578"/>
                <a:gd name="T124" fmla="*/ 46 w 420"/>
                <a:gd name="T125" fmla="*/ 139 h 57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0" h="578">
                  <a:moveTo>
                    <a:pt x="82" y="278"/>
                  </a:moveTo>
                  <a:lnTo>
                    <a:pt x="80" y="278"/>
                  </a:lnTo>
                  <a:lnTo>
                    <a:pt x="75" y="278"/>
                  </a:lnTo>
                  <a:lnTo>
                    <a:pt x="69" y="278"/>
                  </a:lnTo>
                  <a:lnTo>
                    <a:pt x="65" y="278"/>
                  </a:lnTo>
                  <a:lnTo>
                    <a:pt x="59" y="278"/>
                  </a:lnTo>
                  <a:lnTo>
                    <a:pt x="54" y="278"/>
                  </a:lnTo>
                  <a:lnTo>
                    <a:pt x="50" y="272"/>
                  </a:lnTo>
                  <a:lnTo>
                    <a:pt x="50" y="264"/>
                  </a:lnTo>
                  <a:lnTo>
                    <a:pt x="48" y="259"/>
                  </a:lnTo>
                  <a:lnTo>
                    <a:pt x="46" y="255"/>
                  </a:lnTo>
                  <a:lnTo>
                    <a:pt x="44" y="249"/>
                  </a:lnTo>
                  <a:lnTo>
                    <a:pt x="44" y="242"/>
                  </a:lnTo>
                  <a:lnTo>
                    <a:pt x="42" y="236"/>
                  </a:lnTo>
                  <a:lnTo>
                    <a:pt x="40" y="232"/>
                  </a:lnTo>
                  <a:lnTo>
                    <a:pt x="38" y="226"/>
                  </a:lnTo>
                  <a:lnTo>
                    <a:pt x="37" y="221"/>
                  </a:lnTo>
                  <a:lnTo>
                    <a:pt x="35" y="215"/>
                  </a:lnTo>
                  <a:lnTo>
                    <a:pt x="35" y="209"/>
                  </a:lnTo>
                  <a:lnTo>
                    <a:pt x="33" y="205"/>
                  </a:lnTo>
                  <a:lnTo>
                    <a:pt x="31" y="200"/>
                  </a:lnTo>
                  <a:lnTo>
                    <a:pt x="29" y="194"/>
                  </a:lnTo>
                  <a:lnTo>
                    <a:pt x="29" y="190"/>
                  </a:lnTo>
                  <a:lnTo>
                    <a:pt x="25" y="185"/>
                  </a:lnTo>
                  <a:lnTo>
                    <a:pt x="23" y="179"/>
                  </a:lnTo>
                  <a:lnTo>
                    <a:pt x="23" y="173"/>
                  </a:lnTo>
                  <a:lnTo>
                    <a:pt x="21" y="169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6" y="154"/>
                  </a:lnTo>
                  <a:lnTo>
                    <a:pt x="14" y="148"/>
                  </a:lnTo>
                  <a:lnTo>
                    <a:pt x="12" y="145"/>
                  </a:lnTo>
                  <a:lnTo>
                    <a:pt x="10" y="139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4"/>
                  </a:lnTo>
                  <a:lnTo>
                    <a:pt x="2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6" y="103"/>
                  </a:lnTo>
                  <a:lnTo>
                    <a:pt x="12" y="97"/>
                  </a:lnTo>
                  <a:lnTo>
                    <a:pt x="19" y="91"/>
                  </a:lnTo>
                  <a:lnTo>
                    <a:pt x="27" y="86"/>
                  </a:lnTo>
                  <a:lnTo>
                    <a:pt x="35" y="80"/>
                  </a:lnTo>
                  <a:lnTo>
                    <a:pt x="42" y="74"/>
                  </a:lnTo>
                  <a:lnTo>
                    <a:pt x="50" y="69"/>
                  </a:lnTo>
                  <a:lnTo>
                    <a:pt x="57" y="65"/>
                  </a:lnTo>
                  <a:lnTo>
                    <a:pt x="63" y="59"/>
                  </a:lnTo>
                  <a:lnTo>
                    <a:pt x="71" y="53"/>
                  </a:lnTo>
                  <a:lnTo>
                    <a:pt x="78" y="50"/>
                  </a:lnTo>
                  <a:lnTo>
                    <a:pt x="88" y="46"/>
                  </a:lnTo>
                  <a:lnTo>
                    <a:pt x="95" y="40"/>
                  </a:lnTo>
                  <a:lnTo>
                    <a:pt x="103" y="38"/>
                  </a:lnTo>
                  <a:lnTo>
                    <a:pt x="111" y="34"/>
                  </a:lnTo>
                  <a:lnTo>
                    <a:pt x="118" y="31"/>
                  </a:lnTo>
                  <a:lnTo>
                    <a:pt x="126" y="27"/>
                  </a:lnTo>
                  <a:lnTo>
                    <a:pt x="132" y="25"/>
                  </a:lnTo>
                  <a:lnTo>
                    <a:pt x="139" y="21"/>
                  </a:lnTo>
                  <a:lnTo>
                    <a:pt x="145" y="19"/>
                  </a:lnTo>
                  <a:lnTo>
                    <a:pt x="151" y="17"/>
                  </a:lnTo>
                  <a:lnTo>
                    <a:pt x="156" y="13"/>
                  </a:lnTo>
                  <a:lnTo>
                    <a:pt x="162" y="12"/>
                  </a:lnTo>
                  <a:lnTo>
                    <a:pt x="168" y="12"/>
                  </a:lnTo>
                  <a:lnTo>
                    <a:pt x="175" y="8"/>
                  </a:lnTo>
                  <a:lnTo>
                    <a:pt x="181" y="6"/>
                  </a:lnTo>
                  <a:lnTo>
                    <a:pt x="185" y="4"/>
                  </a:lnTo>
                  <a:lnTo>
                    <a:pt x="187" y="4"/>
                  </a:lnTo>
                  <a:lnTo>
                    <a:pt x="189" y="4"/>
                  </a:lnTo>
                  <a:lnTo>
                    <a:pt x="192" y="4"/>
                  </a:lnTo>
                  <a:lnTo>
                    <a:pt x="194" y="2"/>
                  </a:lnTo>
                  <a:lnTo>
                    <a:pt x="198" y="2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3" y="0"/>
                  </a:lnTo>
                  <a:lnTo>
                    <a:pt x="217" y="0"/>
                  </a:lnTo>
                  <a:lnTo>
                    <a:pt x="225" y="0"/>
                  </a:lnTo>
                  <a:lnTo>
                    <a:pt x="230" y="0"/>
                  </a:lnTo>
                  <a:lnTo>
                    <a:pt x="238" y="0"/>
                  </a:lnTo>
                  <a:lnTo>
                    <a:pt x="244" y="0"/>
                  </a:lnTo>
                  <a:lnTo>
                    <a:pt x="251" y="0"/>
                  </a:lnTo>
                  <a:lnTo>
                    <a:pt x="259" y="2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80" y="6"/>
                  </a:lnTo>
                  <a:lnTo>
                    <a:pt x="287" y="8"/>
                  </a:lnTo>
                  <a:lnTo>
                    <a:pt x="293" y="12"/>
                  </a:lnTo>
                  <a:lnTo>
                    <a:pt x="301" y="13"/>
                  </a:lnTo>
                  <a:lnTo>
                    <a:pt x="308" y="17"/>
                  </a:lnTo>
                  <a:lnTo>
                    <a:pt x="314" y="23"/>
                  </a:lnTo>
                  <a:lnTo>
                    <a:pt x="320" y="27"/>
                  </a:lnTo>
                  <a:lnTo>
                    <a:pt x="325" y="32"/>
                  </a:lnTo>
                  <a:lnTo>
                    <a:pt x="331" y="38"/>
                  </a:lnTo>
                  <a:lnTo>
                    <a:pt x="337" y="46"/>
                  </a:lnTo>
                  <a:lnTo>
                    <a:pt x="343" y="53"/>
                  </a:lnTo>
                  <a:lnTo>
                    <a:pt x="346" y="63"/>
                  </a:lnTo>
                  <a:lnTo>
                    <a:pt x="348" y="67"/>
                  </a:lnTo>
                  <a:lnTo>
                    <a:pt x="350" y="72"/>
                  </a:lnTo>
                  <a:lnTo>
                    <a:pt x="352" y="76"/>
                  </a:lnTo>
                  <a:lnTo>
                    <a:pt x="354" y="82"/>
                  </a:lnTo>
                  <a:lnTo>
                    <a:pt x="257" y="137"/>
                  </a:lnTo>
                  <a:lnTo>
                    <a:pt x="257" y="135"/>
                  </a:lnTo>
                  <a:lnTo>
                    <a:pt x="257" y="133"/>
                  </a:lnTo>
                  <a:lnTo>
                    <a:pt x="257" y="129"/>
                  </a:lnTo>
                  <a:lnTo>
                    <a:pt x="257" y="124"/>
                  </a:lnTo>
                  <a:lnTo>
                    <a:pt x="255" y="118"/>
                  </a:lnTo>
                  <a:lnTo>
                    <a:pt x="255" y="112"/>
                  </a:lnTo>
                  <a:lnTo>
                    <a:pt x="255" y="107"/>
                  </a:lnTo>
                  <a:lnTo>
                    <a:pt x="253" y="101"/>
                  </a:lnTo>
                  <a:lnTo>
                    <a:pt x="251" y="93"/>
                  </a:lnTo>
                  <a:lnTo>
                    <a:pt x="249" y="88"/>
                  </a:lnTo>
                  <a:lnTo>
                    <a:pt x="246" y="82"/>
                  </a:lnTo>
                  <a:lnTo>
                    <a:pt x="244" y="78"/>
                  </a:lnTo>
                  <a:lnTo>
                    <a:pt x="238" y="74"/>
                  </a:lnTo>
                  <a:lnTo>
                    <a:pt x="232" y="70"/>
                  </a:lnTo>
                  <a:lnTo>
                    <a:pt x="227" y="70"/>
                  </a:lnTo>
                  <a:lnTo>
                    <a:pt x="221" y="72"/>
                  </a:lnTo>
                  <a:lnTo>
                    <a:pt x="215" y="72"/>
                  </a:lnTo>
                  <a:lnTo>
                    <a:pt x="211" y="74"/>
                  </a:lnTo>
                  <a:lnTo>
                    <a:pt x="206" y="74"/>
                  </a:lnTo>
                  <a:lnTo>
                    <a:pt x="200" y="78"/>
                  </a:lnTo>
                  <a:lnTo>
                    <a:pt x="194" y="78"/>
                  </a:lnTo>
                  <a:lnTo>
                    <a:pt x="189" y="82"/>
                  </a:lnTo>
                  <a:lnTo>
                    <a:pt x="181" y="84"/>
                  </a:lnTo>
                  <a:lnTo>
                    <a:pt x="175" y="86"/>
                  </a:lnTo>
                  <a:lnTo>
                    <a:pt x="168" y="88"/>
                  </a:lnTo>
                  <a:lnTo>
                    <a:pt x="162" y="91"/>
                  </a:lnTo>
                  <a:lnTo>
                    <a:pt x="154" y="93"/>
                  </a:lnTo>
                  <a:lnTo>
                    <a:pt x="149" y="97"/>
                  </a:lnTo>
                  <a:lnTo>
                    <a:pt x="141" y="101"/>
                  </a:lnTo>
                  <a:lnTo>
                    <a:pt x="135" y="105"/>
                  </a:lnTo>
                  <a:lnTo>
                    <a:pt x="128" y="108"/>
                  </a:lnTo>
                  <a:lnTo>
                    <a:pt x="124" y="112"/>
                  </a:lnTo>
                  <a:lnTo>
                    <a:pt x="116" y="116"/>
                  </a:lnTo>
                  <a:lnTo>
                    <a:pt x="111" y="120"/>
                  </a:lnTo>
                  <a:lnTo>
                    <a:pt x="105" y="124"/>
                  </a:lnTo>
                  <a:lnTo>
                    <a:pt x="99" y="128"/>
                  </a:lnTo>
                  <a:lnTo>
                    <a:pt x="95" y="131"/>
                  </a:lnTo>
                  <a:lnTo>
                    <a:pt x="92" y="137"/>
                  </a:lnTo>
                  <a:lnTo>
                    <a:pt x="88" y="143"/>
                  </a:lnTo>
                  <a:lnTo>
                    <a:pt x="86" y="147"/>
                  </a:lnTo>
                  <a:lnTo>
                    <a:pt x="82" y="152"/>
                  </a:lnTo>
                  <a:lnTo>
                    <a:pt x="80" y="156"/>
                  </a:lnTo>
                  <a:lnTo>
                    <a:pt x="78" y="162"/>
                  </a:lnTo>
                  <a:lnTo>
                    <a:pt x="78" y="166"/>
                  </a:lnTo>
                  <a:lnTo>
                    <a:pt x="78" y="171"/>
                  </a:lnTo>
                  <a:lnTo>
                    <a:pt x="80" y="177"/>
                  </a:lnTo>
                  <a:lnTo>
                    <a:pt x="82" y="183"/>
                  </a:lnTo>
                  <a:lnTo>
                    <a:pt x="86" y="188"/>
                  </a:lnTo>
                  <a:lnTo>
                    <a:pt x="88" y="194"/>
                  </a:lnTo>
                  <a:lnTo>
                    <a:pt x="92" y="198"/>
                  </a:lnTo>
                  <a:lnTo>
                    <a:pt x="97" y="202"/>
                  </a:lnTo>
                  <a:lnTo>
                    <a:pt x="103" y="205"/>
                  </a:lnTo>
                  <a:lnTo>
                    <a:pt x="107" y="207"/>
                  </a:lnTo>
                  <a:lnTo>
                    <a:pt x="114" y="209"/>
                  </a:lnTo>
                  <a:lnTo>
                    <a:pt x="122" y="211"/>
                  </a:lnTo>
                  <a:lnTo>
                    <a:pt x="130" y="213"/>
                  </a:lnTo>
                  <a:lnTo>
                    <a:pt x="135" y="213"/>
                  </a:lnTo>
                  <a:lnTo>
                    <a:pt x="143" y="213"/>
                  </a:lnTo>
                  <a:lnTo>
                    <a:pt x="152" y="213"/>
                  </a:lnTo>
                  <a:lnTo>
                    <a:pt x="162" y="213"/>
                  </a:lnTo>
                  <a:lnTo>
                    <a:pt x="170" y="213"/>
                  </a:lnTo>
                  <a:lnTo>
                    <a:pt x="179" y="213"/>
                  </a:lnTo>
                  <a:lnTo>
                    <a:pt x="183" y="213"/>
                  </a:lnTo>
                  <a:lnTo>
                    <a:pt x="189" y="213"/>
                  </a:lnTo>
                  <a:lnTo>
                    <a:pt x="194" y="213"/>
                  </a:lnTo>
                  <a:lnTo>
                    <a:pt x="198" y="213"/>
                  </a:lnTo>
                  <a:lnTo>
                    <a:pt x="204" y="211"/>
                  </a:lnTo>
                  <a:lnTo>
                    <a:pt x="208" y="211"/>
                  </a:lnTo>
                  <a:lnTo>
                    <a:pt x="211" y="211"/>
                  </a:lnTo>
                  <a:lnTo>
                    <a:pt x="217" y="211"/>
                  </a:lnTo>
                  <a:lnTo>
                    <a:pt x="223" y="209"/>
                  </a:lnTo>
                  <a:lnTo>
                    <a:pt x="227" y="209"/>
                  </a:lnTo>
                  <a:lnTo>
                    <a:pt x="232" y="209"/>
                  </a:lnTo>
                  <a:lnTo>
                    <a:pt x="238" y="209"/>
                  </a:lnTo>
                  <a:lnTo>
                    <a:pt x="242" y="209"/>
                  </a:lnTo>
                  <a:lnTo>
                    <a:pt x="246" y="209"/>
                  </a:lnTo>
                  <a:lnTo>
                    <a:pt x="251" y="209"/>
                  </a:lnTo>
                  <a:lnTo>
                    <a:pt x="257" y="209"/>
                  </a:lnTo>
                  <a:lnTo>
                    <a:pt x="261" y="209"/>
                  </a:lnTo>
                  <a:lnTo>
                    <a:pt x="266" y="209"/>
                  </a:lnTo>
                  <a:lnTo>
                    <a:pt x="270" y="211"/>
                  </a:lnTo>
                  <a:lnTo>
                    <a:pt x="276" y="211"/>
                  </a:lnTo>
                  <a:lnTo>
                    <a:pt x="284" y="211"/>
                  </a:lnTo>
                  <a:lnTo>
                    <a:pt x="293" y="213"/>
                  </a:lnTo>
                  <a:lnTo>
                    <a:pt x="297" y="215"/>
                  </a:lnTo>
                  <a:lnTo>
                    <a:pt x="303" y="215"/>
                  </a:lnTo>
                  <a:lnTo>
                    <a:pt x="306" y="217"/>
                  </a:lnTo>
                  <a:lnTo>
                    <a:pt x="312" y="219"/>
                  </a:lnTo>
                  <a:lnTo>
                    <a:pt x="320" y="221"/>
                  </a:lnTo>
                  <a:lnTo>
                    <a:pt x="327" y="224"/>
                  </a:lnTo>
                  <a:lnTo>
                    <a:pt x="335" y="228"/>
                  </a:lnTo>
                  <a:lnTo>
                    <a:pt x="343" y="234"/>
                  </a:lnTo>
                  <a:lnTo>
                    <a:pt x="350" y="238"/>
                  </a:lnTo>
                  <a:lnTo>
                    <a:pt x="356" y="242"/>
                  </a:lnTo>
                  <a:lnTo>
                    <a:pt x="363" y="249"/>
                  </a:lnTo>
                  <a:lnTo>
                    <a:pt x="369" y="255"/>
                  </a:lnTo>
                  <a:lnTo>
                    <a:pt x="375" y="263"/>
                  </a:lnTo>
                  <a:lnTo>
                    <a:pt x="381" y="270"/>
                  </a:lnTo>
                  <a:lnTo>
                    <a:pt x="386" y="278"/>
                  </a:lnTo>
                  <a:lnTo>
                    <a:pt x="394" y="285"/>
                  </a:lnTo>
                  <a:lnTo>
                    <a:pt x="398" y="293"/>
                  </a:lnTo>
                  <a:lnTo>
                    <a:pt x="403" y="302"/>
                  </a:lnTo>
                  <a:lnTo>
                    <a:pt x="405" y="306"/>
                  </a:lnTo>
                  <a:lnTo>
                    <a:pt x="407" y="310"/>
                  </a:lnTo>
                  <a:lnTo>
                    <a:pt x="409" y="316"/>
                  </a:lnTo>
                  <a:lnTo>
                    <a:pt x="411" y="320"/>
                  </a:lnTo>
                  <a:lnTo>
                    <a:pt x="413" y="325"/>
                  </a:lnTo>
                  <a:lnTo>
                    <a:pt x="413" y="329"/>
                  </a:lnTo>
                  <a:lnTo>
                    <a:pt x="415" y="335"/>
                  </a:lnTo>
                  <a:lnTo>
                    <a:pt x="417" y="340"/>
                  </a:lnTo>
                  <a:lnTo>
                    <a:pt x="419" y="344"/>
                  </a:lnTo>
                  <a:lnTo>
                    <a:pt x="419" y="350"/>
                  </a:lnTo>
                  <a:lnTo>
                    <a:pt x="419" y="356"/>
                  </a:lnTo>
                  <a:lnTo>
                    <a:pt x="420" y="361"/>
                  </a:lnTo>
                  <a:lnTo>
                    <a:pt x="420" y="365"/>
                  </a:lnTo>
                  <a:lnTo>
                    <a:pt x="420" y="371"/>
                  </a:lnTo>
                  <a:lnTo>
                    <a:pt x="420" y="377"/>
                  </a:lnTo>
                  <a:lnTo>
                    <a:pt x="420" y="380"/>
                  </a:lnTo>
                  <a:lnTo>
                    <a:pt x="420" y="386"/>
                  </a:lnTo>
                  <a:lnTo>
                    <a:pt x="420" y="390"/>
                  </a:lnTo>
                  <a:lnTo>
                    <a:pt x="419" y="396"/>
                  </a:lnTo>
                  <a:lnTo>
                    <a:pt x="419" y="401"/>
                  </a:lnTo>
                  <a:lnTo>
                    <a:pt x="419" y="407"/>
                  </a:lnTo>
                  <a:lnTo>
                    <a:pt x="417" y="413"/>
                  </a:lnTo>
                  <a:lnTo>
                    <a:pt x="415" y="417"/>
                  </a:lnTo>
                  <a:lnTo>
                    <a:pt x="413" y="422"/>
                  </a:lnTo>
                  <a:lnTo>
                    <a:pt x="411" y="428"/>
                  </a:lnTo>
                  <a:lnTo>
                    <a:pt x="409" y="434"/>
                  </a:lnTo>
                  <a:lnTo>
                    <a:pt x="407" y="439"/>
                  </a:lnTo>
                  <a:lnTo>
                    <a:pt x="405" y="445"/>
                  </a:lnTo>
                  <a:lnTo>
                    <a:pt x="401" y="449"/>
                  </a:lnTo>
                  <a:lnTo>
                    <a:pt x="398" y="455"/>
                  </a:lnTo>
                  <a:lnTo>
                    <a:pt x="396" y="460"/>
                  </a:lnTo>
                  <a:lnTo>
                    <a:pt x="392" y="466"/>
                  </a:lnTo>
                  <a:lnTo>
                    <a:pt x="388" y="470"/>
                  </a:lnTo>
                  <a:lnTo>
                    <a:pt x="384" y="475"/>
                  </a:lnTo>
                  <a:lnTo>
                    <a:pt x="379" y="481"/>
                  </a:lnTo>
                  <a:lnTo>
                    <a:pt x="375" y="487"/>
                  </a:lnTo>
                  <a:lnTo>
                    <a:pt x="369" y="491"/>
                  </a:lnTo>
                  <a:lnTo>
                    <a:pt x="363" y="496"/>
                  </a:lnTo>
                  <a:lnTo>
                    <a:pt x="358" y="502"/>
                  </a:lnTo>
                  <a:lnTo>
                    <a:pt x="352" y="506"/>
                  </a:lnTo>
                  <a:lnTo>
                    <a:pt x="346" y="512"/>
                  </a:lnTo>
                  <a:lnTo>
                    <a:pt x="341" y="517"/>
                  </a:lnTo>
                  <a:lnTo>
                    <a:pt x="333" y="521"/>
                  </a:lnTo>
                  <a:lnTo>
                    <a:pt x="327" y="527"/>
                  </a:lnTo>
                  <a:lnTo>
                    <a:pt x="320" y="531"/>
                  </a:lnTo>
                  <a:lnTo>
                    <a:pt x="312" y="534"/>
                  </a:lnTo>
                  <a:lnTo>
                    <a:pt x="305" y="538"/>
                  </a:lnTo>
                  <a:lnTo>
                    <a:pt x="297" y="542"/>
                  </a:lnTo>
                  <a:lnTo>
                    <a:pt x="289" y="546"/>
                  </a:lnTo>
                  <a:lnTo>
                    <a:pt x="282" y="550"/>
                  </a:lnTo>
                  <a:lnTo>
                    <a:pt x="274" y="553"/>
                  </a:lnTo>
                  <a:lnTo>
                    <a:pt x="266" y="555"/>
                  </a:lnTo>
                  <a:lnTo>
                    <a:pt x="259" y="557"/>
                  </a:lnTo>
                  <a:lnTo>
                    <a:pt x="251" y="561"/>
                  </a:lnTo>
                  <a:lnTo>
                    <a:pt x="244" y="563"/>
                  </a:lnTo>
                  <a:lnTo>
                    <a:pt x="236" y="565"/>
                  </a:lnTo>
                  <a:lnTo>
                    <a:pt x="228" y="567"/>
                  </a:lnTo>
                  <a:lnTo>
                    <a:pt x="221" y="569"/>
                  </a:lnTo>
                  <a:lnTo>
                    <a:pt x="213" y="571"/>
                  </a:lnTo>
                  <a:lnTo>
                    <a:pt x="206" y="572"/>
                  </a:lnTo>
                  <a:lnTo>
                    <a:pt x="198" y="574"/>
                  </a:lnTo>
                  <a:lnTo>
                    <a:pt x="190" y="574"/>
                  </a:lnTo>
                  <a:lnTo>
                    <a:pt x="183" y="574"/>
                  </a:lnTo>
                  <a:lnTo>
                    <a:pt x="175" y="576"/>
                  </a:lnTo>
                  <a:lnTo>
                    <a:pt x="168" y="576"/>
                  </a:lnTo>
                  <a:lnTo>
                    <a:pt x="160" y="576"/>
                  </a:lnTo>
                  <a:lnTo>
                    <a:pt x="152" y="576"/>
                  </a:lnTo>
                  <a:lnTo>
                    <a:pt x="145" y="578"/>
                  </a:lnTo>
                  <a:lnTo>
                    <a:pt x="137" y="578"/>
                  </a:lnTo>
                  <a:lnTo>
                    <a:pt x="130" y="578"/>
                  </a:lnTo>
                  <a:lnTo>
                    <a:pt x="124" y="578"/>
                  </a:lnTo>
                  <a:lnTo>
                    <a:pt x="116" y="578"/>
                  </a:lnTo>
                  <a:lnTo>
                    <a:pt x="109" y="576"/>
                  </a:lnTo>
                  <a:lnTo>
                    <a:pt x="103" y="576"/>
                  </a:lnTo>
                  <a:lnTo>
                    <a:pt x="95" y="576"/>
                  </a:lnTo>
                  <a:lnTo>
                    <a:pt x="90" y="576"/>
                  </a:lnTo>
                  <a:lnTo>
                    <a:pt x="88" y="571"/>
                  </a:lnTo>
                  <a:lnTo>
                    <a:pt x="88" y="565"/>
                  </a:lnTo>
                  <a:lnTo>
                    <a:pt x="86" y="559"/>
                  </a:lnTo>
                  <a:lnTo>
                    <a:pt x="86" y="553"/>
                  </a:lnTo>
                  <a:lnTo>
                    <a:pt x="84" y="550"/>
                  </a:lnTo>
                  <a:lnTo>
                    <a:pt x="84" y="544"/>
                  </a:lnTo>
                  <a:lnTo>
                    <a:pt x="82" y="540"/>
                  </a:lnTo>
                  <a:lnTo>
                    <a:pt x="82" y="536"/>
                  </a:lnTo>
                  <a:lnTo>
                    <a:pt x="80" y="527"/>
                  </a:lnTo>
                  <a:lnTo>
                    <a:pt x="80" y="519"/>
                  </a:lnTo>
                  <a:lnTo>
                    <a:pt x="78" y="512"/>
                  </a:lnTo>
                  <a:lnTo>
                    <a:pt x="78" y="506"/>
                  </a:lnTo>
                  <a:lnTo>
                    <a:pt x="76" y="498"/>
                  </a:lnTo>
                  <a:lnTo>
                    <a:pt x="76" y="494"/>
                  </a:lnTo>
                  <a:lnTo>
                    <a:pt x="75" y="491"/>
                  </a:lnTo>
                  <a:lnTo>
                    <a:pt x="75" y="487"/>
                  </a:lnTo>
                  <a:lnTo>
                    <a:pt x="75" y="481"/>
                  </a:lnTo>
                  <a:lnTo>
                    <a:pt x="73" y="479"/>
                  </a:lnTo>
                  <a:lnTo>
                    <a:pt x="71" y="475"/>
                  </a:lnTo>
                  <a:lnTo>
                    <a:pt x="76" y="475"/>
                  </a:lnTo>
                  <a:lnTo>
                    <a:pt x="80" y="475"/>
                  </a:lnTo>
                  <a:lnTo>
                    <a:pt x="86" y="477"/>
                  </a:lnTo>
                  <a:lnTo>
                    <a:pt x="92" y="479"/>
                  </a:lnTo>
                  <a:lnTo>
                    <a:pt x="97" y="479"/>
                  </a:lnTo>
                  <a:lnTo>
                    <a:pt x="103" y="479"/>
                  </a:lnTo>
                  <a:lnTo>
                    <a:pt x="109" y="481"/>
                  </a:lnTo>
                  <a:lnTo>
                    <a:pt x="116" y="481"/>
                  </a:lnTo>
                  <a:lnTo>
                    <a:pt x="120" y="481"/>
                  </a:lnTo>
                  <a:lnTo>
                    <a:pt x="128" y="481"/>
                  </a:lnTo>
                  <a:lnTo>
                    <a:pt x="133" y="481"/>
                  </a:lnTo>
                  <a:lnTo>
                    <a:pt x="141" y="481"/>
                  </a:lnTo>
                  <a:lnTo>
                    <a:pt x="147" y="481"/>
                  </a:lnTo>
                  <a:lnTo>
                    <a:pt x="154" y="481"/>
                  </a:lnTo>
                  <a:lnTo>
                    <a:pt x="162" y="479"/>
                  </a:lnTo>
                  <a:lnTo>
                    <a:pt x="168" y="479"/>
                  </a:lnTo>
                  <a:lnTo>
                    <a:pt x="175" y="477"/>
                  </a:lnTo>
                  <a:lnTo>
                    <a:pt x="181" y="475"/>
                  </a:lnTo>
                  <a:lnTo>
                    <a:pt x="189" y="475"/>
                  </a:lnTo>
                  <a:lnTo>
                    <a:pt x="196" y="474"/>
                  </a:lnTo>
                  <a:lnTo>
                    <a:pt x="202" y="470"/>
                  </a:lnTo>
                  <a:lnTo>
                    <a:pt x="209" y="468"/>
                  </a:lnTo>
                  <a:lnTo>
                    <a:pt x="215" y="466"/>
                  </a:lnTo>
                  <a:lnTo>
                    <a:pt x="223" y="462"/>
                  </a:lnTo>
                  <a:lnTo>
                    <a:pt x="230" y="458"/>
                  </a:lnTo>
                  <a:lnTo>
                    <a:pt x="236" y="455"/>
                  </a:lnTo>
                  <a:lnTo>
                    <a:pt x="244" y="451"/>
                  </a:lnTo>
                  <a:lnTo>
                    <a:pt x="251" y="447"/>
                  </a:lnTo>
                  <a:lnTo>
                    <a:pt x="257" y="441"/>
                  </a:lnTo>
                  <a:lnTo>
                    <a:pt x="265" y="437"/>
                  </a:lnTo>
                  <a:lnTo>
                    <a:pt x="270" y="432"/>
                  </a:lnTo>
                  <a:lnTo>
                    <a:pt x="278" y="426"/>
                  </a:lnTo>
                  <a:lnTo>
                    <a:pt x="282" y="420"/>
                  </a:lnTo>
                  <a:lnTo>
                    <a:pt x="287" y="417"/>
                  </a:lnTo>
                  <a:lnTo>
                    <a:pt x="291" y="411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6" y="390"/>
                  </a:lnTo>
                  <a:lnTo>
                    <a:pt x="308" y="380"/>
                  </a:lnTo>
                  <a:lnTo>
                    <a:pt x="312" y="373"/>
                  </a:lnTo>
                  <a:lnTo>
                    <a:pt x="314" y="365"/>
                  </a:lnTo>
                  <a:lnTo>
                    <a:pt x="314" y="358"/>
                  </a:lnTo>
                  <a:lnTo>
                    <a:pt x="314" y="350"/>
                  </a:lnTo>
                  <a:lnTo>
                    <a:pt x="312" y="342"/>
                  </a:lnTo>
                  <a:lnTo>
                    <a:pt x="308" y="337"/>
                  </a:lnTo>
                  <a:lnTo>
                    <a:pt x="306" y="331"/>
                  </a:lnTo>
                  <a:lnTo>
                    <a:pt x="301" y="325"/>
                  </a:lnTo>
                  <a:lnTo>
                    <a:pt x="297" y="320"/>
                  </a:lnTo>
                  <a:lnTo>
                    <a:pt x="291" y="314"/>
                  </a:lnTo>
                  <a:lnTo>
                    <a:pt x="285" y="310"/>
                  </a:lnTo>
                  <a:lnTo>
                    <a:pt x="278" y="304"/>
                  </a:lnTo>
                  <a:lnTo>
                    <a:pt x="270" y="301"/>
                  </a:lnTo>
                  <a:lnTo>
                    <a:pt x="263" y="297"/>
                  </a:lnTo>
                  <a:lnTo>
                    <a:pt x="257" y="293"/>
                  </a:lnTo>
                  <a:lnTo>
                    <a:pt x="247" y="289"/>
                  </a:lnTo>
                  <a:lnTo>
                    <a:pt x="240" y="285"/>
                  </a:lnTo>
                  <a:lnTo>
                    <a:pt x="232" y="283"/>
                  </a:lnTo>
                  <a:lnTo>
                    <a:pt x="225" y="282"/>
                  </a:lnTo>
                  <a:lnTo>
                    <a:pt x="217" y="280"/>
                  </a:lnTo>
                  <a:lnTo>
                    <a:pt x="208" y="278"/>
                  </a:lnTo>
                  <a:lnTo>
                    <a:pt x="200" y="276"/>
                  </a:lnTo>
                  <a:lnTo>
                    <a:pt x="192" y="276"/>
                  </a:lnTo>
                  <a:lnTo>
                    <a:pt x="185" y="276"/>
                  </a:lnTo>
                  <a:lnTo>
                    <a:pt x="179" y="276"/>
                  </a:lnTo>
                  <a:lnTo>
                    <a:pt x="173" y="276"/>
                  </a:lnTo>
                  <a:lnTo>
                    <a:pt x="168" y="276"/>
                  </a:lnTo>
                  <a:lnTo>
                    <a:pt x="162" y="276"/>
                  </a:lnTo>
                  <a:lnTo>
                    <a:pt x="156" y="278"/>
                  </a:lnTo>
                  <a:lnTo>
                    <a:pt x="151" y="278"/>
                  </a:lnTo>
                  <a:lnTo>
                    <a:pt x="147" y="278"/>
                  </a:lnTo>
                  <a:lnTo>
                    <a:pt x="141" y="278"/>
                  </a:lnTo>
                  <a:lnTo>
                    <a:pt x="135" y="278"/>
                  </a:lnTo>
                  <a:lnTo>
                    <a:pt x="132" y="278"/>
                  </a:lnTo>
                  <a:lnTo>
                    <a:pt x="128" y="278"/>
                  </a:lnTo>
                  <a:lnTo>
                    <a:pt x="120" y="278"/>
                  </a:lnTo>
                  <a:lnTo>
                    <a:pt x="114" y="278"/>
                  </a:lnTo>
                  <a:lnTo>
                    <a:pt x="107" y="278"/>
                  </a:lnTo>
                  <a:lnTo>
                    <a:pt x="103" y="280"/>
                  </a:lnTo>
                  <a:lnTo>
                    <a:pt x="97" y="278"/>
                  </a:lnTo>
                  <a:lnTo>
                    <a:pt x="92" y="278"/>
                  </a:lnTo>
                  <a:lnTo>
                    <a:pt x="90" y="278"/>
                  </a:lnTo>
                  <a:lnTo>
                    <a:pt x="86" y="278"/>
                  </a:lnTo>
                  <a:lnTo>
                    <a:pt x="84" y="278"/>
                  </a:lnTo>
                  <a:lnTo>
                    <a:pt x="82" y="278"/>
                  </a:lnTo>
                  <a:close/>
                </a:path>
              </a:pathLst>
            </a:custGeom>
            <a:solidFill>
              <a:srgbClr val="999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7"/>
            <p:cNvSpPr>
              <a:spLocks/>
            </p:cNvSpPr>
            <p:nvPr/>
          </p:nvSpPr>
          <p:spPr bwMode="auto">
            <a:xfrm>
              <a:off x="2268" y="1273"/>
              <a:ext cx="162" cy="251"/>
            </a:xfrm>
            <a:custGeom>
              <a:avLst/>
              <a:gdLst>
                <a:gd name="T0" fmla="*/ 89 w 323"/>
                <a:gd name="T1" fmla="*/ 241 h 502"/>
                <a:gd name="T2" fmla="*/ 84 w 323"/>
                <a:gd name="T3" fmla="*/ 244 h 502"/>
                <a:gd name="T4" fmla="*/ 76 w 323"/>
                <a:gd name="T5" fmla="*/ 249 h 502"/>
                <a:gd name="T6" fmla="*/ 67 w 323"/>
                <a:gd name="T7" fmla="*/ 251 h 502"/>
                <a:gd name="T8" fmla="*/ 60 w 323"/>
                <a:gd name="T9" fmla="*/ 251 h 502"/>
                <a:gd name="T10" fmla="*/ 51 w 323"/>
                <a:gd name="T11" fmla="*/ 251 h 502"/>
                <a:gd name="T12" fmla="*/ 49 w 323"/>
                <a:gd name="T13" fmla="*/ 249 h 502"/>
                <a:gd name="T14" fmla="*/ 48 w 323"/>
                <a:gd name="T15" fmla="*/ 242 h 502"/>
                <a:gd name="T16" fmla="*/ 47 w 323"/>
                <a:gd name="T17" fmla="*/ 235 h 502"/>
                <a:gd name="T18" fmla="*/ 46 w 323"/>
                <a:gd name="T19" fmla="*/ 226 h 502"/>
                <a:gd name="T20" fmla="*/ 45 w 323"/>
                <a:gd name="T21" fmla="*/ 217 h 502"/>
                <a:gd name="T22" fmla="*/ 44 w 323"/>
                <a:gd name="T23" fmla="*/ 206 h 502"/>
                <a:gd name="T24" fmla="*/ 43 w 323"/>
                <a:gd name="T25" fmla="*/ 195 h 502"/>
                <a:gd name="T26" fmla="*/ 41 w 323"/>
                <a:gd name="T27" fmla="*/ 182 h 502"/>
                <a:gd name="T28" fmla="*/ 39 w 323"/>
                <a:gd name="T29" fmla="*/ 169 h 502"/>
                <a:gd name="T30" fmla="*/ 37 w 323"/>
                <a:gd name="T31" fmla="*/ 156 h 502"/>
                <a:gd name="T32" fmla="*/ 34 w 323"/>
                <a:gd name="T33" fmla="*/ 143 h 502"/>
                <a:gd name="T34" fmla="*/ 31 w 323"/>
                <a:gd name="T35" fmla="*/ 128 h 502"/>
                <a:gd name="T36" fmla="*/ 30 w 323"/>
                <a:gd name="T37" fmla="*/ 114 h 502"/>
                <a:gd name="T38" fmla="*/ 26 w 323"/>
                <a:gd name="T39" fmla="*/ 101 h 502"/>
                <a:gd name="T40" fmla="*/ 23 w 323"/>
                <a:gd name="T41" fmla="*/ 89 h 502"/>
                <a:gd name="T42" fmla="*/ 19 w 323"/>
                <a:gd name="T43" fmla="*/ 75 h 502"/>
                <a:gd name="T44" fmla="*/ 15 w 323"/>
                <a:gd name="T45" fmla="*/ 64 h 502"/>
                <a:gd name="T46" fmla="*/ 10 w 323"/>
                <a:gd name="T47" fmla="*/ 52 h 502"/>
                <a:gd name="T48" fmla="*/ 6 w 323"/>
                <a:gd name="T49" fmla="*/ 44 h 502"/>
                <a:gd name="T50" fmla="*/ 2 w 323"/>
                <a:gd name="T51" fmla="*/ 35 h 502"/>
                <a:gd name="T52" fmla="*/ 4 w 323"/>
                <a:gd name="T53" fmla="*/ 31 h 502"/>
                <a:gd name="T54" fmla="*/ 10 w 323"/>
                <a:gd name="T55" fmla="*/ 26 h 502"/>
                <a:gd name="T56" fmla="*/ 20 w 323"/>
                <a:gd name="T57" fmla="*/ 20 h 502"/>
                <a:gd name="T58" fmla="*/ 32 w 323"/>
                <a:gd name="T59" fmla="*/ 14 h 502"/>
                <a:gd name="T60" fmla="*/ 42 w 323"/>
                <a:gd name="T61" fmla="*/ 10 h 502"/>
                <a:gd name="T62" fmla="*/ 50 w 323"/>
                <a:gd name="T63" fmla="*/ 8 h 502"/>
                <a:gd name="T64" fmla="*/ 58 w 323"/>
                <a:gd name="T65" fmla="*/ 5 h 502"/>
                <a:gd name="T66" fmla="*/ 67 w 323"/>
                <a:gd name="T67" fmla="*/ 3 h 502"/>
                <a:gd name="T68" fmla="*/ 75 w 323"/>
                <a:gd name="T69" fmla="*/ 1 h 502"/>
                <a:gd name="T70" fmla="*/ 85 w 323"/>
                <a:gd name="T71" fmla="*/ 0 h 502"/>
                <a:gd name="T72" fmla="*/ 94 w 323"/>
                <a:gd name="T73" fmla="*/ 0 h 502"/>
                <a:gd name="T74" fmla="*/ 104 w 323"/>
                <a:gd name="T75" fmla="*/ 0 h 502"/>
                <a:gd name="T76" fmla="*/ 113 w 323"/>
                <a:gd name="T77" fmla="*/ 2 h 502"/>
                <a:gd name="T78" fmla="*/ 123 w 323"/>
                <a:gd name="T79" fmla="*/ 5 h 502"/>
                <a:gd name="T80" fmla="*/ 132 w 323"/>
                <a:gd name="T81" fmla="*/ 8 h 502"/>
                <a:gd name="T82" fmla="*/ 142 w 323"/>
                <a:gd name="T83" fmla="*/ 13 h 502"/>
                <a:gd name="T84" fmla="*/ 160 w 323"/>
                <a:gd name="T85" fmla="*/ 26 h 502"/>
                <a:gd name="T86" fmla="*/ 153 w 323"/>
                <a:gd name="T87" fmla="*/ 33 h 502"/>
                <a:gd name="T88" fmla="*/ 144 w 323"/>
                <a:gd name="T89" fmla="*/ 43 h 502"/>
                <a:gd name="T90" fmla="*/ 138 w 323"/>
                <a:gd name="T91" fmla="*/ 52 h 502"/>
                <a:gd name="T92" fmla="*/ 132 w 323"/>
                <a:gd name="T93" fmla="*/ 59 h 502"/>
                <a:gd name="T94" fmla="*/ 127 w 323"/>
                <a:gd name="T95" fmla="*/ 67 h 502"/>
                <a:gd name="T96" fmla="*/ 122 w 323"/>
                <a:gd name="T97" fmla="*/ 75 h 502"/>
                <a:gd name="T98" fmla="*/ 117 w 323"/>
                <a:gd name="T99" fmla="*/ 86 h 502"/>
                <a:gd name="T100" fmla="*/ 110 w 323"/>
                <a:gd name="T101" fmla="*/ 96 h 502"/>
                <a:gd name="T102" fmla="*/ 106 w 323"/>
                <a:gd name="T103" fmla="*/ 108 h 502"/>
                <a:gd name="T104" fmla="*/ 100 w 323"/>
                <a:gd name="T105" fmla="*/ 118 h 502"/>
                <a:gd name="T106" fmla="*/ 96 w 323"/>
                <a:gd name="T107" fmla="*/ 131 h 502"/>
                <a:gd name="T108" fmla="*/ 92 w 323"/>
                <a:gd name="T109" fmla="*/ 145 h 502"/>
                <a:gd name="T110" fmla="*/ 89 w 323"/>
                <a:gd name="T111" fmla="*/ 158 h 502"/>
                <a:gd name="T112" fmla="*/ 87 w 323"/>
                <a:gd name="T113" fmla="*/ 172 h 502"/>
                <a:gd name="T114" fmla="*/ 86 w 323"/>
                <a:gd name="T115" fmla="*/ 187 h 502"/>
                <a:gd name="T116" fmla="*/ 85 w 323"/>
                <a:gd name="T117" fmla="*/ 203 h 502"/>
                <a:gd name="T118" fmla="*/ 87 w 323"/>
                <a:gd name="T119" fmla="*/ 219 h 50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23" h="502">
                  <a:moveTo>
                    <a:pt x="182" y="477"/>
                  </a:moveTo>
                  <a:lnTo>
                    <a:pt x="180" y="477"/>
                  </a:lnTo>
                  <a:lnTo>
                    <a:pt x="178" y="481"/>
                  </a:lnTo>
                  <a:lnTo>
                    <a:pt x="174" y="483"/>
                  </a:lnTo>
                  <a:lnTo>
                    <a:pt x="173" y="487"/>
                  </a:lnTo>
                  <a:lnTo>
                    <a:pt x="167" y="488"/>
                  </a:lnTo>
                  <a:lnTo>
                    <a:pt x="163" y="492"/>
                  </a:lnTo>
                  <a:lnTo>
                    <a:pt x="157" y="496"/>
                  </a:lnTo>
                  <a:lnTo>
                    <a:pt x="152" y="498"/>
                  </a:lnTo>
                  <a:lnTo>
                    <a:pt x="144" y="500"/>
                  </a:lnTo>
                  <a:lnTo>
                    <a:pt x="136" y="502"/>
                  </a:lnTo>
                  <a:lnTo>
                    <a:pt x="133" y="502"/>
                  </a:lnTo>
                  <a:lnTo>
                    <a:pt x="129" y="502"/>
                  </a:lnTo>
                  <a:lnTo>
                    <a:pt x="123" y="502"/>
                  </a:lnTo>
                  <a:lnTo>
                    <a:pt x="119" y="502"/>
                  </a:lnTo>
                  <a:lnTo>
                    <a:pt x="114" y="502"/>
                  </a:lnTo>
                  <a:lnTo>
                    <a:pt x="108" y="502"/>
                  </a:lnTo>
                  <a:lnTo>
                    <a:pt x="102" y="502"/>
                  </a:lnTo>
                  <a:lnTo>
                    <a:pt x="97" y="502"/>
                  </a:lnTo>
                  <a:lnTo>
                    <a:pt x="97" y="500"/>
                  </a:lnTo>
                  <a:lnTo>
                    <a:pt x="97" y="498"/>
                  </a:lnTo>
                  <a:lnTo>
                    <a:pt x="95" y="492"/>
                  </a:lnTo>
                  <a:lnTo>
                    <a:pt x="95" y="487"/>
                  </a:lnTo>
                  <a:lnTo>
                    <a:pt x="95" y="483"/>
                  </a:lnTo>
                  <a:lnTo>
                    <a:pt x="95" y="479"/>
                  </a:lnTo>
                  <a:lnTo>
                    <a:pt x="93" y="473"/>
                  </a:lnTo>
                  <a:lnTo>
                    <a:pt x="93" y="469"/>
                  </a:lnTo>
                  <a:lnTo>
                    <a:pt x="93" y="464"/>
                  </a:lnTo>
                  <a:lnTo>
                    <a:pt x="93" y="458"/>
                  </a:lnTo>
                  <a:lnTo>
                    <a:pt x="91" y="452"/>
                  </a:lnTo>
                  <a:lnTo>
                    <a:pt x="91" y="447"/>
                  </a:lnTo>
                  <a:lnTo>
                    <a:pt x="89" y="441"/>
                  </a:lnTo>
                  <a:lnTo>
                    <a:pt x="89" y="433"/>
                  </a:lnTo>
                  <a:lnTo>
                    <a:pt x="89" y="426"/>
                  </a:lnTo>
                  <a:lnTo>
                    <a:pt x="89" y="420"/>
                  </a:lnTo>
                  <a:lnTo>
                    <a:pt x="87" y="411"/>
                  </a:lnTo>
                  <a:lnTo>
                    <a:pt x="87" y="403"/>
                  </a:lnTo>
                  <a:lnTo>
                    <a:pt x="85" y="397"/>
                  </a:lnTo>
                  <a:lnTo>
                    <a:pt x="85" y="390"/>
                  </a:lnTo>
                  <a:lnTo>
                    <a:pt x="83" y="380"/>
                  </a:lnTo>
                  <a:lnTo>
                    <a:pt x="81" y="372"/>
                  </a:lnTo>
                  <a:lnTo>
                    <a:pt x="81" y="363"/>
                  </a:lnTo>
                  <a:lnTo>
                    <a:pt x="79" y="355"/>
                  </a:lnTo>
                  <a:lnTo>
                    <a:pt x="78" y="346"/>
                  </a:lnTo>
                  <a:lnTo>
                    <a:pt x="78" y="338"/>
                  </a:lnTo>
                  <a:lnTo>
                    <a:pt x="76" y="329"/>
                  </a:lnTo>
                  <a:lnTo>
                    <a:pt x="76" y="321"/>
                  </a:lnTo>
                  <a:lnTo>
                    <a:pt x="74" y="312"/>
                  </a:lnTo>
                  <a:lnTo>
                    <a:pt x="72" y="302"/>
                  </a:lnTo>
                  <a:lnTo>
                    <a:pt x="70" y="293"/>
                  </a:lnTo>
                  <a:lnTo>
                    <a:pt x="68" y="285"/>
                  </a:lnTo>
                  <a:lnTo>
                    <a:pt x="66" y="274"/>
                  </a:lnTo>
                  <a:lnTo>
                    <a:pt x="66" y="264"/>
                  </a:lnTo>
                  <a:lnTo>
                    <a:pt x="62" y="255"/>
                  </a:lnTo>
                  <a:lnTo>
                    <a:pt x="62" y="247"/>
                  </a:lnTo>
                  <a:lnTo>
                    <a:pt x="60" y="237"/>
                  </a:lnTo>
                  <a:lnTo>
                    <a:pt x="59" y="228"/>
                  </a:lnTo>
                  <a:lnTo>
                    <a:pt x="55" y="218"/>
                  </a:lnTo>
                  <a:lnTo>
                    <a:pt x="53" y="211"/>
                  </a:lnTo>
                  <a:lnTo>
                    <a:pt x="51" y="201"/>
                  </a:lnTo>
                  <a:lnTo>
                    <a:pt x="49" y="192"/>
                  </a:lnTo>
                  <a:lnTo>
                    <a:pt x="47" y="184"/>
                  </a:lnTo>
                  <a:lnTo>
                    <a:pt x="45" y="177"/>
                  </a:lnTo>
                  <a:lnTo>
                    <a:pt x="41" y="167"/>
                  </a:lnTo>
                  <a:lnTo>
                    <a:pt x="39" y="158"/>
                  </a:lnTo>
                  <a:lnTo>
                    <a:pt x="38" y="150"/>
                  </a:lnTo>
                  <a:lnTo>
                    <a:pt x="34" y="142"/>
                  </a:lnTo>
                  <a:lnTo>
                    <a:pt x="32" y="135"/>
                  </a:lnTo>
                  <a:lnTo>
                    <a:pt x="30" y="127"/>
                  </a:lnTo>
                  <a:lnTo>
                    <a:pt x="26" y="120"/>
                  </a:lnTo>
                  <a:lnTo>
                    <a:pt x="24" y="112"/>
                  </a:lnTo>
                  <a:lnTo>
                    <a:pt x="20" y="104"/>
                  </a:lnTo>
                  <a:lnTo>
                    <a:pt x="19" y="99"/>
                  </a:lnTo>
                  <a:lnTo>
                    <a:pt x="15" y="91"/>
                  </a:lnTo>
                  <a:lnTo>
                    <a:pt x="11" y="87"/>
                  </a:lnTo>
                  <a:lnTo>
                    <a:pt x="9" y="80"/>
                  </a:lnTo>
                  <a:lnTo>
                    <a:pt x="5" y="76"/>
                  </a:lnTo>
                  <a:lnTo>
                    <a:pt x="3" y="70"/>
                  </a:lnTo>
                  <a:lnTo>
                    <a:pt x="0" y="66"/>
                  </a:lnTo>
                  <a:lnTo>
                    <a:pt x="1" y="64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15" y="55"/>
                  </a:lnTo>
                  <a:lnTo>
                    <a:pt x="19" y="51"/>
                  </a:lnTo>
                  <a:lnTo>
                    <a:pt x="26" y="49"/>
                  </a:lnTo>
                  <a:lnTo>
                    <a:pt x="32" y="44"/>
                  </a:lnTo>
                  <a:lnTo>
                    <a:pt x="39" y="40"/>
                  </a:lnTo>
                  <a:lnTo>
                    <a:pt x="47" y="36"/>
                  </a:lnTo>
                  <a:lnTo>
                    <a:pt x="57" y="32"/>
                  </a:lnTo>
                  <a:lnTo>
                    <a:pt x="64" y="28"/>
                  </a:lnTo>
                  <a:lnTo>
                    <a:pt x="74" y="23"/>
                  </a:lnTo>
                  <a:lnTo>
                    <a:pt x="79" y="21"/>
                  </a:lnTo>
                  <a:lnTo>
                    <a:pt x="83" y="19"/>
                  </a:lnTo>
                  <a:lnTo>
                    <a:pt x="89" y="17"/>
                  </a:lnTo>
                  <a:lnTo>
                    <a:pt x="95" y="17"/>
                  </a:lnTo>
                  <a:lnTo>
                    <a:pt x="100" y="15"/>
                  </a:lnTo>
                  <a:lnTo>
                    <a:pt x="104" y="13"/>
                  </a:lnTo>
                  <a:lnTo>
                    <a:pt x="110" y="11"/>
                  </a:lnTo>
                  <a:lnTo>
                    <a:pt x="116" y="9"/>
                  </a:lnTo>
                  <a:lnTo>
                    <a:pt x="121" y="7"/>
                  </a:lnTo>
                  <a:lnTo>
                    <a:pt x="127" y="7"/>
                  </a:lnTo>
                  <a:lnTo>
                    <a:pt x="133" y="6"/>
                  </a:lnTo>
                  <a:lnTo>
                    <a:pt x="138" y="4"/>
                  </a:lnTo>
                  <a:lnTo>
                    <a:pt x="144" y="4"/>
                  </a:lnTo>
                  <a:lnTo>
                    <a:pt x="150" y="2"/>
                  </a:lnTo>
                  <a:lnTo>
                    <a:pt x="157" y="2"/>
                  </a:lnTo>
                  <a:lnTo>
                    <a:pt x="163" y="2"/>
                  </a:lnTo>
                  <a:lnTo>
                    <a:pt x="169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201" y="0"/>
                  </a:lnTo>
                  <a:lnTo>
                    <a:pt x="207" y="0"/>
                  </a:lnTo>
                  <a:lnTo>
                    <a:pt x="212" y="2"/>
                  </a:lnTo>
                  <a:lnTo>
                    <a:pt x="220" y="2"/>
                  </a:lnTo>
                  <a:lnTo>
                    <a:pt x="226" y="4"/>
                  </a:lnTo>
                  <a:lnTo>
                    <a:pt x="231" y="4"/>
                  </a:lnTo>
                  <a:lnTo>
                    <a:pt x="239" y="7"/>
                  </a:lnTo>
                  <a:lnTo>
                    <a:pt x="245" y="9"/>
                  </a:lnTo>
                  <a:lnTo>
                    <a:pt x="250" y="9"/>
                  </a:lnTo>
                  <a:lnTo>
                    <a:pt x="256" y="13"/>
                  </a:lnTo>
                  <a:lnTo>
                    <a:pt x="264" y="15"/>
                  </a:lnTo>
                  <a:lnTo>
                    <a:pt x="269" y="17"/>
                  </a:lnTo>
                  <a:lnTo>
                    <a:pt x="275" y="21"/>
                  </a:lnTo>
                  <a:lnTo>
                    <a:pt x="283" y="25"/>
                  </a:lnTo>
                  <a:lnTo>
                    <a:pt x="288" y="30"/>
                  </a:lnTo>
                  <a:lnTo>
                    <a:pt x="323" y="51"/>
                  </a:lnTo>
                  <a:lnTo>
                    <a:pt x="319" y="51"/>
                  </a:lnTo>
                  <a:lnTo>
                    <a:pt x="315" y="59"/>
                  </a:lnTo>
                  <a:lnTo>
                    <a:pt x="309" y="61"/>
                  </a:lnTo>
                  <a:lnTo>
                    <a:pt x="306" y="66"/>
                  </a:lnTo>
                  <a:lnTo>
                    <a:pt x="300" y="72"/>
                  </a:lnTo>
                  <a:lnTo>
                    <a:pt x="296" y="80"/>
                  </a:lnTo>
                  <a:lnTo>
                    <a:pt x="288" y="85"/>
                  </a:lnTo>
                  <a:lnTo>
                    <a:pt x="283" y="93"/>
                  </a:lnTo>
                  <a:lnTo>
                    <a:pt x="279" y="97"/>
                  </a:lnTo>
                  <a:lnTo>
                    <a:pt x="275" y="103"/>
                  </a:lnTo>
                  <a:lnTo>
                    <a:pt x="271" y="108"/>
                  </a:lnTo>
                  <a:lnTo>
                    <a:pt x="269" y="112"/>
                  </a:lnTo>
                  <a:lnTo>
                    <a:pt x="264" y="118"/>
                  </a:lnTo>
                  <a:lnTo>
                    <a:pt x="262" y="122"/>
                  </a:lnTo>
                  <a:lnTo>
                    <a:pt x="256" y="127"/>
                  </a:lnTo>
                  <a:lnTo>
                    <a:pt x="254" y="133"/>
                  </a:lnTo>
                  <a:lnTo>
                    <a:pt x="250" y="139"/>
                  </a:lnTo>
                  <a:lnTo>
                    <a:pt x="247" y="144"/>
                  </a:lnTo>
                  <a:lnTo>
                    <a:pt x="243" y="150"/>
                  </a:lnTo>
                  <a:lnTo>
                    <a:pt x="241" y="158"/>
                  </a:lnTo>
                  <a:lnTo>
                    <a:pt x="235" y="163"/>
                  </a:lnTo>
                  <a:lnTo>
                    <a:pt x="233" y="171"/>
                  </a:lnTo>
                  <a:lnTo>
                    <a:pt x="228" y="177"/>
                  </a:lnTo>
                  <a:lnTo>
                    <a:pt x="226" y="184"/>
                  </a:lnTo>
                  <a:lnTo>
                    <a:pt x="220" y="192"/>
                  </a:lnTo>
                  <a:lnTo>
                    <a:pt x="218" y="199"/>
                  </a:lnTo>
                  <a:lnTo>
                    <a:pt x="212" y="207"/>
                  </a:lnTo>
                  <a:lnTo>
                    <a:pt x="211" y="215"/>
                  </a:lnTo>
                  <a:lnTo>
                    <a:pt x="207" y="220"/>
                  </a:lnTo>
                  <a:lnTo>
                    <a:pt x="203" y="228"/>
                  </a:lnTo>
                  <a:lnTo>
                    <a:pt x="199" y="236"/>
                  </a:lnTo>
                  <a:lnTo>
                    <a:pt x="197" y="245"/>
                  </a:lnTo>
                  <a:lnTo>
                    <a:pt x="193" y="253"/>
                  </a:lnTo>
                  <a:lnTo>
                    <a:pt x="192" y="262"/>
                  </a:lnTo>
                  <a:lnTo>
                    <a:pt x="190" y="270"/>
                  </a:lnTo>
                  <a:lnTo>
                    <a:pt x="186" y="279"/>
                  </a:lnTo>
                  <a:lnTo>
                    <a:pt x="184" y="289"/>
                  </a:lnTo>
                  <a:lnTo>
                    <a:pt x="182" y="298"/>
                  </a:lnTo>
                  <a:lnTo>
                    <a:pt x="178" y="306"/>
                  </a:lnTo>
                  <a:lnTo>
                    <a:pt x="178" y="315"/>
                  </a:lnTo>
                  <a:lnTo>
                    <a:pt x="174" y="325"/>
                  </a:lnTo>
                  <a:lnTo>
                    <a:pt x="174" y="334"/>
                  </a:lnTo>
                  <a:lnTo>
                    <a:pt x="173" y="344"/>
                  </a:lnTo>
                  <a:lnTo>
                    <a:pt x="173" y="355"/>
                  </a:lnTo>
                  <a:lnTo>
                    <a:pt x="171" y="363"/>
                  </a:lnTo>
                  <a:lnTo>
                    <a:pt x="171" y="374"/>
                  </a:lnTo>
                  <a:lnTo>
                    <a:pt x="169" y="384"/>
                  </a:lnTo>
                  <a:lnTo>
                    <a:pt x="169" y="395"/>
                  </a:lnTo>
                  <a:lnTo>
                    <a:pt x="169" y="405"/>
                  </a:lnTo>
                  <a:lnTo>
                    <a:pt x="169" y="414"/>
                  </a:lnTo>
                  <a:lnTo>
                    <a:pt x="171" y="426"/>
                  </a:lnTo>
                  <a:lnTo>
                    <a:pt x="173" y="437"/>
                  </a:lnTo>
                  <a:lnTo>
                    <a:pt x="182" y="477"/>
                  </a:lnTo>
                  <a:close/>
                </a:path>
              </a:pathLst>
            </a:custGeom>
            <a:solidFill>
              <a:srgbClr val="E6E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Freeform 8"/>
            <p:cNvSpPr>
              <a:spLocks/>
            </p:cNvSpPr>
            <p:nvPr/>
          </p:nvSpPr>
          <p:spPr bwMode="auto">
            <a:xfrm>
              <a:off x="2572" y="1362"/>
              <a:ext cx="172" cy="247"/>
            </a:xfrm>
            <a:custGeom>
              <a:avLst/>
              <a:gdLst>
                <a:gd name="T0" fmla="*/ 4 w 344"/>
                <a:gd name="T1" fmla="*/ 29 h 492"/>
                <a:gd name="T2" fmla="*/ 14 w 344"/>
                <a:gd name="T3" fmla="*/ 25 h 492"/>
                <a:gd name="T4" fmla="*/ 27 w 344"/>
                <a:gd name="T5" fmla="*/ 20 h 492"/>
                <a:gd name="T6" fmla="*/ 36 w 344"/>
                <a:gd name="T7" fmla="*/ 17 h 492"/>
                <a:gd name="T8" fmla="*/ 48 w 344"/>
                <a:gd name="T9" fmla="*/ 13 h 492"/>
                <a:gd name="T10" fmla="*/ 60 w 344"/>
                <a:gd name="T11" fmla="*/ 10 h 492"/>
                <a:gd name="T12" fmla="*/ 72 w 344"/>
                <a:gd name="T13" fmla="*/ 7 h 492"/>
                <a:gd name="T14" fmla="*/ 86 w 344"/>
                <a:gd name="T15" fmla="*/ 5 h 492"/>
                <a:gd name="T16" fmla="*/ 100 w 344"/>
                <a:gd name="T17" fmla="*/ 2 h 492"/>
                <a:gd name="T18" fmla="*/ 115 w 344"/>
                <a:gd name="T19" fmla="*/ 1 h 492"/>
                <a:gd name="T20" fmla="*/ 129 w 344"/>
                <a:gd name="T21" fmla="*/ 0 h 492"/>
                <a:gd name="T22" fmla="*/ 145 w 344"/>
                <a:gd name="T23" fmla="*/ 0 h 492"/>
                <a:gd name="T24" fmla="*/ 160 w 344"/>
                <a:gd name="T25" fmla="*/ 2 h 492"/>
                <a:gd name="T26" fmla="*/ 165 w 344"/>
                <a:gd name="T27" fmla="*/ 7 h 492"/>
                <a:gd name="T28" fmla="*/ 162 w 344"/>
                <a:gd name="T29" fmla="*/ 17 h 492"/>
                <a:gd name="T30" fmla="*/ 159 w 344"/>
                <a:gd name="T31" fmla="*/ 29 h 492"/>
                <a:gd name="T32" fmla="*/ 157 w 344"/>
                <a:gd name="T33" fmla="*/ 40 h 492"/>
                <a:gd name="T34" fmla="*/ 155 w 344"/>
                <a:gd name="T35" fmla="*/ 52 h 492"/>
                <a:gd name="T36" fmla="*/ 154 w 344"/>
                <a:gd name="T37" fmla="*/ 66 h 492"/>
                <a:gd name="T38" fmla="*/ 153 w 344"/>
                <a:gd name="T39" fmla="*/ 81 h 492"/>
                <a:gd name="T40" fmla="*/ 153 w 344"/>
                <a:gd name="T41" fmla="*/ 98 h 492"/>
                <a:gd name="T42" fmla="*/ 154 w 344"/>
                <a:gd name="T43" fmla="*/ 116 h 492"/>
                <a:gd name="T44" fmla="*/ 155 w 344"/>
                <a:gd name="T45" fmla="*/ 136 h 492"/>
                <a:gd name="T46" fmla="*/ 158 w 344"/>
                <a:gd name="T47" fmla="*/ 157 h 492"/>
                <a:gd name="T48" fmla="*/ 163 w 344"/>
                <a:gd name="T49" fmla="*/ 180 h 492"/>
                <a:gd name="T50" fmla="*/ 168 w 344"/>
                <a:gd name="T51" fmla="*/ 204 h 492"/>
                <a:gd name="T52" fmla="*/ 172 w 344"/>
                <a:gd name="T53" fmla="*/ 218 h 492"/>
                <a:gd name="T54" fmla="*/ 165 w 344"/>
                <a:gd name="T55" fmla="*/ 229 h 492"/>
                <a:gd name="T56" fmla="*/ 155 w 344"/>
                <a:gd name="T57" fmla="*/ 235 h 492"/>
                <a:gd name="T58" fmla="*/ 140 w 344"/>
                <a:gd name="T59" fmla="*/ 241 h 492"/>
                <a:gd name="T60" fmla="*/ 129 w 344"/>
                <a:gd name="T61" fmla="*/ 243 h 492"/>
                <a:gd name="T62" fmla="*/ 118 w 344"/>
                <a:gd name="T63" fmla="*/ 245 h 492"/>
                <a:gd name="T64" fmla="*/ 104 w 344"/>
                <a:gd name="T65" fmla="*/ 246 h 492"/>
                <a:gd name="T66" fmla="*/ 89 w 344"/>
                <a:gd name="T67" fmla="*/ 247 h 492"/>
                <a:gd name="T68" fmla="*/ 70 w 344"/>
                <a:gd name="T69" fmla="*/ 246 h 492"/>
                <a:gd name="T70" fmla="*/ 50 w 344"/>
                <a:gd name="T71" fmla="*/ 245 h 492"/>
                <a:gd name="T72" fmla="*/ 37 w 344"/>
                <a:gd name="T73" fmla="*/ 243 h 492"/>
                <a:gd name="T74" fmla="*/ 28 w 344"/>
                <a:gd name="T75" fmla="*/ 240 h 492"/>
                <a:gd name="T76" fmla="*/ 21 w 344"/>
                <a:gd name="T77" fmla="*/ 239 h 492"/>
                <a:gd name="T78" fmla="*/ 23 w 344"/>
                <a:gd name="T79" fmla="*/ 233 h 492"/>
                <a:gd name="T80" fmla="*/ 31 w 344"/>
                <a:gd name="T81" fmla="*/ 218 h 492"/>
                <a:gd name="T82" fmla="*/ 36 w 344"/>
                <a:gd name="T83" fmla="*/ 208 h 492"/>
                <a:gd name="T84" fmla="*/ 43 w 344"/>
                <a:gd name="T85" fmla="*/ 196 h 492"/>
                <a:gd name="T86" fmla="*/ 51 w 344"/>
                <a:gd name="T87" fmla="*/ 183 h 492"/>
                <a:gd name="T88" fmla="*/ 61 w 344"/>
                <a:gd name="T89" fmla="*/ 169 h 492"/>
                <a:gd name="T90" fmla="*/ 68 w 344"/>
                <a:gd name="T91" fmla="*/ 159 h 492"/>
                <a:gd name="T92" fmla="*/ 74 w 344"/>
                <a:gd name="T93" fmla="*/ 150 h 492"/>
                <a:gd name="T94" fmla="*/ 82 w 344"/>
                <a:gd name="T95" fmla="*/ 140 h 492"/>
                <a:gd name="T96" fmla="*/ 89 w 344"/>
                <a:gd name="T97" fmla="*/ 131 h 492"/>
                <a:gd name="T98" fmla="*/ 97 w 344"/>
                <a:gd name="T99" fmla="*/ 121 h 492"/>
                <a:gd name="T100" fmla="*/ 109 w 344"/>
                <a:gd name="T101" fmla="*/ 107 h 492"/>
                <a:gd name="T102" fmla="*/ 121 w 344"/>
                <a:gd name="T103" fmla="*/ 94 h 492"/>
                <a:gd name="T104" fmla="*/ 120 w 344"/>
                <a:gd name="T105" fmla="*/ 85 h 492"/>
                <a:gd name="T106" fmla="*/ 111 w 344"/>
                <a:gd name="T107" fmla="*/ 75 h 492"/>
                <a:gd name="T108" fmla="*/ 102 w 344"/>
                <a:gd name="T109" fmla="*/ 69 h 492"/>
                <a:gd name="T110" fmla="*/ 88 w 344"/>
                <a:gd name="T111" fmla="*/ 65 h 492"/>
                <a:gd name="T112" fmla="*/ 74 w 344"/>
                <a:gd name="T113" fmla="*/ 62 h 492"/>
                <a:gd name="T114" fmla="*/ 64 w 344"/>
                <a:gd name="T115" fmla="*/ 60 h 492"/>
                <a:gd name="T116" fmla="*/ 53 w 344"/>
                <a:gd name="T117" fmla="*/ 60 h 492"/>
                <a:gd name="T118" fmla="*/ 41 w 344"/>
                <a:gd name="T119" fmla="*/ 59 h 492"/>
                <a:gd name="T120" fmla="*/ 12 w 344"/>
                <a:gd name="T121" fmla="*/ 56 h 4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44" h="492">
                  <a:moveTo>
                    <a:pt x="23" y="112"/>
                  </a:moveTo>
                  <a:lnTo>
                    <a:pt x="0" y="62"/>
                  </a:lnTo>
                  <a:lnTo>
                    <a:pt x="2" y="60"/>
                  </a:lnTo>
                  <a:lnTo>
                    <a:pt x="7" y="58"/>
                  </a:lnTo>
                  <a:lnTo>
                    <a:pt x="9" y="55"/>
                  </a:lnTo>
                  <a:lnTo>
                    <a:pt x="15" y="53"/>
                  </a:lnTo>
                  <a:lnTo>
                    <a:pt x="23" y="51"/>
                  </a:lnTo>
                  <a:lnTo>
                    <a:pt x="28" y="49"/>
                  </a:lnTo>
                  <a:lnTo>
                    <a:pt x="36" y="45"/>
                  </a:lnTo>
                  <a:lnTo>
                    <a:pt x="43" y="43"/>
                  </a:lnTo>
                  <a:lnTo>
                    <a:pt x="47" y="41"/>
                  </a:lnTo>
                  <a:lnTo>
                    <a:pt x="53" y="39"/>
                  </a:lnTo>
                  <a:lnTo>
                    <a:pt x="57" y="38"/>
                  </a:lnTo>
                  <a:lnTo>
                    <a:pt x="62" y="36"/>
                  </a:lnTo>
                  <a:lnTo>
                    <a:pt x="68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9" y="28"/>
                  </a:lnTo>
                  <a:lnTo>
                    <a:pt x="95" y="26"/>
                  </a:lnTo>
                  <a:lnTo>
                    <a:pt x="100" y="24"/>
                  </a:lnTo>
                  <a:lnTo>
                    <a:pt x="106" y="24"/>
                  </a:lnTo>
                  <a:lnTo>
                    <a:pt x="112" y="20"/>
                  </a:lnTo>
                  <a:lnTo>
                    <a:pt x="119" y="20"/>
                  </a:lnTo>
                  <a:lnTo>
                    <a:pt x="125" y="19"/>
                  </a:lnTo>
                  <a:lnTo>
                    <a:pt x="131" y="17"/>
                  </a:lnTo>
                  <a:lnTo>
                    <a:pt x="137" y="15"/>
                  </a:lnTo>
                  <a:lnTo>
                    <a:pt x="144" y="13"/>
                  </a:lnTo>
                  <a:lnTo>
                    <a:pt x="150" y="13"/>
                  </a:lnTo>
                  <a:lnTo>
                    <a:pt x="158" y="11"/>
                  </a:lnTo>
                  <a:lnTo>
                    <a:pt x="163" y="9"/>
                  </a:lnTo>
                  <a:lnTo>
                    <a:pt x="171" y="9"/>
                  </a:lnTo>
                  <a:lnTo>
                    <a:pt x="177" y="7"/>
                  </a:lnTo>
                  <a:lnTo>
                    <a:pt x="184" y="5"/>
                  </a:lnTo>
                  <a:lnTo>
                    <a:pt x="192" y="5"/>
                  </a:lnTo>
                  <a:lnTo>
                    <a:pt x="199" y="3"/>
                  </a:lnTo>
                  <a:lnTo>
                    <a:pt x="207" y="3"/>
                  </a:lnTo>
                  <a:lnTo>
                    <a:pt x="215" y="3"/>
                  </a:lnTo>
                  <a:lnTo>
                    <a:pt x="222" y="1"/>
                  </a:lnTo>
                  <a:lnTo>
                    <a:pt x="230" y="1"/>
                  </a:lnTo>
                  <a:lnTo>
                    <a:pt x="235" y="0"/>
                  </a:lnTo>
                  <a:lnTo>
                    <a:pt x="243" y="0"/>
                  </a:lnTo>
                  <a:lnTo>
                    <a:pt x="251" y="0"/>
                  </a:lnTo>
                  <a:lnTo>
                    <a:pt x="258" y="0"/>
                  </a:lnTo>
                  <a:lnTo>
                    <a:pt x="266" y="0"/>
                  </a:lnTo>
                  <a:lnTo>
                    <a:pt x="273" y="0"/>
                  </a:lnTo>
                  <a:lnTo>
                    <a:pt x="281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4" y="1"/>
                  </a:lnTo>
                  <a:lnTo>
                    <a:pt x="311" y="1"/>
                  </a:lnTo>
                  <a:lnTo>
                    <a:pt x="319" y="3"/>
                  </a:lnTo>
                  <a:lnTo>
                    <a:pt x="327" y="3"/>
                  </a:lnTo>
                  <a:lnTo>
                    <a:pt x="334" y="5"/>
                  </a:lnTo>
                  <a:lnTo>
                    <a:pt x="332" y="5"/>
                  </a:lnTo>
                  <a:lnTo>
                    <a:pt x="330" y="13"/>
                  </a:lnTo>
                  <a:lnTo>
                    <a:pt x="329" y="15"/>
                  </a:lnTo>
                  <a:lnTo>
                    <a:pt x="327" y="20"/>
                  </a:lnTo>
                  <a:lnTo>
                    <a:pt x="325" y="26"/>
                  </a:lnTo>
                  <a:lnTo>
                    <a:pt x="323" y="34"/>
                  </a:lnTo>
                  <a:lnTo>
                    <a:pt x="321" y="41"/>
                  </a:lnTo>
                  <a:lnTo>
                    <a:pt x="319" y="49"/>
                  </a:lnTo>
                  <a:lnTo>
                    <a:pt x="317" y="53"/>
                  </a:lnTo>
                  <a:lnTo>
                    <a:pt x="317" y="58"/>
                  </a:lnTo>
                  <a:lnTo>
                    <a:pt x="315" y="62"/>
                  </a:lnTo>
                  <a:lnTo>
                    <a:pt x="315" y="70"/>
                  </a:lnTo>
                  <a:lnTo>
                    <a:pt x="313" y="74"/>
                  </a:lnTo>
                  <a:lnTo>
                    <a:pt x="313" y="79"/>
                  </a:lnTo>
                  <a:lnTo>
                    <a:pt x="311" y="85"/>
                  </a:lnTo>
                  <a:lnTo>
                    <a:pt x="311" y="91"/>
                  </a:lnTo>
                  <a:lnTo>
                    <a:pt x="311" y="97"/>
                  </a:lnTo>
                  <a:lnTo>
                    <a:pt x="310" y="104"/>
                  </a:lnTo>
                  <a:lnTo>
                    <a:pt x="310" y="110"/>
                  </a:lnTo>
                  <a:lnTo>
                    <a:pt x="310" y="117"/>
                  </a:lnTo>
                  <a:lnTo>
                    <a:pt x="308" y="123"/>
                  </a:lnTo>
                  <a:lnTo>
                    <a:pt x="308" y="131"/>
                  </a:lnTo>
                  <a:lnTo>
                    <a:pt x="306" y="138"/>
                  </a:lnTo>
                  <a:lnTo>
                    <a:pt x="306" y="146"/>
                  </a:lnTo>
                  <a:lnTo>
                    <a:pt x="306" y="154"/>
                  </a:lnTo>
                  <a:lnTo>
                    <a:pt x="306" y="161"/>
                  </a:lnTo>
                  <a:lnTo>
                    <a:pt x="306" y="169"/>
                  </a:lnTo>
                  <a:lnTo>
                    <a:pt x="306" y="178"/>
                  </a:lnTo>
                  <a:lnTo>
                    <a:pt x="306" y="186"/>
                  </a:lnTo>
                  <a:lnTo>
                    <a:pt x="306" y="195"/>
                  </a:lnTo>
                  <a:lnTo>
                    <a:pt x="306" y="203"/>
                  </a:lnTo>
                  <a:lnTo>
                    <a:pt x="306" y="213"/>
                  </a:lnTo>
                  <a:lnTo>
                    <a:pt x="306" y="222"/>
                  </a:lnTo>
                  <a:lnTo>
                    <a:pt x="308" y="232"/>
                  </a:lnTo>
                  <a:lnTo>
                    <a:pt x="308" y="241"/>
                  </a:lnTo>
                  <a:lnTo>
                    <a:pt x="310" y="252"/>
                  </a:lnTo>
                  <a:lnTo>
                    <a:pt x="310" y="260"/>
                  </a:lnTo>
                  <a:lnTo>
                    <a:pt x="310" y="271"/>
                  </a:lnTo>
                  <a:lnTo>
                    <a:pt x="311" y="281"/>
                  </a:lnTo>
                  <a:lnTo>
                    <a:pt x="313" y="292"/>
                  </a:lnTo>
                  <a:lnTo>
                    <a:pt x="315" y="302"/>
                  </a:lnTo>
                  <a:lnTo>
                    <a:pt x="315" y="313"/>
                  </a:lnTo>
                  <a:lnTo>
                    <a:pt x="317" y="325"/>
                  </a:lnTo>
                  <a:lnTo>
                    <a:pt x="321" y="336"/>
                  </a:lnTo>
                  <a:lnTo>
                    <a:pt x="323" y="348"/>
                  </a:lnTo>
                  <a:lnTo>
                    <a:pt x="325" y="359"/>
                  </a:lnTo>
                  <a:lnTo>
                    <a:pt x="327" y="370"/>
                  </a:lnTo>
                  <a:lnTo>
                    <a:pt x="330" y="384"/>
                  </a:lnTo>
                  <a:lnTo>
                    <a:pt x="332" y="395"/>
                  </a:lnTo>
                  <a:lnTo>
                    <a:pt x="336" y="406"/>
                  </a:lnTo>
                  <a:lnTo>
                    <a:pt x="340" y="420"/>
                  </a:lnTo>
                  <a:lnTo>
                    <a:pt x="344" y="433"/>
                  </a:lnTo>
                  <a:lnTo>
                    <a:pt x="344" y="435"/>
                  </a:lnTo>
                  <a:lnTo>
                    <a:pt x="342" y="439"/>
                  </a:lnTo>
                  <a:lnTo>
                    <a:pt x="338" y="444"/>
                  </a:lnTo>
                  <a:lnTo>
                    <a:pt x="334" y="450"/>
                  </a:lnTo>
                  <a:lnTo>
                    <a:pt x="329" y="456"/>
                  </a:lnTo>
                  <a:lnTo>
                    <a:pt x="323" y="458"/>
                  </a:lnTo>
                  <a:lnTo>
                    <a:pt x="319" y="463"/>
                  </a:lnTo>
                  <a:lnTo>
                    <a:pt x="315" y="465"/>
                  </a:lnTo>
                  <a:lnTo>
                    <a:pt x="310" y="469"/>
                  </a:lnTo>
                  <a:lnTo>
                    <a:pt x="302" y="471"/>
                  </a:lnTo>
                  <a:lnTo>
                    <a:pt x="294" y="475"/>
                  </a:lnTo>
                  <a:lnTo>
                    <a:pt x="287" y="477"/>
                  </a:lnTo>
                  <a:lnTo>
                    <a:pt x="279" y="481"/>
                  </a:lnTo>
                  <a:lnTo>
                    <a:pt x="273" y="481"/>
                  </a:lnTo>
                  <a:lnTo>
                    <a:pt x="268" y="482"/>
                  </a:lnTo>
                  <a:lnTo>
                    <a:pt x="262" y="482"/>
                  </a:lnTo>
                  <a:lnTo>
                    <a:pt x="258" y="484"/>
                  </a:lnTo>
                  <a:lnTo>
                    <a:pt x="253" y="484"/>
                  </a:lnTo>
                  <a:lnTo>
                    <a:pt x="247" y="486"/>
                  </a:lnTo>
                  <a:lnTo>
                    <a:pt x="241" y="486"/>
                  </a:lnTo>
                  <a:lnTo>
                    <a:pt x="235" y="488"/>
                  </a:lnTo>
                  <a:lnTo>
                    <a:pt x="228" y="488"/>
                  </a:lnTo>
                  <a:lnTo>
                    <a:pt x="222" y="490"/>
                  </a:lnTo>
                  <a:lnTo>
                    <a:pt x="215" y="490"/>
                  </a:lnTo>
                  <a:lnTo>
                    <a:pt x="207" y="490"/>
                  </a:lnTo>
                  <a:lnTo>
                    <a:pt x="199" y="490"/>
                  </a:lnTo>
                  <a:lnTo>
                    <a:pt x="192" y="492"/>
                  </a:lnTo>
                  <a:lnTo>
                    <a:pt x="182" y="492"/>
                  </a:lnTo>
                  <a:lnTo>
                    <a:pt x="177" y="492"/>
                  </a:lnTo>
                  <a:lnTo>
                    <a:pt x="167" y="492"/>
                  </a:lnTo>
                  <a:lnTo>
                    <a:pt x="158" y="492"/>
                  </a:lnTo>
                  <a:lnTo>
                    <a:pt x="148" y="490"/>
                  </a:lnTo>
                  <a:lnTo>
                    <a:pt x="140" y="490"/>
                  </a:lnTo>
                  <a:lnTo>
                    <a:pt x="129" y="490"/>
                  </a:lnTo>
                  <a:lnTo>
                    <a:pt x="119" y="488"/>
                  </a:lnTo>
                  <a:lnTo>
                    <a:pt x="108" y="488"/>
                  </a:lnTo>
                  <a:lnTo>
                    <a:pt x="99" y="488"/>
                  </a:lnTo>
                  <a:lnTo>
                    <a:pt x="93" y="486"/>
                  </a:lnTo>
                  <a:lnTo>
                    <a:pt x="83" y="484"/>
                  </a:lnTo>
                  <a:lnTo>
                    <a:pt x="80" y="484"/>
                  </a:lnTo>
                  <a:lnTo>
                    <a:pt x="74" y="484"/>
                  </a:lnTo>
                  <a:lnTo>
                    <a:pt x="68" y="482"/>
                  </a:lnTo>
                  <a:lnTo>
                    <a:pt x="64" y="482"/>
                  </a:lnTo>
                  <a:lnTo>
                    <a:pt x="59" y="481"/>
                  </a:lnTo>
                  <a:lnTo>
                    <a:pt x="55" y="479"/>
                  </a:lnTo>
                  <a:lnTo>
                    <a:pt x="51" y="479"/>
                  </a:lnTo>
                  <a:lnTo>
                    <a:pt x="47" y="479"/>
                  </a:lnTo>
                  <a:lnTo>
                    <a:pt x="43" y="477"/>
                  </a:lnTo>
                  <a:lnTo>
                    <a:pt x="42" y="477"/>
                  </a:lnTo>
                  <a:lnTo>
                    <a:pt x="42" y="475"/>
                  </a:lnTo>
                  <a:lnTo>
                    <a:pt x="43" y="471"/>
                  </a:lnTo>
                  <a:lnTo>
                    <a:pt x="45" y="465"/>
                  </a:lnTo>
                  <a:lnTo>
                    <a:pt x="49" y="460"/>
                  </a:lnTo>
                  <a:lnTo>
                    <a:pt x="51" y="452"/>
                  </a:lnTo>
                  <a:lnTo>
                    <a:pt x="57" y="444"/>
                  </a:lnTo>
                  <a:lnTo>
                    <a:pt x="61" y="435"/>
                  </a:lnTo>
                  <a:lnTo>
                    <a:pt x="64" y="429"/>
                  </a:lnTo>
                  <a:lnTo>
                    <a:pt x="66" y="425"/>
                  </a:lnTo>
                  <a:lnTo>
                    <a:pt x="68" y="420"/>
                  </a:lnTo>
                  <a:lnTo>
                    <a:pt x="72" y="414"/>
                  </a:lnTo>
                  <a:lnTo>
                    <a:pt x="74" y="408"/>
                  </a:lnTo>
                  <a:lnTo>
                    <a:pt x="80" y="403"/>
                  </a:lnTo>
                  <a:lnTo>
                    <a:pt x="81" y="397"/>
                  </a:lnTo>
                  <a:lnTo>
                    <a:pt x="85" y="391"/>
                  </a:lnTo>
                  <a:lnTo>
                    <a:pt x="89" y="384"/>
                  </a:lnTo>
                  <a:lnTo>
                    <a:pt x="93" y="378"/>
                  </a:lnTo>
                  <a:lnTo>
                    <a:pt x="99" y="370"/>
                  </a:lnTo>
                  <a:lnTo>
                    <a:pt x="102" y="365"/>
                  </a:lnTo>
                  <a:lnTo>
                    <a:pt x="106" y="357"/>
                  </a:lnTo>
                  <a:lnTo>
                    <a:pt x="112" y="349"/>
                  </a:lnTo>
                  <a:lnTo>
                    <a:pt x="118" y="344"/>
                  </a:lnTo>
                  <a:lnTo>
                    <a:pt x="121" y="336"/>
                  </a:lnTo>
                  <a:lnTo>
                    <a:pt x="125" y="330"/>
                  </a:lnTo>
                  <a:lnTo>
                    <a:pt x="127" y="327"/>
                  </a:lnTo>
                  <a:lnTo>
                    <a:pt x="131" y="321"/>
                  </a:lnTo>
                  <a:lnTo>
                    <a:pt x="135" y="317"/>
                  </a:lnTo>
                  <a:lnTo>
                    <a:pt x="137" y="311"/>
                  </a:lnTo>
                  <a:lnTo>
                    <a:pt x="140" y="308"/>
                  </a:lnTo>
                  <a:lnTo>
                    <a:pt x="144" y="302"/>
                  </a:lnTo>
                  <a:lnTo>
                    <a:pt x="148" y="298"/>
                  </a:lnTo>
                  <a:lnTo>
                    <a:pt x="152" y="294"/>
                  </a:lnTo>
                  <a:lnTo>
                    <a:pt x="156" y="289"/>
                  </a:lnTo>
                  <a:lnTo>
                    <a:pt x="159" y="283"/>
                  </a:lnTo>
                  <a:lnTo>
                    <a:pt x="163" y="279"/>
                  </a:lnTo>
                  <a:lnTo>
                    <a:pt x="167" y="273"/>
                  </a:lnTo>
                  <a:lnTo>
                    <a:pt x="171" y="270"/>
                  </a:lnTo>
                  <a:lnTo>
                    <a:pt x="175" y="266"/>
                  </a:lnTo>
                  <a:lnTo>
                    <a:pt x="178" y="260"/>
                  </a:lnTo>
                  <a:lnTo>
                    <a:pt x="182" y="256"/>
                  </a:lnTo>
                  <a:lnTo>
                    <a:pt x="186" y="251"/>
                  </a:lnTo>
                  <a:lnTo>
                    <a:pt x="190" y="247"/>
                  </a:lnTo>
                  <a:lnTo>
                    <a:pt x="194" y="241"/>
                  </a:lnTo>
                  <a:lnTo>
                    <a:pt x="201" y="232"/>
                  </a:lnTo>
                  <a:lnTo>
                    <a:pt x="211" y="224"/>
                  </a:lnTo>
                  <a:lnTo>
                    <a:pt x="213" y="218"/>
                  </a:lnTo>
                  <a:lnTo>
                    <a:pt x="218" y="213"/>
                  </a:lnTo>
                  <a:lnTo>
                    <a:pt x="222" y="209"/>
                  </a:lnTo>
                  <a:lnTo>
                    <a:pt x="226" y="205"/>
                  </a:lnTo>
                  <a:lnTo>
                    <a:pt x="234" y="195"/>
                  </a:lnTo>
                  <a:lnTo>
                    <a:pt x="241" y="188"/>
                  </a:lnTo>
                  <a:lnTo>
                    <a:pt x="243" y="182"/>
                  </a:lnTo>
                  <a:lnTo>
                    <a:pt x="243" y="178"/>
                  </a:lnTo>
                  <a:lnTo>
                    <a:pt x="243" y="174"/>
                  </a:lnTo>
                  <a:lnTo>
                    <a:pt x="239" y="169"/>
                  </a:lnTo>
                  <a:lnTo>
                    <a:pt x="235" y="161"/>
                  </a:lnTo>
                  <a:lnTo>
                    <a:pt x="230" y="155"/>
                  </a:lnTo>
                  <a:lnTo>
                    <a:pt x="226" y="154"/>
                  </a:lnTo>
                  <a:lnTo>
                    <a:pt x="222" y="150"/>
                  </a:lnTo>
                  <a:lnTo>
                    <a:pt x="218" y="146"/>
                  </a:lnTo>
                  <a:lnTo>
                    <a:pt x="215" y="144"/>
                  </a:lnTo>
                  <a:lnTo>
                    <a:pt x="209" y="140"/>
                  </a:lnTo>
                  <a:lnTo>
                    <a:pt x="203" y="138"/>
                  </a:lnTo>
                  <a:lnTo>
                    <a:pt x="196" y="136"/>
                  </a:lnTo>
                  <a:lnTo>
                    <a:pt x="190" y="133"/>
                  </a:lnTo>
                  <a:lnTo>
                    <a:pt x="182" y="131"/>
                  </a:lnTo>
                  <a:lnTo>
                    <a:pt x="175" y="129"/>
                  </a:lnTo>
                  <a:lnTo>
                    <a:pt x="167" y="125"/>
                  </a:lnTo>
                  <a:lnTo>
                    <a:pt x="158" y="125"/>
                  </a:lnTo>
                  <a:lnTo>
                    <a:pt x="154" y="123"/>
                  </a:lnTo>
                  <a:lnTo>
                    <a:pt x="148" y="123"/>
                  </a:lnTo>
                  <a:lnTo>
                    <a:pt x="142" y="121"/>
                  </a:lnTo>
                  <a:lnTo>
                    <a:pt x="138" y="121"/>
                  </a:lnTo>
                  <a:lnTo>
                    <a:pt x="133" y="119"/>
                  </a:lnTo>
                  <a:lnTo>
                    <a:pt x="127" y="119"/>
                  </a:lnTo>
                  <a:lnTo>
                    <a:pt x="123" y="119"/>
                  </a:lnTo>
                  <a:lnTo>
                    <a:pt x="118" y="119"/>
                  </a:lnTo>
                  <a:lnTo>
                    <a:pt x="112" y="119"/>
                  </a:lnTo>
                  <a:lnTo>
                    <a:pt x="106" y="119"/>
                  </a:lnTo>
                  <a:lnTo>
                    <a:pt x="100" y="117"/>
                  </a:lnTo>
                  <a:lnTo>
                    <a:pt x="95" y="117"/>
                  </a:lnTo>
                  <a:lnTo>
                    <a:pt x="87" y="117"/>
                  </a:lnTo>
                  <a:lnTo>
                    <a:pt x="81" y="117"/>
                  </a:lnTo>
                  <a:lnTo>
                    <a:pt x="76" y="117"/>
                  </a:lnTo>
                  <a:lnTo>
                    <a:pt x="70" y="119"/>
                  </a:lnTo>
                  <a:lnTo>
                    <a:pt x="23" y="112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Freeform 9"/>
            <p:cNvSpPr>
              <a:spLocks/>
            </p:cNvSpPr>
            <p:nvPr/>
          </p:nvSpPr>
          <p:spPr bwMode="auto">
            <a:xfrm>
              <a:off x="2390" y="1359"/>
              <a:ext cx="242" cy="254"/>
            </a:xfrm>
            <a:custGeom>
              <a:avLst/>
              <a:gdLst>
                <a:gd name="T0" fmla="*/ 46 w 484"/>
                <a:gd name="T1" fmla="*/ 10 h 508"/>
                <a:gd name="T2" fmla="*/ 109 w 484"/>
                <a:gd name="T3" fmla="*/ 52 h 508"/>
                <a:gd name="T4" fmla="*/ 114 w 484"/>
                <a:gd name="T5" fmla="*/ 49 h 508"/>
                <a:gd name="T6" fmla="*/ 122 w 484"/>
                <a:gd name="T7" fmla="*/ 47 h 508"/>
                <a:gd name="T8" fmla="*/ 131 w 484"/>
                <a:gd name="T9" fmla="*/ 45 h 508"/>
                <a:gd name="T10" fmla="*/ 142 w 484"/>
                <a:gd name="T11" fmla="*/ 43 h 508"/>
                <a:gd name="T12" fmla="*/ 148 w 484"/>
                <a:gd name="T13" fmla="*/ 42 h 508"/>
                <a:gd name="T14" fmla="*/ 155 w 484"/>
                <a:gd name="T15" fmla="*/ 41 h 508"/>
                <a:gd name="T16" fmla="*/ 163 w 484"/>
                <a:gd name="T17" fmla="*/ 41 h 508"/>
                <a:gd name="T18" fmla="*/ 170 w 484"/>
                <a:gd name="T19" fmla="*/ 41 h 508"/>
                <a:gd name="T20" fmla="*/ 179 w 484"/>
                <a:gd name="T21" fmla="*/ 41 h 508"/>
                <a:gd name="T22" fmla="*/ 187 w 484"/>
                <a:gd name="T23" fmla="*/ 42 h 508"/>
                <a:gd name="T24" fmla="*/ 197 w 484"/>
                <a:gd name="T25" fmla="*/ 44 h 508"/>
                <a:gd name="T26" fmla="*/ 206 w 484"/>
                <a:gd name="T27" fmla="*/ 46 h 508"/>
                <a:gd name="T28" fmla="*/ 216 w 484"/>
                <a:gd name="T29" fmla="*/ 50 h 508"/>
                <a:gd name="T30" fmla="*/ 225 w 484"/>
                <a:gd name="T31" fmla="*/ 52 h 508"/>
                <a:gd name="T32" fmla="*/ 236 w 484"/>
                <a:gd name="T33" fmla="*/ 57 h 508"/>
                <a:gd name="T34" fmla="*/ 242 w 484"/>
                <a:gd name="T35" fmla="*/ 61 h 508"/>
                <a:gd name="T36" fmla="*/ 237 w 484"/>
                <a:gd name="T37" fmla="*/ 68 h 508"/>
                <a:gd name="T38" fmla="*/ 231 w 484"/>
                <a:gd name="T39" fmla="*/ 76 h 508"/>
                <a:gd name="T40" fmla="*/ 226 w 484"/>
                <a:gd name="T41" fmla="*/ 84 h 508"/>
                <a:gd name="T42" fmla="*/ 223 w 484"/>
                <a:gd name="T43" fmla="*/ 91 h 508"/>
                <a:gd name="T44" fmla="*/ 219 w 484"/>
                <a:gd name="T45" fmla="*/ 99 h 508"/>
                <a:gd name="T46" fmla="*/ 214 w 484"/>
                <a:gd name="T47" fmla="*/ 109 h 508"/>
                <a:gd name="T48" fmla="*/ 209 w 484"/>
                <a:gd name="T49" fmla="*/ 117 h 508"/>
                <a:gd name="T50" fmla="*/ 204 w 484"/>
                <a:gd name="T51" fmla="*/ 128 h 508"/>
                <a:gd name="T52" fmla="*/ 200 w 484"/>
                <a:gd name="T53" fmla="*/ 139 h 508"/>
                <a:gd name="T54" fmla="*/ 194 w 484"/>
                <a:gd name="T55" fmla="*/ 150 h 508"/>
                <a:gd name="T56" fmla="*/ 190 w 484"/>
                <a:gd name="T57" fmla="*/ 163 h 508"/>
                <a:gd name="T58" fmla="*/ 185 w 484"/>
                <a:gd name="T59" fmla="*/ 175 h 508"/>
                <a:gd name="T60" fmla="*/ 181 w 484"/>
                <a:gd name="T61" fmla="*/ 189 h 508"/>
                <a:gd name="T62" fmla="*/ 176 w 484"/>
                <a:gd name="T63" fmla="*/ 204 h 508"/>
                <a:gd name="T64" fmla="*/ 172 w 484"/>
                <a:gd name="T65" fmla="*/ 219 h 508"/>
                <a:gd name="T66" fmla="*/ 167 w 484"/>
                <a:gd name="T67" fmla="*/ 235 h 508"/>
                <a:gd name="T68" fmla="*/ 165 w 484"/>
                <a:gd name="T69" fmla="*/ 252 h 508"/>
                <a:gd name="T70" fmla="*/ 158 w 484"/>
                <a:gd name="T71" fmla="*/ 252 h 508"/>
                <a:gd name="T72" fmla="*/ 149 w 484"/>
                <a:gd name="T73" fmla="*/ 253 h 508"/>
                <a:gd name="T74" fmla="*/ 139 w 484"/>
                <a:gd name="T75" fmla="*/ 253 h 508"/>
                <a:gd name="T76" fmla="*/ 126 w 484"/>
                <a:gd name="T77" fmla="*/ 254 h 508"/>
                <a:gd name="T78" fmla="*/ 114 w 484"/>
                <a:gd name="T79" fmla="*/ 254 h 508"/>
                <a:gd name="T80" fmla="*/ 108 w 484"/>
                <a:gd name="T81" fmla="*/ 253 h 508"/>
                <a:gd name="T82" fmla="*/ 100 w 484"/>
                <a:gd name="T83" fmla="*/ 253 h 508"/>
                <a:gd name="T84" fmla="*/ 90 w 484"/>
                <a:gd name="T85" fmla="*/ 251 h 508"/>
                <a:gd name="T86" fmla="*/ 77 w 484"/>
                <a:gd name="T87" fmla="*/ 247 h 508"/>
                <a:gd name="T88" fmla="*/ 67 w 484"/>
                <a:gd name="T89" fmla="*/ 242 h 508"/>
                <a:gd name="T90" fmla="*/ 58 w 484"/>
                <a:gd name="T91" fmla="*/ 235 h 508"/>
                <a:gd name="T92" fmla="*/ 54 w 484"/>
                <a:gd name="T93" fmla="*/ 226 h 508"/>
                <a:gd name="T94" fmla="*/ 52 w 484"/>
                <a:gd name="T95" fmla="*/ 218 h 508"/>
                <a:gd name="T96" fmla="*/ 53 w 484"/>
                <a:gd name="T97" fmla="*/ 211 h 508"/>
                <a:gd name="T98" fmla="*/ 54 w 484"/>
                <a:gd name="T99" fmla="*/ 204 h 508"/>
                <a:gd name="T100" fmla="*/ 55 w 484"/>
                <a:gd name="T101" fmla="*/ 197 h 508"/>
                <a:gd name="T102" fmla="*/ 56 w 484"/>
                <a:gd name="T103" fmla="*/ 189 h 508"/>
                <a:gd name="T104" fmla="*/ 55 w 484"/>
                <a:gd name="T105" fmla="*/ 183 h 508"/>
                <a:gd name="T106" fmla="*/ 51 w 484"/>
                <a:gd name="T107" fmla="*/ 173 h 508"/>
                <a:gd name="T108" fmla="*/ 45 w 484"/>
                <a:gd name="T109" fmla="*/ 164 h 508"/>
                <a:gd name="T110" fmla="*/ 36 w 484"/>
                <a:gd name="T111" fmla="*/ 154 h 508"/>
                <a:gd name="T112" fmla="*/ 30 w 484"/>
                <a:gd name="T113" fmla="*/ 148 h 508"/>
                <a:gd name="T114" fmla="*/ 21 w 484"/>
                <a:gd name="T115" fmla="*/ 142 h 508"/>
                <a:gd name="T116" fmla="*/ 0 w 484"/>
                <a:gd name="T117" fmla="*/ 125 h 5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84" h="508">
                  <a:moveTo>
                    <a:pt x="0" y="249"/>
                  </a:moveTo>
                  <a:lnTo>
                    <a:pt x="137" y="125"/>
                  </a:lnTo>
                  <a:lnTo>
                    <a:pt x="91" y="19"/>
                  </a:lnTo>
                  <a:lnTo>
                    <a:pt x="182" y="0"/>
                  </a:lnTo>
                  <a:lnTo>
                    <a:pt x="217" y="104"/>
                  </a:lnTo>
                  <a:lnTo>
                    <a:pt x="218" y="103"/>
                  </a:lnTo>
                  <a:lnTo>
                    <a:pt x="222" y="101"/>
                  </a:lnTo>
                  <a:lnTo>
                    <a:pt x="224" y="99"/>
                  </a:lnTo>
                  <a:lnTo>
                    <a:pt x="228" y="97"/>
                  </a:lnTo>
                  <a:lnTo>
                    <a:pt x="234" y="97"/>
                  </a:lnTo>
                  <a:lnTo>
                    <a:pt x="237" y="95"/>
                  </a:lnTo>
                  <a:lnTo>
                    <a:pt x="243" y="93"/>
                  </a:lnTo>
                  <a:lnTo>
                    <a:pt x="249" y="91"/>
                  </a:lnTo>
                  <a:lnTo>
                    <a:pt x="256" y="89"/>
                  </a:lnTo>
                  <a:lnTo>
                    <a:pt x="262" y="89"/>
                  </a:lnTo>
                  <a:lnTo>
                    <a:pt x="270" y="87"/>
                  </a:lnTo>
                  <a:lnTo>
                    <a:pt x="277" y="85"/>
                  </a:lnTo>
                  <a:lnTo>
                    <a:pt x="283" y="85"/>
                  </a:lnTo>
                  <a:lnTo>
                    <a:pt x="287" y="84"/>
                  </a:lnTo>
                  <a:lnTo>
                    <a:pt x="291" y="84"/>
                  </a:lnTo>
                  <a:lnTo>
                    <a:pt x="296" y="84"/>
                  </a:lnTo>
                  <a:lnTo>
                    <a:pt x="300" y="84"/>
                  </a:lnTo>
                  <a:lnTo>
                    <a:pt x="304" y="82"/>
                  </a:lnTo>
                  <a:lnTo>
                    <a:pt x="310" y="82"/>
                  </a:lnTo>
                  <a:lnTo>
                    <a:pt x="315" y="82"/>
                  </a:lnTo>
                  <a:lnTo>
                    <a:pt x="319" y="82"/>
                  </a:lnTo>
                  <a:lnTo>
                    <a:pt x="325" y="82"/>
                  </a:lnTo>
                  <a:lnTo>
                    <a:pt x="331" y="82"/>
                  </a:lnTo>
                  <a:lnTo>
                    <a:pt x="336" y="82"/>
                  </a:lnTo>
                  <a:lnTo>
                    <a:pt x="340" y="82"/>
                  </a:lnTo>
                  <a:lnTo>
                    <a:pt x="346" y="82"/>
                  </a:lnTo>
                  <a:lnTo>
                    <a:pt x="351" y="82"/>
                  </a:lnTo>
                  <a:lnTo>
                    <a:pt x="357" y="82"/>
                  </a:lnTo>
                  <a:lnTo>
                    <a:pt x="363" y="82"/>
                  </a:lnTo>
                  <a:lnTo>
                    <a:pt x="369" y="84"/>
                  </a:lnTo>
                  <a:lnTo>
                    <a:pt x="374" y="84"/>
                  </a:lnTo>
                  <a:lnTo>
                    <a:pt x="382" y="85"/>
                  </a:lnTo>
                  <a:lnTo>
                    <a:pt x="388" y="85"/>
                  </a:lnTo>
                  <a:lnTo>
                    <a:pt x="393" y="87"/>
                  </a:lnTo>
                  <a:lnTo>
                    <a:pt x="399" y="89"/>
                  </a:lnTo>
                  <a:lnTo>
                    <a:pt x="407" y="91"/>
                  </a:lnTo>
                  <a:lnTo>
                    <a:pt x="412" y="91"/>
                  </a:lnTo>
                  <a:lnTo>
                    <a:pt x="418" y="93"/>
                  </a:lnTo>
                  <a:lnTo>
                    <a:pt x="424" y="97"/>
                  </a:lnTo>
                  <a:lnTo>
                    <a:pt x="431" y="99"/>
                  </a:lnTo>
                  <a:lnTo>
                    <a:pt x="437" y="101"/>
                  </a:lnTo>
                  <a:lnTo>
                    <a:pt x="445" y="103"/>
                  </a:lnTo>
                  <a:lnTo>
                    <a:pt x="450" y="104"/>
                  </a:lnTo>
                  <a:lnTo>
                    <a:pt x="458" y="108"/>
                  </a:lnTo>
                  <a:lnTo>
                    <a:pt x="464" y="110"/>
                  </a:lnTo>
                  <a:lnTo>
                    <a:pt x="471" y="114"/>
                  </a:lnTo>
                  <a:lnTo>
                    <a:pt x="477" y="118"/>
                  </a:lnTo>
                  <a:lnTo>
                    <a:pt x="484" y="122"/>
                  </a:lnTo>
                  <a:lnTo>
                    <a:pt x="483" y="122"/>
                  </a:lnTo>
                  <a:lnTo>
                    <a:pt x="479" y="127"/>
                  </a:lnTo>
                  <a:lnTo>
                    <a:pt x="477" y="129"/>
                  </a:lnTo>
                  <a:lnTo>
                    <a:pt x="473" y="135"/>
                  </a:lnTo>
                  <a:lnTo>
                    <a:pt x="471" y="139"/>
                  </a:lnTo>
                  <a:lnTo>
                    <a:pt x="467" y="146"/>
                  </a:lnTo>
                  <a:lnTo>
                    <a:pt x="462" y="152"/>
                  </a:lnTo>
                  <a:lnTo>
                    <a:pt x="458" y="160"/>
                  </a:lnTo>
                  <a:lnTo>
                    <a:pt x="454" y="163"/>
                  </a:lnTo>
                  <a:lnTo>
                    <a:pt x="452" y="167"/>
                  </a:lnTo>
                  <a:lnTo>
                    <a:pt x="450" y="173"/>
                  </a:lnTo>
                  <a:lnTo>
                    <a:pt x="448" y="179"/>
                  </a:lnTo>
                  <a:lnTo>
                    <a:pt x="445" y="182"/>
                  </a:lnTo>
                  <a:lnTo>
                    <a:pt x="443" y="188"/>
                  </a:lnTo>
                  <a:lnTo>
                    <a:pt x="439" y="192"/>
                  </a:lnTo>
                  <a:lnTo>
                    <a:pt x="437" y="198"/>
                  </a:lnTo>
                  <a:lnTo>
                    <a:pt x="433" y="203"/>
                  </a:lnTo>
                  <a:lnTo>
                    <a:pt x="429" y="209"/>
                  </a:lnTo>
                  <a:lnTo>
                    <a:pt x="427" y="217"/>
                  </a:lnTo>
                  <a:lnTo>
                    <a:pt x="426" y="222"/>
                  </a:lnTo>
                  <a:lnTo>
                    <a:pt x="422" y="228"/>
                  </a:lnTo>
                  <a:lnTo>
                    <a:pt x="418" y="234"/>
                  </a:lnTo>
                  <a:lnTo>
                    <a:pt x="414" y="239"/>
                  </a:lnTo>
                  <a:lnTo>
                    <a:pt x="412" y="247"/>
                  </a:lnTo>
                  <a:lnTo>
                    <a:pt x="408" y="255"/>
                  </a:lnTo>
                  <a:lnTo>
                    <a:pt x="405" y="262"/>
                  </a:lnTo>
                  <a:lnTo>
                    <a:pt x="401" y="270"/>
                  </a:lnTo>
                  <a:lnTo>
                    <a:pt x="399" y="277"/>
                  </a:lnTo>
                  <a:lnTo>
                    <a:pt x="395" y="285"/>
                  </a:lnTo>
                  <a:lnTo>
                    <a:pt x="391" y="293"/>
                  </a:lnTo>
                  <a:lnTo>
                    <a:pt x="388" y="300"/>
                  </a:lnTo>
                  <a:lnTo>
                    <a:pt x="386" y="308"/>
                  </a:lnTo>
                  <a:lnTo>
                    <a:pt x="382" y="315"/>
                  </a:lnTo>
                  <a:lnTo>
                    <a:pt x="380" y="325"/>
                  </a:lnTo>
                  <a:lnTo>
                    <a:pt x="376" y="333"/>
                  </a:lnTo>
                  <a:lnTo>
                    <a:pt x="374" y="342"/>
                  </a:lnTo>
                  <a:lnTo>
                    <a:pt x="370" y="350"/>
                  </a:lnTo>
                  <a:lnTo>
                    <a:pt x="367" y="359"/>
                  </a:lnTo>
                  <a:lnTo>
                    <a:pt x="363" y="369"/>
                  </a:lnTo>
                  <a:lnTo>
                    <a:pt x="361" y="378"/>
                  </a:lnTo>
                  <a:lnTo>
                    <a:pt x="357" y="388"/>
                  </a:lnTo>
                  <a:lnTo>
                    <a:pt x="353" y="397"/>
                  </a:lnTo>
                  <a:lnTo>
                    <a:pt x="351" y="407"/>
                  </a:lnTo>
                  <a:lnTo>
                    <a:pt x="350" y="418"/>
                  </a:lnTo>
                  <a:lnTo>
                    <a:pt x="346" y="428"/>
                  </a:lnTo>
                  <a:lnTo>
                    <a:pt x="344" y="437"/>
                  </a:lnTo>
                  <a:lnTo>
                    <a:pt x="340" y="449"/>
                  </a:lnTo>
                  <a:lnTo>
                    <a:pt x="338" y="460"/>
                  </a:lnTo>
                  <a:lnTo>
                    <a:pt x="334" y="469"/>
                  </a:lnTo>
                  <a:lnTo>
                    <a:pt x="332" y="481"/>
                  </a:lnTo>
                  <a:lnTo>
                    <a:pt x="331" y="492"/>
                  </a:lnTo>
                  <a:lnTo>
                    <a:pt x="329" y="504"/>
                  </a:lnTo>
                  <a:lnTo>
                    <a:pt x="325" y="504"/>
                  </a:lnTo>
                  <a:lnTo>
                    <a:pt x="319" y="504"/>
                  </a:lnTo>
                  <a:lnTo>
                    <a:pt x="315" y="504"/>
                  </a:lnTo>
                  <a:lnTo>
                    <a:pt x="310" y="506"/>
                  </a:lnTo>
                  <a:lnTo>
                    <a:pt x="304" y="506"/>
                  </a:lnTo>
                  <a:lnTo>
                    <a:pt x="298" y="506"/>
                  </a:lnTo>
                  <a:lnTo>
                    <a:pt x="291" y="506"/>
                  </a:lnTo>
                  <a:lnTo>
                    <a:pt x="283" y="506"/>
                  </a:lnTo>
                  <a:lnTo>
                    <a:pt x="277" y="506"/>
                  </a:lnTo>
                  <a:lnTo>
                    <a:pt x="270" y="508"/>
                  </a:lnTo>
                  <a:lnTo>
                    <a:pt x="260" y="508"/>
                  </a:lnTo>
                  <a:lnTo>
                    <a:pt x="251" y="508"/>
                  </a:lnTo>
                  <a:lnTo>
                    <a:pt x="241" y="508"/>
                  </a:lnTo>
                  <a:lnTo>
                    <a:pt x="234" y="508"/>
                  </a:lnTo>
                  <a:lnTo>
                    <a:pt x="228" y="508"/>
                  </a:lnTo>
                  <a:lnTo>
                    <a:pt x="224" y="508"/>
                  </a:lnTo>
                  <a:lnTo>
                    <a:pt x="218" y="506"/>
                  </a:lnTo>
                  <a:lnTo>
                    <a:pt x="215" y="506"/>
                  </a:lnTo>
                  <a:lnTo>
                    <a:pt x="209" y="506"/>
                  </a:lnTo>
                  <a:lnTo>
                    <a:pt x="205" y="506"/>
                  </a:lnTo>
                  <a:lnTo>
                    <a:pt x="199" y="506"/>
                  </a:lnTo>
                  <a:lnTo>
                    <a:pt x="196" y="506"/>
                  </a:lnTo>
                  <a:lnTo>
                    <a:pt x="186" y="504"/>
                  </a:lnTo>
                  <a:lnTo>
                    <a:pt x="179" y="502"/>
                  </a:lnTo>
                  <a:lnTo>
                    <a:pt x="169" y="498"/>
                  </a:lnTo>
                  <a:lnTo>
                    <a:pt x="161" y="498"/>
                  </a:lnTo>
                  <a:lnTo>
                    <a:pt x="154" y="494"/>
                  </a:lnTo>
                  <a:lnTo>
                    <a:pt x="146" y="490"/>
                  </a:lnTo>
                  <a:lnTo>
                    <a:pt x="139" y="487"/>
                  </a:lnTo>
                  <a:lnTo>
                    <a:pt x="133" y="483"/>
                  </a:lnTo>
                  <a:lnTo>
                    <a:pt x="125" y="479"/>
                  </a:lnTo>
                  <a:lnTo>
                    <a:pt x="121" y="475"/>
                  </a:lnTo>
                  <a:lnTo>
                    <a:pt x="116" y="469"/>
                  </a:lnTo>
                  <a:lnTo>
                    <a:pt x="114" y="464"/>
                  </a:lnTo>
                  <a:lnTo>
                    <a:pt x="110" y="458"/>
                  </a:lnTo>
                  <a:lnTo>
                    <a:pt x="108" y="452"/>
                  </a:lnTo>
                  <a:lnTo>
                    <a:pt x="106" y="447"/>
                  </a:lnTo>
                  <a:lnTo>
                    <a:pt x="106" y="441"/>
                  </a:lnTo>
                  <a:lnTo>
                    <a:pt x="104" y="435"/>
                  </a:lnTo>
                  <a:lnTo>
                    <a:pt x="104" y="431"/>
                  </a:lnTo>
                  <a:lnTo>
                    <a:pt x="104" y="426"/>
                  </a:lnTo>
                  <a:lnTo>
                    <a:pt x="106" y="422"/>
                  </a:lnTo>
                  <a:lnTo>
                    <a:pt x="106" y="416"/>
                  </a:lnTo>
                  <a:lnTo>
                    <a:pt x="106" y="412"/>
                  </a:lnTo>
                  <a:lnTo>
                    <a:pt x="108" y="407"/>
                  </a:lnTo>
                  <a:lnTo>
                    <a:pt x="110" y="403"/>
                  </a:lnTo>
                  <a:lnTo>
                    <a:pt x="110" y="399"/>
                  </a:lnTo>
                  <a:lnTo>
                    <a:pt x="110" y="393"/>
                  </a:lnTo>
                  <a:lnTo>
                    <a:pt x="112" y="390"/>
                  </a:lnTo>
                  <a:lnTo>
                    <a:pt x="112" y="386"/>
                  </a:lnTo>
                  <a:lnTo>
                    <a:pt x="112" y="378"/>
                  </a:lnTo>
                  <a:lnTo>
                    <a:pt x="112" y="374"/>
                  </a:lnTo>
                  <a:lnTo>
                    <a:pt x="110" y="369"/>
                  </a:lnTo>
                  <a:lnTo>
                    <a:pt x="110" y="365"/>
                  </a:lnTo>
                  <a:lnTo>
                    <a:pt x="108" y="357"/>
                  </a:lnTo>
                  <a:lnTo>
                    <a:pt x="106" y="352"/>
                  </a:lnTo>
                  <a:lnTo>
                    <a:pt x="102" y="346"/>
                  </a:lnTo>
                  <a:lnTo>
                    <a:pt x="101" y="340"/>
                  </a:lnTo>
                  <a:lnTo>
                    <a:pt x="95" y="334"/>
                  </a:lnTo>
                  <a:lnTo>
                    <a:pt x="89" y="327"/>
                  </a:lnTo>
                  <a:lnTo>
                    <a:pt x="83" y="319"/>
                  </a:lnTo>
                  <a:lnTo>
                    <a:pt x="76" y="312"/>
                  </a:lnTo>
                  <a:lnTo>
                    <a:pt x="72" y="308"/>
                  </a:lnTo>
                  <a:lnTo>
                    <a:pt x="66" y="304"/>
                  </a:lnTo>
                  <a:lnTo>
                    <a:pt x="63" y="300"/>
                  </a:lnTo>
                  <a:lnTo>
                    <a:pt x="59" y="296"/>
                  </a:lnTo>
                  <a:lnTo>
                    <a:pt x="53" y="291"/>
                  </a:lnTo>
                  <a:lnTo>
                    <a:pt x="47" y="287"/>
                  </a:lnTo>
                  <a:lnTo>
                    <a:pt x="42" y="283"/>
                  </a:lnTo>
                  <a:lnTo>
                    <a:pt x="36" y="279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10"/>
            <p:cNvSpPr>
              <a:spLocks/>
            </p:cNvSpPr>
            <p:nvPr/>
          </p:nvSpPr>
          <p:spPr bwMode="auto">
            <a:xfrm>
              <a:off x="2594" y="1576"/>
              <a:ext cx="189" cy="83"/>
            </a:xfrm>
            <a:custGeom>
              <a:avLst/>
              <a:gdLst>
                <a:gd name="T0" fmla="*/ 4 w 379"/>
                <a:gd name="T1" fmla="*/ 28 h 166"/>
                <a:gd name="T2" fmla="*/ 10 w 379"/>
                <a:gd name="T3" fmla="*/ 31 h 166"/>
                <a:gd name="T4" fmla="*/ 21 w 379"/>
                <a:gd name="T5" fmla="*/ 35 h 166"/>
                <a:gd name="T6" fmla="*/ 28 w 379"/>
                <a:gd name="T7" fmla="*/ 36 h 166"/>
                <a:gd name="T8" fmla="*/ 34 w 379"/>
                <a:gd name="T9" fmla="*/ 37 h 166"/>
                <a:gd name="T10" fmla="*/ 42 w 379"/>
                <a:gd name="T11" fmla="*/ 38 h 166"/>
                <a:gd name="T12" fmla="*/ 51 w 379"/>
                <a:gd name="T13" fmla="*/ 39 h 166"/>
                <a:gd name="T14" fmla="*/ 60 w 379"/>
                <a:gd name="T15" fmla="*/ 39 h 166"/>
                <a:gd name="T16" fmla="*/ 68 w 379"/>
                <a:gd name="T17" fmla="*/ 39 h 166"/>
                <a:gd name="T18" fmla="*/ 78 w 379"/>
                <a:gd name="T19" fmla="*/ 38 h 166"/>
                <a:gd name="T20" fmla="*/ 87 w 379"/>
                <a:gd name="T21" fmla="*/ 37 h 166"/>
                <a:gd name="T22" fmla="*/ 98 w 379"/>
                <a:gd name="T23" fmla="*/ 35 h 166"/>
                <a:gd name="T24" fmla="*/ 108 w 379"/>
                <a:gd name="T25" fmla="*/ 31 h 166"/>
                <a:gd name="T26" fmla="*/ 119 w 379"/>
                <a:gd name="T27" fmla="*/ 27 h 166"/>
                <a:gd name="T28" fmla="*/ 130 w 379"/>
                <a:gd name="T29" fmla="*/ 22 h 166"/>
                <a:gd name="T30" fmla="*/ 141 w 379"/>
                <a:gd name="T31" fmla="*/ 16 h 166"/>
                <a:gd name="T32" fmla="*/ 152 w 379"/>
                <a:gd name="T33" fmla="*/ 8 h 166"/>
                <a:gd name="T34" fmla="*/ 160 w 379"/>
                <a:gd name="T35" fmla="*/ 1 h 166"/>
                <a:gd name="T36" fmla="*/ 166 w 379"/>
                <a:gd name="T37" fmla="*/ 1 h 166"/>
                <a:gd name="T38" fmla="*/ 177 w 379"/>
                <a:gd name="T39" fmla="*/ 1 h 166"/>
                <a:gd name="T40" fmla="*/ 186 w 379"/>
                <a:gd name="T41" fmla="*/ 6 h 166"/>
                <a:gd name="T42" fmla="*/ 189 w 379"/>
                <a:gd name="T43" fmla="*/ 15 h 166"/>
                <a:gd name="T44" fmla="*/ 188 w 379"/>
                <a:gd name="T45" fmla="*/ 23 h 166"/>
                <a:gd name="T46" fmla="*/ 184 w 379"/>
                <a:gd name="T47" fmla="*/ 33 h 166"/>
                <a:gd name="T48" fmla="*/ 181 w 379"/>
                <a:gd name="T49" fmla="*/ 39 h 166"/>
                <a:gd name="T50" fmla="*/ 173 w 379"/>
                <a:gd name="T51" fmla="*/ 43 h 166"/>
                <a:gd name="T52" fmla="*/ 162 w 379"/>
                <a:gd name="T53" fmla="*/ 49 h 166"/>
                <a:gd name="T54" fmla="*/ 155 w 379"/>
                <a:gd name="T55" fmla="*/ 52 h 166"/>
                <a:gd name="T56" fmla="*/ 147 w 379"/>
                <a:gd name="T57" fmla="*/ 56 h 166"/>
                <a:gd name="T58" fmla="*/ 139 w 379"/>
                <a:gd name="T59" fmla="*/ 59 h 166"/>
                <a:gd name="T60" fmla="*/ 129 w 379"/>
                <a:gd name="T61" fmla="*/ 63 h 166"/>
                <a:gd name="T62" fmla="*/ 120 w 379"/>
                <a:gd name="T63" fmla="*/ 67 h 166"/>
                <a:gd name="T64" fmla="*/ 110 w 379"/>
                <a:gd name="T65" fmla="*/ 71 h 166"/>
                <a:gd name="T66" fmla="*/ 99 w 379"/>
                <a:gd name="T67" fmla="*/ 74 h 166"/>
                <a:gd name="T68" fmla="*/ 88 w 379"/>
                <a:gd name="T69" fmla="*/ 77 h 166"/>
                <a:gd name="T70" fmla="*/ 77 w 379"/>
                <a:gd name="T71" fmla="*/ 79 h 166"/>
                <a:gd name="T72" fmla="*/ 66 w 379"/>
                <a:gd name="T73" fmla="*/ 82 h 166"/>
                <a:gd name="T74" fmla="*/ 55 w 379"/>
                <a:gd name="T75" fmla="*/ 83 h 166"/>
                <a:gd name="T76" fmla="*/ 44 w 379"/>
                <a:gd name="T77" fmla="*/ 83 h 166"/>
                <a:gd name="T78" fmla="*/ 32 w 379"/>
                <a:gd name="T79" fmla="*/ 83 h 166"/>
                <a:gd name="T80" fmla="*/ 22 w 379"/>
                <a:gd name="T81" fmla="*/ 82 h 166"/>
                <a:gd name="T82" fmla="*/ 11 w 379"/>
                <a:gd name="T83" fmla="*/ 80 h 166"/>
                <a:gd name="T84" fmla="*/ 3 w 379"/>
                <a:gd name="T85" fmla="*/ 77 h 1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79" h="166">
                  <a:moveTo>
                    <a:pt x="0" y="54"/>
                  </a:moveTo>
                  <a:lnTo>
                    <a:pt x="2" y="54"/>
                  </a:lnTo>
                  <a:lnTo>
                    <a:pt x="8" y="55"/>
                  </a:lnTo>
                  <a:lnTo>
                    <a:pt x="12" y="57"/>
                  </a:lnTo>
                  <a:lnTo>
                    <a:pt x="16" y="59"/>
                  </a:lnTo>
                  <a:lnTo>
                    <a:pt x="21" y="61"/>
                  </a:lnTo>
                  <a:lnTo>
                    <a:pt x="29" y="65"/>
                  </a:lnTo>
                  <a:lnTo>
                    <a:pt x="35" y="65"/>
                  </a:lnTo>
                  <a:lnTo>
                    <a:pt x="42" y="69"/>
                  </a:lnTo>
                  <a:lnTo>
                    <a:pt x="46" y="69"/>
                  </a:lnTo>
                  <a:lnTo>
                    <a:pt x="50" y="71"/>
                  </a:lnTo>
                  <a:lnTo>
                    <a:pt x="56" y="71"/>
                  </a:lnTo>
                  <a:lnTo>
                    <a:pt x="61" y="73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75" y="75"/>
                  </a:lnTo>
                  <a:lnTo>
                    <a:pt x="80" y="75"/>
                  </a:lnTo>
                  <a:lnTo>
                    <a:pt x="84" y="76"/>
                  </a:lnTo>
                  <a:lnTo>
                    <a:pt x="92" y="76"/>
                  </a:lnTo>
                  <a:lnTo>
                    <a:pt x="97" y="78"/>
                  </a:lnTo>
                  <a:lnTo>
                    <a:pt x="103" y="78"/>
                  </a:lnTo>
                  <a:lnTo>
                    <a:pt x="107" y="78"/>
                  </a:lnTo>
                  <a:lnTo>
                    <a:pt x="113" y="78"/>
                  </a:lnTo>
                  <a:lnTo>
                    <a:pt x="120" y="78"/>
                  </a:lnTo>
                  <a:lnTo>
                    <a:pt x="126" y="78"/>
                  </a:lnTo>
                  <a:lnTo>
                    <a:pt x="132" y="78"/>
                  </a:lnTo>
                  <a:lnTo>
                    <a:pt x="137" y="78"/>
                  </a:lnTo>
                  <a:lnTo>
                    <a:pt x="143" y="78"/>
                  </a:lnTo>
                  <a:lnTo>
                    <a:pt x="151" y="78"/>
                  </a:lnTo>
                  <a:lnTo>
                    <a:pt x="156" y="76"/>
                  </a:lnTo>
                  <a:lnTo>
                    <a:pt x="162" y="75"/>
                  </a:lnTo>
                  <a:lnTo>
                    <a:pt x="170" y="75"/>
                  </a:lnTo>
                  <a:lnTo>
                    <a:pt x="175" y="73"/>
                  </a:lnTo>
                  <a:lnTo>
                    <a:pt x="183" y="73"/>
                  </a:lnTo>
                  <a:lnTo>
                    <a:pt x="189" y="71"/>
                  </a:lnTo>
                  <a:lnTo>
                    <a:pt x="196" y="69"/>
                  </a:lnTo>
                  <a:lnTo>
                    <a:pt x="204" y="67"/>
                  </a:lnTo>
                  <a:lnTo>
                    <a:pt x="211" y="65"/>
                  </a:lnTo>
                  <a:lnTo>
                    <a:pt x="217" y="61"/>
                  </a:lnTo>
                  <a:lnTo>
                    <a:pt x="225" y="59"/>
                  </a:lnTo>
                  <a:lnTo>
                    <a:pt x="232" y="57"/>
                  </a:lnTo>
                  <a:lnTo>
                    <a:pt x="238" y="54"/>
                  </a:lnTo>
                  <a:lnTo>
                    <a:pt x="246" y="50"/>
                  </a:lnTo>
                  <a:lnTo>
                    <a:pt x="253" y="48"/>
                  </a:lnTo>
                  <a:lnTo>
                    <a:pt x="261" y="44"/>
                  </a:lnTo>
                  <a:lnTo>
                    <a:pt x="267" y="38"/>
                  </a:lnTo>
                  <a:lnTo>
                    <a:pt x="274" y="35"/>
                  </a:lnTo>
                  <a:lnTo>
                    <a:pt x="282" y="31"/>
                  </a:lnTo>
                  <a:lnTo>
                    <a:pt x="289" y="25"/>
                  </a:lnTo>
                  <a:lnTo>
                    <a:pt x="297" y="19"/>
                  </a:lnTo>
                  <a:lnTo>
                    <a:pt x="305" y="16"/>
                  </a:lnTo>
                  <a:lnTo>
                    <a:pt x="312" y="8"/>
                  </a:lnTo>
                  <a:lnTo>
                    <a:pt x="320" y="4"/>
                  </a:lnTo>
                  <a:lnTo>
                    <a:pt x="320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3" y="2"/>
                  </a:lnTo>
                  <a:lnTo>
                    <a:pt x="339" y="0"/>
                  </a:lnTo>
                  <a:lnTo>
                    <a:pt x="346" y="2"/>
                  </a:lnTo>
                  <a:lnTo>
                    <a:pt x="354" y="2"/>
                  </a:lnTo>
                  <a:lnTo>
                    <a:pt x="362" y="4"/>
                  </a:lnTo>
                  <a:lnTo>
                    <a:pt x="367" y="6"/>
                  </a:lnTo>
                  <a:lnTo>
                    <a:pt x="373" y="12"/>
                  </a:lnTo>
                  <a:lnTo>
                    <a:pt x="377" y="16"/>
                  </a:lnTo>
                  <a:lnTo>
                    <a:pt x="379" y="25"/>
                  </a:lnTo>
                  <a:lnTo>
                    <a:pt x="379" y="29"/>
                  </a:lnTo>
                  <a:lnTo>
                    <a:pt x="379" y="35"/>
                  </a:lnTo>
                  <a:lnTo>
                    <a:pt x="377" y="38"/>
                  </a:lnTo>
                  <a:lnTo>
                    <a:pt x="377" y="46"/>
                  </a:lnTo>
                  <a:lnTo>
                    <a:pt x="373" y="54"/>
                  </a:lnTo>
                  <a:lnTo>
                    <a:pt x="371" y="61"/>
                  </a:lnTo>
                  <a:lnTo>
                    <a:pt x="369" y="65"/>
                  </a:lnTo>
                  <a:lnTo>
                    <a:pt x="367" y="69"/>
                  </a:lnTo>
                  <a:lnTo>
                    <a:pt x="363" y="73"/>
                  </a:lnTo>
                  <a:lnTo>
                    <a:pt x="363" y="78"/>
                  </a:lnTo>
                  <a:lnTo>
                    <a:pt x="360" y="78"/>
                  </a:lnTo>
                  <a:lnTo>
                    <a:pt x="352" y="84"/>
                  </a:lnTo>
                  <a:lnTo>
                    <a:pt x="346" y="86"/>
                  </a:lnTo>
                  <a:lnTo>
                    <a:pt x="341" y="90"/>
                  </a:lnTo>
                  <a:lnTo>
                    <a:pt x="333" y="94"/>
                  </a:lnTo>
                  <a:lnTo>
                    <a:pt x="325" y="97"/>
                  </a:lnTo>
                  <a:lnTo>
                    <a:pt x="320" y="99"/>
                  </a:lnTo>
                  <a:lnTo>
                    <a:pt x="314" y="101"/>
                  </a:lnTo>
                  <a:lnTo>
                    <a:pt x="310" y="103"/>
                  </a:lnTo>
                  <a:lnTo>
                    <a:pt x="306" y="107"/>
                  </a:lnTo>
                  <a:lnTo>
                    <a:pt x="301" y="109"/>
                  </a:lnTo>
                  <a:lnTo>
                    <a:pt x="295" y="111"/>
                  </a:lnTo>
                  <a:lnTo>
                    <a:pt x="289" y="114"/>
                  </a:lnTo>
                  <a:lnTo>
                    <a:pt x="286" y="116"/>
                  </a:lnTo>
                  <a:lnTo>
                    <a:pt x="278" y="118"/>
                  </a:lnTo>
                  <a:lnTo>
                    <a:pt x="272" y="120"/>
                  </a:lnTo>
                  <a:lnTo>
                    <a:pt x="265" y="124"/>
                  </a:lnTo>
                  <a:lnTo>
                    <a:pt x="259" y="126"/>
                  </a:lnTo>
                  <a:lnTo>
                    <a:pt x="253" y="128"/>
                  </a:lnTo>
                  <a:lnTo>
                    <a:pt x="248" y="132"/>
                  </a:lnTo>
                  <a:lnTo>
                    <a:pt x="240" y="133"/>
                  </a:lnTo>
                  <a:lnTo>
                    <a:pt x="234" y="137"/>
                  </a:lnTo>
                  <a:lnTo>
                    <a:pt x="227" y="139"/>
                  </a:lnTo>
                  <a:lnTo>
                    <a:pt x="221" y="141"/>
                  </a:lnTo>
                  <a:lnTo>
                    <a:pt x="213" y="143"/>
                  </a:lnTo>
                  <a:lnTo>
                    <a:pt x="206" y="145"/>
                  </a:lnTo>
                  <a:lnTo>
                    <a:pt x="198" y="147"/>
                  </a:lnTo>
                  <a:lnTo>
                    <a:pt x="191" y="149"/>
                  </a:lnTo>
                  <a:lnTo>
                    <a:pt x="183" y="151"/>
                  </a:lnTo>
                  <a:lnTo>
                    <a:pt x="177" y="154"/>
                  </a:lnTo>
                  <a:lnTo>
                    <a:pt x="170" y="154"/>
                  </a:lnTo>
                  <a:lnTo>
                    <a:pt x="162" y="156"/>
                  </a:lnTo>
                  <a:lnTo>
                    <a:pt x="154" y="158"/>
                  </a:lnTo>
                  <a:lnTo>
                    <a:pt x="147" y="160"/>
                  </a:lnTo>
                  <a:lnTo>
                    <a:pt x="139" y="162"/>
                  </a:lnTo>
                  <a:lnTo>
                    <a:pt x="132" y="164"/>
                  </a:lnTo>
                  <a:lnTo>
                    <a:pt x="124" y="164"/>
                  </a:lnTo>
                  <a:lnTo>
                    <a:pt x="118" y="166"/>
                  </a:lnTo>
                  <a:lnTo>
                    <a:pt x="111" y="166"/>
                  </a:lnTo>
                  <a:lnTo>
                    <a:pt x="103" y="166"/>
                  </a:lnTo>
                  <a:lnTo>
                    <a:pt x="95" y="166"/>
                  </a:lnTo>
                  <a:lnTo>
                    <a:pt x="88" y="166"/>
                  </a:lnTo>
                  <a:lnTo>
                    <a:pt x="80" y="166"/>
                  </a:lnTo>
                  <a:lnTo>
                    <a:pt x="73" y="166"/>
                  </a:lnTo>
                  <a:lnTo>
                    <a:pt x="65" y="166"/>
                  </a:lnTo>
                  <a:lnTo>
                    <a:pt x="59" y="166"/>
                  </a:lnTo>
                  <a:lnTo>
                    <a:pt x="52" y="164"/>
                  </a:lnTo>
                  <a:lnTo>
                    <a:pt x="44" y="164"/>
                  </a:lnTo>
                  <a:lnTo>
                    <a:pt x="37" y="162"/>
                  </a:lnTo>
                  <a:lnTo>
                    <a:pt x="31" y="162"/>
                  </a:lnTo>
                  <a:lnTo>
                    <a:pt x="23" y="160"/>
                  </a:lnTo>
                  <a:lnTo>
                    <a:pt x="18" y="158"/>
                  </a:lnTo>
                  <a:lnTo>
                    <a:pt x="12" y="156"/>
                  </a:lnTo>
                  <a:lnTo>
                    <a:pt x="6" y="1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8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Freeform 11"/>
            <p:cNvSpPr>
              <a:spLocks/>
            </p:cNvSpPr>
            <p:nvPr/>
          </p:nvSpPr>
          <p:spPr bwMode="auto">
            <a:xfrm>
              <a:off x="2093" y="1630"/>
              <a:ext cx="648" cy="730"/>
            </a:xfrm>
            <a:custGeom>
              <a:avLst/>
              <a:gdLst>
                <a:gd name="T0" fmla="*/ 587 w 1294"/>
                <a:gd name="T1" fmla="*/ 726 h 1460"/>
                <a:gd name="T2" fmla="*/ 555 w 1294"/>
                <a:gd name="T3" fmla="*/ 727 h 1460"/>
                <a:gd name="T4" fmla="*/ 503 w 1294"/>
                <a:gd name="T5" fmla="*/ 729 h 1460"/>
                <a:gd name="T6" fmla="*/ 439 w 1294"/>
                <a:gd name="T7" fmla="*/ 730 h 1460"/>
                <a:gd name="T8" fmla="*/ 366 w 1294"/>
                <a:gd name="T9" fmla="*/ 729 h 1460"/>
                <a:gd name="T10" fmla="*/ 287 w 1294"/>
                <a:gd name="T11" fmla="*/ 728 h 1460"/>
                <a:gd name="T12" fmla="*/ 211 w 1294"/>
                <a:gd name="T13" fmla="*/ 724 h 1460"/>
                <a:gd name="T14" fmla="*/ 140 w 1294"/>
                <a:gd name="T15" fmla="*/ 715 h 1460"/>
                <a:gd name="T16" fmla="*/ 80 w 1294"/>
                <a:gd name="T17" fmla="*/ 703 h 1460"/>
                <a:gd name="T18" fmla="*/ 35 w 1294"/>
                <a:gd name="T19" fmla="*/ 686 h 1460"/>
                <a:gd name="T20" fmla="*/ 14 w 1294"/>
                <a:gd name="T21" fmla="*/ 667 h 1460"/>
                <a:gd name="T22" fmla="*/ 11 w 1294"/>
                <a:gd name="T23" fmla="*/ 651 h 1460"/>
                <a:gd name="T24" fmla="*/ 8 w 1294"/>
                <a:gd name="T25" fmla="*/ 633 h 1460"/>
                <a:gd name="T26" fmla="*/ 4 w 1294"/>
                <a:gd name="T27" fmla="*/ 611 h 1460"/>
                <a:gd name="T28" fmla="*/ 2 w 1294"/>
                <a:gd name="T29" fmla="*/ 586 h 1460"/>
                <a:gd name="T30" fmla="*/ 0 w 1294"/>
                <a:gd name="T31" fmla="*/ 557 h 1460"/>
                <a:gd name="T32" fmla="*/ 0 w 1294"/>
                <a:gd name="T33" fmla="*/ 528 h 1460"/>
                <a:gd name="T34" fmla="*/ 3 w 1294"/>
                <a:gd name="T35" fmla="*/ 498 h 1460"/>
                <a:gd name="T36" fmla="*/ 8 w 1294"/>
                <a:gd name="T37" fmla="*/ 469 h 1460"/>
                <a:gd name="T38" fmla="*/ 16 w 1294"/>
                <a:gd name="T39" fmla="*/ 441 h 1460"/>
                <a:gd name="T40" fmla="*/ 29 w 1294"/>
                <a:gd name="T41" fmla="*/ 416 h 1460"/>
                <a:gd name="T42" fmla="*/ 52 w 1294"/>
                <a:gd name="T43" fmla="*/ 379 h 1460"/>
                <a:gd name="T44" fmla="*/ 82 w 1294"/>
                <a:gd name="T45" fmla="*/ 334 h 1460"/>
                <a:gd name="T46" fmla="*/ 118 w 1294"/>
                <a:gd name="T47" fmla="*/ 282 h 1460"/>
                <a:gd name="T48" fmla="*/ 157 w 1294"/>
                <a:gd name="T49" fmla="*/ 227 h 1460"/>
                <a:gd name="T50" fmla="*/ 198 w 1294"/>
                <a:gd name="T51" fmla="*/ 173 h 1460"/>
                <a:gd name="T52" fmla="*/ 236 w 1294"/>
                <a:gd name="T53" fmla="*/ 121 h 1460"/>
                <a:gd name="T54" fmla="*/ 271 w 1294"/>
                <a:gd name="T55" fmla="*/ 74 h 1460"/>
                <a:gd name="T56" fmla="*/ 300 w 1294"/>
                <a:gd name="T57" fmla="*/ 37 h 1460"/>
                <a:gd name="T58" fmla="*/ 319 w 1294"/>
                <a:gd name="T59" fmla="*/ 12 h 1460"/>
                <a:gd name="T60" fmla="*/ 330 w 1294"/>
                <a:gd name="T61" fmla="*/ 0 h 1460"/>
                <a:gd name="T62" fmla="*/ 345 w 1294"/>
                <a:gd name="T63" fmla="*/ 3 h 1460"/>
                <a:gd name="T64" fmla="*/ 360 w 1294"/>
                <a:gd name="T65" fmla="*/ 7 h 1460"/>
                <a:gd name="T66" fmla="*/ 378 w 1294"/>
                <a:gd name="T67" fmla="*/ 10 h 1460"/>
                <a:gd name="T68" fmla="*/ 400 w 1294"/>
                <a:gd name="T69" fmla="*/ 13 h 1460"/>
                <a:gd name="T70" fmla="*/ 422 w 1294"/>
                <a:gd name="T71" fmla="*/ 14 h 1460"/>
                <a:gd name="T72" fmla="*/ 444 w 1294"/>
                <a:gd name="T73" fmla="*/ 15 h 1460"/>
                <a:gd name="T74" fmla="*/ 465 w 1294"/>
                <a:gd name="T75" fmla="*/ 14 h 1460"/>
                <a:gd name="T76" fmla="*/ 485 w 1294"/>
                <a:gd name="T77" fmla="*/ 12 h 1460"/>
                <a:gd name="T78" fmla="*/ 502 w 1294"/>
                <a:gd name="T79" fmla="*/ 6 h 1460"/>
                <a:gd name="T80" fmla="*/ 512 w 1294"/>
                <a:gd name="T81" fmla="*/ 10 h 1460"/>
                <a:gd name="T82" fmla="*/ 523 w 1294"/>
                <a:gd name="T83" fmla="*/ 26 h 1460"/>
                <a:gd name="T84" fmla="*/ 539 w 1294"/>
                <a:gd name="T85" fmla="*/ 51 h 1460"/>
                <a:gd name="T86" fmla="*/ 560 w 1294"/>
                <a:gd name="T87" fmla="*/ 86 h 1460"/>
                <a:gd name="T88" fmla="*/ 582 w 1294"/>
                <a:gd name="T89" fmla="*/ 128 h 1460"/>
                <a:gd name="T90" fmla="*/ 604 w 1294"/>
                <a:gd name="T91" fmla="*/ 178 h 1460"/>
                <a:gd name="T92" fmla="*/ 623 w 1294"/>
                <a:gd name="T93" fmla="*/ 233 h 1460"/>
                <a:gd name="T94" fmla="*/ 638 w 1294"/>
                <a:gd name="T95" fmla="*/ 295 h 1460"/>
                <a:gd name="T96" fmla="*/ 647 w 1294"/>
                <a:gd name="T97" fmla="*/ 359 h 1460"/>
                <a:gd name="T98" fmla="*/ 648 w 1294"/>
                <a:gd name="T99" fmla="*/ 428 h 1460"/>
                <a:gd name="T100" fmla="*/ 639 w 1294"/>
                <a:gd name="T101" fmla="*/ 499 h 1460"/>
                <a:gd name="T102" fmla="*/ 630 w 1294"/>
                <a:gd name="T103" fmla="*/ 559 h 1460"/>
                <a:gd name="T104" fmla="*/ 621 w 1294"/>
                <a:gd name="T105" fmla="*/ 608 h 1460"/>
                <a:gd name="T106" fmla="*/ 615 w 1294"/>
                <a:gd name="T107" fmla="*/ 646 h 1460"/>
                <a:gd name="T108" fmla="*/ 609 w 1294"/>
                <a:gd name="T109" fmla="*/ 675 h 1460"/>
                <a:gd name="T110" fmla="*/ 605 w 1294"/>
                <a:gd name="T111" fmla="*/ 696 h 1460"/>
                <a:gd name="T112" fmla="*/ 601 w 1294"/>
                <a:gd name="T113" fmla="*/ 713 h 1460"/>
                <a:gd name="T114" fmla="*/ 597 w 1294"/>
                <a:gd name="T115" fmla="*/ 725 h 14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294" h="1460">
                  <a:moveTo>
                    <a:pt x="1192" y="1452"/>
                  </a:moveTo>
                  <a:lnTo>
                    <a:pt x="1190" y="1452"/>
                  </a:lnTo>
                  <a:lnTo>
                    <a:pt x="1184" y="1452"/>
                  </a:lnTo>
                  <a:lnTo>
                    <a:pt x="1180" y="1452"/>
                  </a:lnTo>
                  <a:lnTo>
                    <a:pt x="1173" y="1452"/>
                  </a:lnTo>
                  <a:lnTo>
                    <a:pt x="1165" y="1452"/>
                  </a:lnTo>
                  <a:lnTo>
                    <a:pt x="1155" y="1452"/>
                  </a:lnTo>
                  <a:lnTo>
                    <a:pt x="1146" y="1454"/>
                  </a:lnTo>
                  <a:lnTo>
                    <a:pt x="1135" y="1454"/>
                  </a:lnTo>
                  <a:lnTo>
                    <a:pt x="1121" y="1454"/>
                  </a:lnTo>
                  <a:lnTo>
                    <a:pt x="1108" y="1454"/>
                  </a:lnTo>
                  <a:lnTo>
                    <a:pt x="1093" y="1456"/>
                  </a:lnTo>
                  <a:lnTo>
                    <a:pt x="1077" y="1456"/>
                  </a:lnTo>
                  <a:lnTo>
                    <a:pt x="1060" y="1456"/>
                  </a:lnTo>
                  <a:lnTo>
                    <a:pt x="1043" y="1456"/>
                  </a:lnTo>
                  <a:lnTo>
                    <a:pt x="1026" y="1458"/>
                  </a:lnTo>
                  <a:lnTo>
                    <a:pt x="1005" y="1458"/>
                  </a:lnTo>
                  <a:lnTo>
                    <a:pt x="986" y="1458"/>
                  </a:lnTo>
                  <a:lnTo>
                    <a:pt x="965" y="1458"/>
                  </a:lnTo>
                  <a:lnTo>
                    <a:pt x="944" y="1458"/>
                  </a:lnTo>
                  <a:lnTo>
                    <a:pt x="922" y="1458"/>
                  </a:lnTo>
                  <a:lnTo>
                    <a:pt x="899" y="1460"/>
                  </a:lnTo>
                  <a:lnTo>
                    <a:pt x="876" y="1460"/>
                  </a:lnTo>
                  <a:lnTo>
                    <a:pt x="853" y="1460"/>
                  </a:lnTo>
                  <a:lnTo>
                    <a:pt x="829" y="1460"/>
                  </a:lnTo>
                  <a:lnTo>
                    <a:pt x="804" y="1460"/>
                  </a:lnTo>
                  <a:lnTo>
                    <a:pt x="779" y="1460"/>
                  </a:lnTo>
                  <a:lnTo>
                    <a:pt x="754" y="1460"/>
                  </a:lnTo>
                  <a:lnTo>
                    <a:pt x="730" y="1458"/>
                  </a:lnTo>
                  <a:lnTo>
                    <a:pt x="703" y="1458"/>
                  </a:lnTo>
                  <a:lnTo>
                    <a:pt x="678" y="1458"/>
                  </a:lnTo>
                  <a:lnTo>
                    <a:pt x="654" y="1458"/>
                  </a:lnTo>
                  <a:lnTo>
                    <a:pt x="625" y="1456"/>
                  </a:lnTo>
                  <a:lnTo>
                    <a:pt x="600" y="1456"/>
                  </a:lnTo>
                  <a:lnTo>
                    <a:pt x="574" y="1456"/>
                  </a:lnTo>
                  <a:lnTo>
                    <a:pt x="549" y="1454"/>
                  </a:lnTo>
                  <a:lnTo>
                    <a:pt x="523" y="1452"/>
                  </a:lnTo>
                  <a:lnTo>
                    <a:pt x="496" y="1450"/>
                  </a:lnTo>
                  <a:lnTo>
                    <a:pt x="471" y="1449"/>
                  </a:lnTo>
                  <a:lnTo>
                    <a:pt x="447" y="1449"/>
                  </a:lnTo>
                  <a:lnTo>
                    <a:pt x="422" y="1447"/>
                  </a:lnTo>
                  <a:lnTo>
                    <a:pt x="395" y="1443"/>
                  </a:lnTo>
                  <a:lnTo>
                    <a:pt x="370" y="1441"/>
                  </a:lnTo>
                  <a:lnTo>
                    <a:pt x="348" y="1439"/>
                  </a:lnTo>
                  <a:lnTo>
                    <a:pt x="325" y="1435"/>
                  </a:lnTo>
                  <a:lnTo>
                    <a:pt x="302" y="1433"/>
                  </a:lnTo>
                  <a:lnTo>
                    <a:pt x="279" y="1430"/>
                  </a:lnTo>
                  <a:lnTo>
                    <a:pt x="258" y="1428"/>
                  </a:lnTo>
                  <a:lnTo>
                    <a:pt x="236" y="1424"/>
                  </a:lnTo>
                  <a:lnTo>
                    <a:pt x="217" y="1420"/>
                  </a:lnTo>
                  <a:lnTo>
                    <a:pt x="196" y="1414"/>
                  </a:lnTo>
                  <a:lnTo>
                    <a:pt x="179" y="1411"/>
                  </a:lnTo>
                  <a:lnTo>
                    <a:pt x="160" y="1405"/>
                  </a:lnTo>
                  <a:lnTo>
                    <a:pt x="142" y="1401"/>
                  </a:lnTo>
                  <a:lnTo>
                    <a:pt x="125" y="1395"/>
                  </a:lnTo>
                  <a:lnTo>
                    <a:pt x="110" y="1392"/>
                  </a:lnTo>
                  <a:lnTo>
                    <a:pt x="97" y="1384"/>
                  </a:lnTo>
                  <a:lnTo>
                    <a:pt x="82" y="1378"/>
                  </a:lnTo>
                  <a:lnTo>
                    <a:pt x="70" y="1371"/>
                  </a:lnTo>
                  <a:lnTo>
                    <a:pt x="61" y="1365"/>
                  </a:lnTo>
                  <a:lnTo>
                    <a:pt x="49" y="1357"/>
                  </a:lnTo>
                  <a:lnTo>
                    <a:pt x="42" y="1352"/>
                  </a:lnTo>
                  <a:lnTo>
                    <a:pt x="34" y="1344"/>
                  </a:lnTo>
                  <a:lnTo>
                    <a:pt x="28" y="1336"/>
                  </a:lnTo>
                  <a:lnTo>
                    <a:pt x="28" y="1334"/>
                  </a:lnTo>
                  <a:lnTo>
                    <a:pt x="26" y="1333"/>
                  </a:lnTo>
                  <a:lnTo>
                    <a:pt x="26" y="1329"/>
                  </a:lnTo>
                  <a:lnTo>
                    <a:pt x="26" y="1323"/>
                  </a:lnTo>
                  <a:lnTo>
                    <a:pt x="25" y="1315"/>
                  </a:lnTo>
                  <a:lnTo>
                    <a:pt x="23" y="1308"/>
                  </a:lnTo>
                  <a:lnTo>
                    <a:pt x="21" y="1302"/>
                  </a:lnTo>
                  <a:lnTo>
                    <a:pt x="21" y="1296"/>
                  </a:lnTo>
                  <a:lnTo>
                    <a:pt x="19" y="1291"/>
                  </a:lnTo>
                  <a:lnTo>
                    <a:pt x="19" y="1285"/>
                  </a:lnTo>
                  <a:lnTo>
                    <a:pt x="17" y="1279"/>
                  </a:lnTo>
                  <a:lnTo>
                    <a:pt x="17" y="1272"/>
                  </a:lnTo>
                  <a:lnTo>
                    <a:pt x="15" y="1266"/>
                  </a:lnTo>
                  <a:lnTo>
                    <a:pt x="13" y="1258"/>
                  </a:lnTo>
                  <a:lnTo>
                    <a:pt x="13" y="1251"/>
                  </a:lnTo>
                  <a:lnTo>
                    <a:pt x="11" y="1245"/>
                  </a:lnTo>
                  <a:lnTo>
                    <a:pt x="11" y="1238"/>
                  </a:lnTo>
                  <a:lnTo>
                    <a:pt x="9" y="1230"/>
                  </a:lnTo>
                  <a:lnTo>
                    <a:pt x="7" y="1222"/>
                  </a:lnTo>
                  <a:lnTo>
                    <a:pt x="7" y="1213"/>
                  </a:lnTo>
                  <a:lnTo>
                    <a:pt x="6" y="1205"/>
                  </a:lnTo>
                  <a:lnTo>
                    <a:pt x="6" y="1198"/>
                  </a:lnTo>
                  <a:lnTo>
                    <a:pt x="6" y="1188"/>
                  </a:lnTo>
                  <a:lnTo>
                    <a:pt x="6" y="1180"/>
                  </a:lnTo>
                  <a:lnTo>
                    <a:pt x="4" y="1171"/>
                  </a:lnTo>
                  <a:lnTo>
                    <a:pt x="4" y="1161"/>
                  </a:lnTo>
                  <a:lnTo>
                    <a:pt x="2" y="1152"/>
                  </a:lnTo>
                  <a:lnTo>
                    <a:pt x="2" y="1142"/>
                  </a:lnTo>
                  <a:lnTo>
                    <a:pt x="0" y="1133"/>
                  </a:lnTo>
                  <a:lnTo>
                    <a:pt x="0" y="1123"/>
                  </a:lnTo>
                  <a:lnTo>
                    <a:pt x="0" y="1114"/>
                  </a:lnTo>
                  <a:lnTo>
                    <a:pt x="0" y="1104"/>
                  </a:lnTo>
                  <a:lnTo>
                    <a:pt x="0" y="1095"/>
                  </a:lnTo>
                  <a:lnTo>
                    <a:pt x="0" y="1085"/>
                  </a:lnTo>
                  <a:lnTo>
                    <a:pt x="0" y="1074"/>
                  </a:lnTo>
                  <a:lnTo>
                    <a:pt x="0" y="1064"/>
                  </a:lnTo>
                  <a:lnTo>
                    <a:pt x="0" y="1055"/>
                  </a:lnTo>
                  <a:lnTo>
                    <a:pt x="2" y="1045"/>
                  </a:lnTo>
                  <a:lnTo>
                    <a:pt x="2" y="1034"/>
                  </a:lnTo>
                  <a:lnTo>
                    <a:pt x="2" y="1025"/>
                  </a:lnTo>
                  <a:lnTo>
                    <a:pt x="4" y="1015"/>
                  </a:lnTo>
                  <a:lnTo>
                    <a:pt x="6" y="1006"/>
                  </a:lnTo>
                  <a:lnTo>
                    <a:pt x="6" y="996"/>
                  </a:lnTo>
                  <a:lnTo>
                    <a:pt x="6" y="985"/>
                  </a:lnTo>
                  <a:lnTo>
                    <a:pt x="7" y="975"/>
                  </a:lnTo>
                  <a:lnTo>
                    <a:pt x="9" y="966"/>
                  </a:lnTo>
                  <a:lnTo>
                    <a:pt x="11" y="956"/>
                  </a:lnTo>
                  <a:lnTo>
                    <a:pt x="13" y="947"/>
                  </a:lnTo>
                  <a:lnTo>
                    <a:pt x="15" y="937"/>
                  </a:lnTo>
                  <a:lnTo>
                    <a:pt x="19" y="928"/>
                  </a:lnTo>
                  <a:lnTo>
                    <a:pt x="21" y="918"/>
                  </a:lnTo>
                  <a:lnTo>
                    <a:pt x="23" y="909"/>
                  </a:lnTo>
                  <a:lnTo>
                    <a:pt x="26" y="899"/>
                  </a:lnTo>
                  <a:lnTo>
                    <a:pt x="28" y="891"/>
                  </a:lnTo>
                  <a:lnTo>
                    <a:pt x="32" y="882"/>
                  </a:lnTo>
                  <a:lnTo>
                    <a:pt x="36" y="874"/>
                  </a:lnTo>
                  <a:lnTo>
                    <a:pt x="40" y="867"/>
                  </a:lnTo>
                  <a:lnTo>
                    <a:pt x="44" y="859"/>
                  </a:lnTo>
                  <a:lnTo>
                    <a:pt x="47" y="850"/>
                  </a:lnTo>
                  <a:lnTo>
                    <a:pt x="53" y="840"/>
                  </a:lnTo>
                  <a:lnTo>
                    <a:pt x="57" y="831"/>
                  </a:lnTo>
                  <a:lnTo>
                    <a:pt x="65" y="821"/>
                  </a:lnTo>
                  <a:lnTo>
                    <a:pt x="70" y="808"/>
                  </a:lnTo>
                  <a:lnTo>
                    <a:pt x="78" y="796"/>
                  </a:lnTo>
                  <a:lnTo>
                    <a:pt x="85" y="785"/>
                  </a:lnTo>
                  <a:lnTo>
                    <a:pt x="95" y="772"/>
                  </a:lnTo>
                  <a:lnTo>
                    <a:pt x="103" y="758"/>
                  </a:lnTo>
                  <a:lnTo>
                    <a:pt x="110" y="745"/>
                  </a:lnTo>
                  <a:lnTo>
                    <a:pt x="122" y="730"/>
                  </a:lnTo>
                  <a:lnTo>
                    <a:pt x="131" y="715"/>
                  </a:lnTo>
                  <a:lnTo>
                    <a:pt x="141" y="699"/>
                  </a:lnTo>
                  <a:lnTo>
                    <a:pt x="152" y="682"/>
                  </a:lnTo>
                  <a:lnTo>
                    <a:pt x="163" y="667"/>
                  </a:lnTo>
                  <a:lnTo>
                    <a:pt x="175" y="652"/>
                  </a:lnTo>
                  <a:lnTo>
                    <a:pt x="186" y="633"/>
                  </a:lnTo>
                  <a:lnTo>
                    <a:pt x="198" y="618"/>
                  </a:lnTo>
                  <a:lnTo>
                    <a:pt x="211" y="599"/>
                  </a:lnTo>
                  <a:lnTo>
                    <a:pt x="222" y="582"/>
                  </a:lnTo>
                  <a:lnTo>
                    <a:pt x="236" y="563"/>
                  </a:lnTo>
                  <a:lnTo>
                    <a:pt x="249" y="545"/>
                  </a:lnTo>
                  <a:lnTo>
                    <a:pt x="262" y="528"/>
                  </a:lnTo>
                  <a:lnTo>
                    <a:pt x="275" y="511"/>
                  </a:lnTo>
                  <a:lnTo>
                    <a:pt x="287" y="490"/>
                  </a:lnTo>
                  <a:lnTo>
                    <a:pt x="300" y="473"/>
                  </a:lnTo>
                  <a:lnTo>
                    <a:pt x="313" y="454"/>
                  </a:lnTo>
                  <a:lnTo>
                    <a:pt x="327" y="437"/>
                  </a:lnTo>
                  <a:lnTo>
                    <a:pt x="340" y="418"/>
                  </a:lnTo>
                  <a:lnTo>
                    <a:pt x="355" y="399"/>
                  </a:lnTo>
                  <a:lnTo>
                    <a:pt x="369" y="382"/>
                  </a:lnTo>
                  <a:lnTo>
                    <a:pt x="382" y="365"/>
                  </a:lnTo>
                  <a:lnTo>
                    <a:pt x="395" y="346"/>
                  </a:lnTo>
                  <a:lnTo>
                    <a:pt x="409" y="329"/>
                  </a:lnTo>
                  <a:lnTo>
                    <a:pt x="420" y="310"/>
                  </a:lnTo>
                  <a:lnTo>
                    <a:pt x="433" y="293"/>
                  </a:lnTo>
                  <a:lnTo>
                    <a:pt x="447" y="275"/>
                  </a:lnTo>
                  <a:lnTo>
                    <a:pt x="458" y="258"/>
                  </a:lnTo>
                  <a:lnTo>
                    <a:pt x="471" y="241"/>
                  </a:lnTo>
                  <a:lnTo>
                    <a:pt x="485" y="226"/>
                  </a:lnTo>
                  <a:lnTo>
                    <a:pt x="496" y="209"/>
                  </a:lnTo>
                  <a:lnTo>
                    <a:pt x="507" y="194"/>
                  </a:lnTo>
                  <a:lnTo>
                    <a:pt x="519" y="178"/>
                  </a:lnTo>
                  <a:lnTo>
                    <a:pt x="530" y="163"/>
                  </a:lnTo>
                  <a:lnTo>
                    <a:pt x="542" y="148"/>
                  </a:lnTo>
                  <a:lnTo>
                    <a:pt x="551" y="135"/>
                  </a:lnTo>
                  <a:lnTo>
                    <a:pt x="562" y="121"/>
                  </a:lnTo>
                  <a:lnTo>
                    <a:pt x="572" y="110"/>
                  </a:lnTo>
                  <a:lnTo>
                    <a:pt x="581" y="97"/>
                  </a:lnTo>
                  <a:lnTo>
                    <a:pt x="591" y="85"/>
                  </a:lnTo>
                  <a:lnTo>
                    <a:pt x="599" y="74"/>
                  </a:lnTo>
                  <a:lnTo>
                    <a:pt x="606" y="64"/>
                  </a:lnTo>
                  <a:lnTo>
                    <a:pt x="614" y="55"/>
                  </a:lnTo>
                  <a:lnTo>
                    <a:pt x="621" y="45"/>
                  </a:lnTo>
                  <a:lnTo>
                    <a:pt x="627" y="36"/>
                  </a:lnTo>
                  <a:lnTo>
                    <a:pt x="633" y="30"/>
                  </a:lnTo>
                  <a:lnTo>
                    <a:pt x="638" y="23"/>
                  </a:lnTo>
                  <a:lnTo>
                    <a:pt x="642" y="17"/>
                  </a:lnTo>
                  <a:lnTo>
                    <a:pt x="646" y="11"/>
                  </a:lnTo>
                  <a:lnTo>
                    <a:pt x="650" y="7"/>
                  </a:lnTo>
                  <a:lnTo>
                    <a:pt x="654" y="2"/>
                  </a:lnTo>
                  <a:lnTo>
                    <a:pt x="657" y="0"/>
                  </a:lnTo>
                  <a:lnTo>
                    <a:pt x="659" y="0"/>
                  </a:lnTo>
                  <a:lnTo>
                    <a:pt x="661" y="2"/>
                  </a:lnTo>
                  <a:lnTo>
                    <a:pt x="667" y="2"/>
                  </a:lnTo>
                  <a:lnTo>
                    <a:pt x="673" y="4"/>
                  </a:lnTo>
                  <a:lnTo>
                    <a:pt x="680" y="5"/>
                  </a:lnTo>
                  <a:lnTo>
                    <a:pt x="684" y="5"/>
                  </a:lnTo>
                  <a:lnTo>
                    <a:pt x="688" y="5"/>
                  </a:lnTo>
                  <a:lnTo>
                    <a:pt x="694" y="7"/>
                  </a:lnTo>
                  <a:lnTo>
                    <a:pt x="697" y="9"/>
                  </a:lnTo>
                  <a:lnTo>
                    <a:pt x="703" y="9"/>
                  </a:lnTo>
                  <a:lnTo>
                    <a:pt x="707" y="11"/>
                  </a:lnTo>
                  <a:lnTo>
                    <a:pt x="713" y="11"/>
                  </a:lnTo>
                  <a:lnTo>
                    <a:pt x="718" y="13"/>
                  </a:lnTo>
                  <a:lnTo>
                    <a:pt x="722" y="13"/>
                  </a:lnTo>
                  <a:lnTo>
                    <a:pt x="730" y="15"/>
                  </a:lnTo>
                  <a:lnTo>
                    <a:pt x="735" y="15"/>
                  </a:lnTo>
                  <a:lnTo>
                    <a:pt x="743" y="17"/>
                  </a:lnTo>
                  <a:lnTo>
                    <a:pt x="749" y="17"/>
                  </a:lnTo>
                  <a:lnTo>
                    <a:pt x="754" y="19"/>
                  </a:lnTo>
                  <a:lnTo>
                    <a:pt x="762" y="19"/>
                  </a:lnTo>
                  <a:lnTo>
                    <a:pt x="770" y="21"/>
                  </a:lnTo>
                  <a:lnTo>
                    <a:pt x="775" y="21"/>
                  </a:lnTo>
                  <a:lnTo>
                    <a:pt x="783" y="23"/>
                  </a:lnTo>
                  <a:lnTo>
                    <a:pt x="791" y="24"/>
                  </a:lnTo>
                  <a:lnTo>
                    <a:pt x="798" y="26"/>
                  </a:lnTo>
                  <a:lnTo>
                    <a:pt x="804" y="26"/>
                  </a:lnTo>
                  <a:lnTo>
                    <a:pt x="811" y="26"/>
                  </a:lnTo>
                  <a:lnTo>
                    <a:pt x="819" y="26"/>
                  </a:lnTo>
                  <a:lnTo>
                    <a:pt x="827" y="26"/>
                  </a:lnTo>
                  <a:lnTo>
                    <a:pt x="834" y="26"/>
                  </a:lnTo>
                  <a:lnTo>
                    <a:pt x="842" y="28"/>
                  </a:lnTo>
                  <a:lnTo>
                    <a:pt x="849" y="28"/>
                  </a:lnTo>
                  <a:lnTo>
                    <a:pt x="855" y="30"/>
                  </a:lnTo>
                  <a:lnTo>
                    <a:pt x="863" y="30"/>
                  </a:lnTo>
                  <a:lnTo>
                    <a:pt x="870" y="30"/>
                  </a:lnTo>
                  <a:lnTo>
                    <a:pt x="878" y="30"/>
                  </a:lnTo>
                  <a:lnTo>
                    <a:pt x="886" y="30"/>
                  </a:lnTo>
                  <a:lnTo>
                    <a:pt x="893" y="30"/>
                  </a:lnTo>
                  <a:lnTo>
                    <a:pt x="901" y="30"/>
                  </a:lnTo>
                  <a:lnTo>
                    <a:pt x="908" y="30"/>
                  </a:lnTo>
                  <a:lnTo>
                    <a:pt x="916" y="30"/>
                  </a:lnTo>
                  <a:lnTo>
                    <a:pt x="922" y="30"/>
                  </a:lnTo>
                  <a:lnTo>
                    <a:pt x="929" y="28"/>
                  </a:lnTo>
                  <a:lnTo>
                    <a:pt x="935" y="28"/>
                  </a:lnTo>
                  <a:lnTo>
                    <a:pt x="943" y="26"/>
                  </a:lnTo>
                  <a:lnTo>
                    <a:pt x="950" y="26"/>
                  </a:lnTo>
                  <a:lnTo>
                    <a:pt x="956" y="24"/>
                  </a:lnTo>
                  <a:lnTo>
                    <a:pt x="963" y="24"/>
                  </a:lnTo>
                  <a:lnTo>
                    <a:pt x="969" y="23"/>
                  </a:lnTo>
                  <a:lnTo>
                    <a:pt x="975" y="21"/>
                  </a:lnTo>
                  <a:lnTo>
                    <a:pt x="981" y="19"/>
                  </a:lnTo>
                  <a:lnTo>
                    <a:pt x="986" y="19"/>
                  </a:lnTo>
                  <a:lnTo>
                    <a:pt x="994" y="17"/>
                  </a:lnTo>
                  <a:lnTo>
                    <a:pt x="998" y="13"/>
                  </a:lnTo>
                  <a:lnTo>
                    <a:pt x="1003" y="11"/>
                  </a:lnTo>
                  <a:lnTo>
                    <a:pt x="1009" y="9"/>
                  </a:lnTo>
                  <a:lnTo>
                    <a:pt x="1015" y="7"/>
                  </a:lnTo>
                  <a:lnTo>
                    <a:pt x="1015" y="9"/>
                  </a:lnTo>
                  <a:lnTo>
                    <a:pt x="1017" y="11"/>
                  </a:lnTo>
                  <a:lnTo>
                    <a:pt x="1019" y="15"/>
                  </a:lnTo>
                  <a:lnTo>
                    <a:pt x="1022" y="19"/>
                  </a:lnTo>
                  <a:lnTo>
                    <a:pt x="1024" y="23"/>
                  </a:lnTo>
                  <a:lnTo>
                    <a:pt x="1028" y="26"/>
                  </a:lnTo>
                  <a:lnTo>
                    <a:pt x="1030" y="32"/>
                  </a:lnTo>
                  <a:lnTo>
                    <a:pt x="1036" y="38"/>
                  </a:lnTo>
                  <a:lnTo>
                    <a:pt x="1039" y="43"/>
                  </a:lnTo>
                  <a:lnTo>
                    <a:pt x="1045" y="51"/>
                  </a:lnTo>
                  <a:lnTo>
                    <a:pt x="1049" y="57"/>
                  </a:lnTo>
                  <a:lnTo>
                    <a:pt x="1055" y="66"/>
                  </a:lnTo>
                  <a:lnTo>
                    <a:pt x="1060" y="74"/>
                  </a:lnTo>
                  <a:lnTo>
                    <a:pt x="1066" y="83"/>
                  </a:lnTo>
                  <a:lnTo>
                    <a:pt x="1072" y="91"/>
                  </a:lnTo>
                  <a:lnTo>
                    <a:pt x="1077" y="102"/>
                  </a:lnTo>
                  <a:lnTo>
                    <a:pt x="1085" y="112"/>
                  </a:lnTo>
                  <a:lnTo>
                    <a:pt x="1093" y="123"/>
                  </a:lnTo>
                  <a:lnTo>
                    <a:pt x="1098" y="133"/>
                  </a:lnTo>
                  <a:lnTo>
                    <a:pt x="1104" y="146"/>
                  </a:lnTo>
                  <a:lnTo>
                    <a:pt x="1112" y="158"/>
                  </a:lnTo>
                  <a:lnTo>
                    <a:pt x="1119" y="171"/>
                  </a:lnTo>
                  <a:lnTo>
                    <a:pt x="1127" y="184"/>
                  </a:lnTo>
                  <a:lnTo>
                    <a:pt x="1135" y="197"/>
                  </a:lnTo>
                  <a:lnTo>
                    <a:pt x="1140" y="211"/>
                  </a:lnTo>
                  <a:lnTo>
                    <a:pt x="1148" y="226"/>
                  </a:lnTo>
                  <a:lnTo>
                    <a:pt x="1155" y="241"/>
                  </a:lnTo>
                  <a:lnTo>
                    <a:pt x="1163" y="256"/>
                  </a:lnTo>
                  <a:lnTo>
                    <a:pt x="1171" y="272"/>
                  </a:lnTo>
                  <a:lnTo>
                    <a:pt x="1178" y="289"/>
                  </a:lnTo>
                  <a:lnTo>
                    <a:pt x="1186" y="304"/>
                  </a:lnTo>
                  <a:lnTo>
                    <a:pt x="1192" y="321"/>
                  </a:lnTo>
                  <a:lnTo>
                    <a:pt x="1199" y="338"/>
                  </a:lnTo>
                  <a:lnTo>
                    <a:pt x="1207" y="355"/>
                  </a:lnTo>
                  <a:lnTo>
                    <a:pt x="1212" y="372"/>
                  </a:lnTo>
                  <a:lnTo>
                    <a:pt x="1220" y="391"/>
                  </a:lnTo>
                  <a:lnTo>
                    <a:pt x="1226" y="409"/>
                  </a:lnTo>
                  <a:lnTo>
                    <a:pt x="1233" y="428"/>
                  </a:lnTo>
                  <a:lnTo>
                    <a:pt x="1239" y="447"/>
                  </a:lnTo>
                  <a:lnTo>
                    <a:pt x="1245" y="466"/>
                  </a:lnTo>
                  <a:lnTo>
                    <a:pt x="1250" y="486"/>
                  </a:lnTo>
                  <a:lnTo>
                    <a:pt x="1256" y="505"/>
                  </a:lnTo>
                  <a:lnTo>
                    <a:pt x="1260" y="526"/>
                  </a:lnTo>
                  <a:lnTo>
                    <a:pt x="1266" y="547"/>
                  </a:lnTo>
                  <a:lnTo>
                    <a:pt x="1271" y="568"/>
                  </a:lnTo>
                  <a:lnTo>
                    <a:pt x="1275" y="589"/>
                  </a:lnTo>
                  <a:lnTo>
                    <a:pt x="1279" y="610"/>
                  </a:lnTo>
                  <a:lnTo>
                    <a:pt x="1283" y="631"/>
                  </a:lnTo>
                  <a:lnTo>
                    <a:pt x="1285" y="652"/>
                  </a:lnTo>
                  <a:lnTo>
                    <a:pt x="1288" y="675"/>
                  </a:lnTo>
                  <a:lnTo>
                    <a:pt x="1290" y="696"/>
                  </a:lnTo>
                  <a:lnTo>
                    <a:pt x="1292" y="718"/>
                  </a:lnTo>
                  <a:lnTo>
                    <a:pt x="1294" y="741"/>
                  </a:lnTo>
                  <a:lnTo>
                    <a:pt x="1294" y="764"/>
                  </a:lnTo>
                  <a:lnTo>
                    <a:pt x="1294" y="787"/>
                  </a:lnTo>
                  <a:lnTo>
                    <a:pt x="1294" y="810"/>
                  </a:lnTo>
                  <a:lnTo>
                    <a:pt x="1294" y="833"/>
                  </a:lnTo>
                  <a:lnTo>
                    <a:pt x="1294" y="855"/>
                  </a:lnTo>
                  <a:lnTo>
                    <a:pt x="1292" y="880"/>
                  </a:lnTo>
                  <a:lnTo>
                    <a:pt x="1290" y="905"/>
                  </a:lnTo>
                  <a:lnTo>
                    <a:pt x="1288" y="928"/>
                  </a:lnTo>
                  <a:lnTo>
                    <a:pt x="1285" y="952"/>
                  </a:lnTo>
                  <a:lnTo>
                    <a:pt x="1281" y="975"/>
                  </a:lnTo>
                  <a:lnTo>
                    <a:pt x="1277" y="998"/>
                  </a:lnTo>
                  <a:lnTo>
                    <a:pt x="1273" y="1019"/>
                  </a:lnTo>
                  <a:lnTo>
                    <a:pt x="1269" y="1040"/>
                  </a:lnTo>
                  <a:lnTo>
                    <a:pt x="1266" y="1061"/>
                  </a:lnTo>
                  <a:lnTo>
                    <a:pt x="1264" y="1080"/>
                  </a:lnTo>
                  <a:lnTo>
                    <a:pt x="1260" y="1099"/>
                  </a:lnTo>
                  <a:lnTo>
                    <a:pt x="1258" y="1118"/>
                  </a:lnTo>
                  <a:lnTo>
                    <a:pt x="1254" y="1135"/>
                  </a:lnTo>
                  <a:lnTo>
                    <a:pt x="1252" y="1152"/>
                  </a:lnTo>
                  <a:lnTo>
                    <a:pt x="1249" y="1169"/>
                  </a:lnTo>
                  <a:lnTo>
                    <a:pt x="1245" y="1186"/>
                  </a:lnTo>
                  <a:lnTo>
                    <a:pt x="1243" y="1201"/>
                  </a:lnTo>
                  <a:lnTo>
                    <a:pt x="1241" y="1215"/>
                  </a:lnTo>
                  <a:lnTo>
                    <a:pt x="1237" y="1230"/>
                  </a:lnTo>
                  <a:lnTo>
                    <a:pt x="1237" y="1243"/>
                  </a:lnTo>
                  <a:lnTo>
                    <a:pt x="1233" y="1257"/>
                  </a:lnTo>
                  <a:lnTo>
                    <a:pt x="1231" y="1268"/>
                  </a:lnTo>
                  <a:lnTo>
                    <a:pt x="1230" y="1279"/>
                  </a:lnTo>
                  <a:lnTo>
                    <a:pt x="1228" y="1291"/>
                  </a:lnTo>
                  <a:lnTo>
                    <a:pt x="1224" y="1300"/>
                  </a:lnTo>
                  <a:lnTo>
                    <a:pt x="1224" y="1312"/>
                  </a:lnTo>
                  <a:lnTo>
                    <a:pt x="1222" y="1321"/>
                  </a:lnTo>
                  <a:lnTo>
                    <a:pt x="1220" y="1333"/>
                  </a:lnTo>
                  <a:lnTo>
                    <a:pt x="1218" y="1340"/>
                  </a:lnTo>
                  <a:lnTo>
                    <a:pt x="1216" y="1350"/>
                  </a:lnTo>
                  <a:lnTo>
                    <a:pt x="1214" y="1355"/>
                  </a:lnTo>
                  <a:lnTo>
                    <a:pt x="1214" y="1365"/>
                  </a:lnTo>
                  <a:lnTo>
                    <a:pt x="1212" y="1371"/>
                  </a:lnTo>
                  <a:lnTo>
                    <a:pt x="1211" y="1378"/>
                  </a:lnTo>
                  <a:lnTo>
                    <a:pt x="1211" y="1386"/>
                  </a:lnTo>
                  <a:lnTo>
                    <a:pt x="1209" y="1392"/>
                  </a:lnTo>
                  <a:lnTo>
                    <a:pt x="1207" y="1397"/>
                  </a:lnTo>
                  <a:lnTo>
                    <a:pt x="1207" y="1401"/>
                  </a:lnTo>
                  <a:lnTo>
                    <a:pt x="1205" y="1407"/>
                  </a:lnTo>
                  <a:lnTo>
                    <a:pt x="1205" y="1412"/>
                  </a:lnTo>
                  <a:lnTo>
                    <a:pt x="1201" y="1420"/>
                  </a:lnTo>
                  <a:lnTo>
                    <a:pt x="1201" y="1426"/>
                  </a:lnTo>
                  <a:lnTo>
                    <a:pt x="1197" y="1431"/>
                  </a:lnTo>
                  <a:lnTo>
                    <a:pt x="1197" y="1437"/>
                  </a:lnTo>
                  <a:lnTo>
                    <a:pt x="1195" y="1441"/>
                  </a:lnTo>
                  <a:lnTo>
                    <a:pt x="1195" y="1445"/>
                  </a:lnTo>
                  <a:lnTo>
                    <a:pt x="1193" y="1449"/>
                  </a:lnTo>
                  <a:lnTo>
                    <a:pt x="1192" y="1450"/>
                  </a:lnTo>
                  <a:lnTo>
                    <a:pt x="1192" y="1452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Freeform 12"/>
            <p:cNvSpPr>
              <a:spLocks/>
            </p:cNvSpPr>
            <p:nvPr/>
          </p:nvSpPr>
          <p:spPr bwMode="auto">
            <a:xfrm>
              <a:off x="2242" y="1681"/>
              <a:ext cx="203" cy="390"/>
            </a:xfrm>
            <a:custGeom>
              <a:avLst/>
              <a:gdLst>
                <a:gd name="T0" fmla="*/ 1 w 407"/>
                <a:gd name="T1" fmla="*/ 362 h 779"/>
                <a:gd name="T2" fmla="*/ 2 w 407"/>
                <a:gd name="T3" fmla="*/ 355 h 779"/>
                <a:gd name="T4" fmla="*/ 5 w 407"/>
                <a:gd name="T5" fmla="*/ 343 h 779"/>
                <a:gd name="T6" fmla="*/ 7 w 407"/>
                <a:gd name="T7" fmla="*/ 336 h 779"/>
                <a:gd name="T8" fmla="*/ 9 w 407"/>
                <a:gd name="T9" fmla="*/ 328 h 779"/>
                <a:gd name="T10" fmla="*/ 12 w 407"/>
                <a:gd name="T11" fmla="*/ 318 h 779"/>
                <a:gd name="T12" fmla="*/ 15 w 407"/>
                <a:gd name="T13" fmla="*/ 310 h 779"/>
                <a:gd name="T14" fmla="*/ 19 w 407"/>
                <a:gd name="T15" fmla="*/ 299 h 779"/>
                <a:gd name="T16" fmla="*/ 23 w 407"/>
                <a:gd name="T17" fmla="*/ 288 h 779"/>
                <a:gd name="T18" fmla="*/ 27 w 407"/>
                <a:gd name="T19" fmla="*/ 276 h 779"/>
                <a:gd name="T20" fmla="*/ 31 w 407"/>
                <a:gd name="T21" fmla="*/ 263 h 779"/>
                <a:gd name="T22" fmla="*/ 37 w 407"/>
                <a:gd name="T23" fmla="*/ 250 h 779"/>
                <a:gd name="T24" fmla="*/ 43 w 407"/>
                <a:gd name="T25" fmla="*/ 237 h 779"/>
                <a:gd name="T26" fmla="*/ 48 w 407"/>
                <a:gd name="T27" fmla="*/ 222 h 779"/>
                <a:gd name="T28" fmla="*/ 56 w 407"/>
                <a:gd name="T29" fmla="*/ 206 h 779"/>
                <a:gd name="T30" fmla="*/ 63 w 407"/>
                <a:gd name="T31" fmla="*/ 190 h 779"/>
                <a:gd name="T32" fmla="*/ 71 w 407"/>
                <a:gd name="T33" fmla="*/ 174 h 779"/>
                <a:gd name="T34" fmla="*/ 78 w 407"/>
                <a:gd name="T35" fmla="*/ 161 h 779"/>
                <a:gd name="T36" fmla="*/ 81 w 407"/>
                <a:gd name="T37" fmla="*/ 154 h 779"/>
                <a:gd name="T38" fmla="*/ 85 w 407"/>
                <a:gd name="T39" fmla="*/ 146 h 779"/>
                <a:gd name="T40" fmla="*/ 88 w 407"/>
                <a:gd name="T41" fmla="*/ 140 h 779"/>
                <a:gd name="T42" fmla="*/ 92 w 407"/>
                <a:gd name="T43" fmla="*/ 132 h 779"/>
                <a:gd name="T44" fmla="*/ 96 w 407"/>
                <a:gd name="T45" fmla="*/ 125 h 779"/>
                <a:gd name="T46" fmla="*/ 100 w 407"/>
                <a:gd name="T47" fmla="*/ 118 h 779"/>
                <a:gd name="T48" fmla="*/ 104 w 407"/>
                <a:gd name="T49" fmla="*/ 110 h 779"/>
                <a:gd name="T50" fmla="*/ 108 w 407"/>
                <a:gd name="T51" fmla="*/ 103 h 779"/>
                <a:gd name="T52" fmla="*/ 112 w 407"/>
                <a:gd name="T53" fmla="*/ 95 h 779"/>
                <a:gd name="T54" fmla="*/ 117 w 407"/>
                <a:gd name="T55" fmla="*/ 87 h 779"/>
                <a:gd name="T56" fmla="*/ 121 w 407"/>
                <a:gd name="T57" fmla="*/ 80 h 779"/>
                <a:gd name="T58" fmla="*/ 125 w 407"/>
                <a:gd name="T59" fmla="*/ 72 h 779"/>
                <a:gd name="T60" fmla="*/ 130 w 407"/>
                <a:gd name="T61" fmla="*/ 65 h 779"/>
                <a:gd name="T62" fmla="*/ 135 w 407"/>
                <a:gd name="T63" fmla="*/ 56 h 779"/>
                <a:gd name="T64" fmla="*/ 140 w 407"/>
                <a:gd name="T65" fmla="*/ 48 h 779"/>
                <a:gd name="T66" fmla="*/ 145 w 407"/>
                <a:gd name="T67" fmla="*/ 41 h 779"/>
                <a:gd name="T68" fmla="*/ 151 w 407"/>
                <a:gd name="T69" fmla="*/ 32 h 779"/>
                <a:gd name="T70" fmla="*/ 156 w 407"/>
                <a:gd name="T71" fmla="*/ 24 h 779"/>
                <a:gd name="T72" fmla="*/ 161 w 407"/>
                <a:gd name="T73" fmla="*/ 16 h 779"/>
                <a:gd name="T74" fmla="*/ 167 w 407"/>
                <a:gd name="T75" fmla="*/ 8 h 779"/>
                <a:gd name="T76" fmla="*/ 173 w 407"/>
                <a:gd name="T77" fmla="*/ 0 h 779"/>
                <a:gd name="T78" fmla="*/ 201 w 407"/>
                <a:gd name="T79" fmla="*/ 30 h 779"/>
                <a:gd name="T80" fmla="*/ 196 w 407"/>
                <a:gd name="T81" fmla="*/ 37 h 779"/>
                <a:gd name="T82" fmla="*/ 190 w 407"/>
                <a:gd name="T83" fmla="*/ 45 h 779"/>
                <a:gd name="T84" fmla="*/ 183 w 407"/>
                <a:gd name="T85" fmla="*/ 53 h 779"/>
                <a:gd name="T86" fmla="*/ 175 w 407"/>
                <a:gd name="T87" fmla="*/ 65 h 779"/>
                <a:gd name="T88" fmla="*/ 166 w 407"/>
                <a:gd name="T89" fmla="*/ 76 h 779"/>
                <a:gd name="T90" fmla="*/ 157 w 407"/>
                <a:gd name="T91" fmla="*/ 90 h 779"/>
                <a:gd name="T92" fmla="*/ 146 w 407"/>
                <a:gd name="T93" fmla="*/ 106 h 779"/>
                <a:gd name="T94" fmla="*/ 135 w 407"/>
                <a:gd name="T95" fmla="*/ 123 h 779"/>
                <a:gd name="T96" fmla="*/ 123 w 407"/>
                <a:gd name="T97" fmla="*/ 142 h 779"/>
                <a:gd name="T98" fmla="*/ 112 w 407"/>
                <a:gd name="T99" fmla="*/ 161 h 779"/>
                <a:gd name="T100" fmla="*/ 99 w 407"/>
                <a:gd name="T101" fmla="*/ 182 h 779"/>
                <a:gd name="T102" fmla="*/ 87 w 407"/>
                <a:gd name="T103" fmla="*/ 202 h 779"/>
                <a:gd name="T104" fmla="*/ 75 w 407"/>
                <a:gd name="T105" fmla="*/ 226 h 779"/>
                <a:gd name="T106" fmla="*/ 64 w 407"/>
                <a:gd name="T107" fmla="*/ 250 h 779"/>
                <a:gd name="T108" fmla="*/ 51 w 407"/>
                <a:gd name="T109" fmla="*/ 274 h 779"/>
                <a:gd name="T110" fmla="*/ 40 w 407"/>
                <a:gd name="T111" fmla="*/ 300 h 779"/>
                <a:gd name="T112" fmla="*/ 29 w 407"/>
                <a:gd name="T113" fmla="*/ 326 h 779"/>
                <a:gd name="T114" fmla="*/ 19 w 407"/>
                <a:gd name="T115" fmla="*/ 353 h 779"/>
                <a:gd name="T116" fmla="*/ 10 w 407"/>
                <a:gd name="T117" fmla="*/ 380 h 779"/>
                <a:gd name="T118" fmla="*/ 0 w 407"/>
                <a:gd name="T119" fmla="*/ 367 h 7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07" h="779">
                  <a:moveTo>
                    <a:pt x="0" y="733"/>
                  </a:moveTo>
                  <a:lnTo>
                    <a:pt x="0" y="730"/>
                  </a:lnTo>
                  <a:lnTo>
                    <a:pt x="2" y="724"/>
                  </a:lnTo>
                  <a:lnTo>
                    <a:pt x="2" y="720"/>
                  </a:lnTo>
                  <a:lnTo>
                    <a:pt x="4" y="714"/>
                  </a:lnTo>
                  <a:lnTo>
                    <a:pt x="4" y="709"/>
                  </a:lnTo>
                  <a:lnTo>
                    <a:pt x="8" y="703"/>
                  </a:lnTo>
                  <a:lnTo>
                    <a:pt x="8" y="693"/>
                  </a:lnTo>
                  <a:lnTo>
                    <a:pt x="10" y="686"/>
                  </a:lnTo>
                  <a:lnTo>
                    <a:pt x="12" y="680"/>
                  </a:lnTo>
                  <a:lnTo>
                    <a:pt x="14" y="676"/>
                  </a:lnTo>
                  <a:lnTo>
                    <a:pt x="14" y="671"/>
                  </a:lnTo>
                  <a:lnTo>
                    <a:pt x="16" y="667"/>
                  </a:lnTo>
                  <a:lnTo>
                    <a:pt x="17" y="661"/>
                  </a:lnTo>
                  <a:lnTo>
                    <a:pt x="19" y="655"/>
                  </a:lnTo>
                  <a:lnTo>
                    <a:pt x="21" y="650"/>
                  </a:lnTo>
                  <a:lnTo>
                    <a:pt x="23" y="644"/>
                  </a:lnTo>
                  <a:lnTo>
                    <a:pt x="25" y="636"/>
                  </a:lnTo>
                  <a:lnTo>
                    <a:pt x="27" y="631"/>
                  </a:lnTo>
                  <a:lnTo>
                    <a:pt x="29" y="625"/>
                  </a:lnTo>
                  <a:lnTo>
                    <a:pt x="31" y="619"/>
                  </a:lnTo>
                  <a:lnTo>
                    <a:pt x="33" y="612"/>
                  </a:lnTo>
                  <a:lnTo>
                    <a:pt x="36" y="606"/>
                  </a:lnTo>
                  <a:lnTo>
                    <a:pt x="38" y="598"/>
                  </a:lnTo>
                  <a:lnTo>
                    <a:pt x="40" y="591"/>
                  </a:lnTo>
                  <a:lnTo>
                    <a:pt x="44" y="583"/>
                  </a:lnTo>
                  <a:lnTo>
                    <a:pt x="46" y="576"/>
                  </a:lnTo>
                  <a:lnTo>
                    <a:pt x="48" y="568"/>
                  </a:lnTo>
                  <a:lnTo>
                    <a:pt x="52" y="560"/>
                  </a:lnTo>
                  <a:lnTo>
                    <a:pt x="54" y="551"/>
                  </a:lnTo>
                  <a:lnTo>
                    <a:pt x="57" y="543"/>
                  </a:lnTo>
                  <a:lnTo>
                    <a:pt x="59" y="536"/>
                  </a:lnTo>
                  <a:lnTo>
                    <a:pt x="63" y="526"/>
                  </a:lnTo>
                  <a:lnTo>
                    <a:pt x="67" y="517"/>
                  </a:lnTo>
                  <a:lnTo>
                    <a:pt x="71" y="509"/>
                  </a:lnTo>
                  <a:lnTo>
                    <a:pt x="74" y="500"/>
                  </a:lnTo>
                  <a:lnTo>
                    <a:pt x="78" y="492"/>
                  </a:lnTo>
                  <a:lnTo>
                    <a:pt x="82" y="481"/>
                  </a:lnTo>
                  <a:lnTo>
                    <a:pt x="86" y="473"/>
                  </a:lnTo>
                  <a:lnTo>
                    <a:pt x="90" y="462"/>
                  </a:lnTo>
                  <a:lnTo>
                    <a:pt x="93" y="454"/>
                  </a:lnTo>
                  <a:lnTo>
                    <a:pt x="97" y="443"/>
                  </a:lnTo>
                  <a:lnTo>
                    <a:pt x="101" y="433"/>
                  </a:lnTo>
                  <a:lnTo>
                    <a:pt x="107" y="424"/>
                  </a:lnTo>
                  <a:lnTo>
                    <a:pt x="113" y="412"/>
                  </a:lnTo>
                  <a:lnTo>
                    <a:pt x="116" y="403"/>
                  </a:lnTo>
                  <a:lnTo>
                    <a:pt x="120" y="391"/>
                  </a:lnTo>
                  <a:lnTo>
                    <a:pt x="126" y="380"/>
                  </a:lnTo>
                  <a:lnTo>
                    <a:pt x="132" y="370"/>
                  </a:lnTo>
                  <a:lnTo>
                    <a:pt x="135" y="359"/>
                  </a:lnTo>
                  <a:lnTo>
                    <a:pt x="143" y="347"/>
                  </a:lnTo>
                  <a:lnTo>
                    <a:pt x="149" y="338"/>
                  </a:lnTo>
                  <a:lnTo>
                    <a:pt x="154" y="327"/>
                  </a:lnTo>
                  <a:lnTo>
                    <a:pt x="156" y="321"/>
                  </a:lnTo>
                  <a:lnTo>
                    <a:pt x="158" y="317"/>
                  </a:lnTo>
                  <a:lnTo>
                    <a:pt x="160" y="311"/>
                  </a:lnTo>
                  <a:lnTo>
                    <a:pt x="162" y="308"/>
                  </a:lnTo>
                  <a:lnTo>
                    <a:pt x="164" y="302"/>
                  </a:lnTo>
                  <a:lnTo>
                    <a:pt x="168" y="298"/>
                  </a:lnTo>
                  <a:lnTo>
                    <a:pt x="170" y="292"/>
                  </a:lnTo>
                  <a:lnTo>
                    <a:pt x="171" y="289"/>
                  </a:lnTo>
                  <a:lnTo>
                    <a:pt x="175" y="285"/>
                  </a:lnTo>
                  <a:lnTo>
                    <a:pt x="177" y="279"/>
                  </a:lnTo>
                  <a:lnTo>
                    <a:pt x="179" y="273"/>
                  </a:lnTo>
                  <a:lnTo>
                    <a:pt x="183" y="269"/>
                  </a:lnTo>
                  <a:lnTo>
                    <a:pt x="185" y="264"/>
                  </a:lnTo>
                  <a:lnTo>
                    <a:pt x="187" y="260"/>
                  </a:lnTo>
                  <a:lnTo>
                    <a:pt x="190" y="254"/>
                  </a:lnTo>
                  <a:lnTo>
                    <a:pt x="192" y="250"/>
                  </a:lnTo>
                  <a:lnTo>
                    <a:pt x="194" y="245"/>
                  </a:lnTo>
                  <a:lnTo>
                    <a:pt x="196" y="241"/>
                  </a:lnTo>
                  <a:lnTo>
                    <a:pt x="200" y="235"/>
                  </a:lnTo>
                  <a:lnTo>
                    <a:pt x="202" y="230"/>
                  </a:lnTo>
                  <a:lnTo>
                    <a:pt x="204" y="226"/>
                  </a:lnTo>
                  <a:lnTo>
                    <a:pt x="208" y="220"/>
                  </a:lnTo>
                  <a:lnTo>
                    <a:pt x="211" y="214"/>
                  </a:lnTo>
                  <a:lnTo>
                    <a:pt x="213" y="211"/>
                  </a:lnTo>
                  <a:lnTo>
                    <a:pt x="217" y="205"/>
                  </a:lnTo>
                  <a:lnTo>
                    <a:pt x="219" y="199"/>
                  </a:lnTo>
                  <a:lnTo>
                    <a:pt x="221" y="195"/>
                  </a:lnTo>
                  <a:lnTo>
                    <a:pt x="225" y="190"/>
                  </a:lnTo>
                  <a:lnTo>
                    <a:pt x="227" y="186"/>
                  </a:lnTo>
                  <a:lnTo>
                    <a:pt x="230" y="180"/>
                  </a:lnTo>
                  <a:lnTo>
                    <a:pt x="234" y="174"/>
                  </a:lnTo>
                  <a:lnTo>
                    <a:pt x="238" y="171"/>
                  </a:lnTo>
                  <a:lnTo>
                    <a:pt x="240" y="165"/>
                  </a:lnTo>
                  <a:lnTo>
                    <a:pt x="242" y="159"/>
                  </a:lnTo>
                  <a:lnTo>
                    <a:pt x="246" y="154"/>
                  </a:lnTo>
                  <a:lnTo>
                    <a:pt x="249" y="150"/>
                  </a:lnTo>
                  <a:lnTo>
                    <a:pt x="251" y="144"/>
                  </a:lnTo>
                  <a:lnTo>
                    <a:pt x="255" y="138"/>
                  </a:lnTo>
                  <a:lnTo>
                    <a:pt x="259" y="133"/>
                  </a:lnTo>
                  <a:lnTo>
                    <a:pt x="261" y="129"/>
                  </a:lnTo>
                  <a:lnTo>
                    <a:pt x="265" y="121"/>
                  </a:lnTo>
                  <a:lnTo>
                    <a:pt x="266" y="117"/>
                  </a:lnTo>
                  <a:lnTo>
                    <a:pt x="270" y="112"/>
                  </a:lnTo>
                  <a:lnTo>
                    <a:pt x="274" y="108"/>
                  </a:lnTo>
                  <a:lnTo>
                    <a:pt x="278" y="102"/>
                  </a:lnTo>
                  <a:lnTo>
                    <a:pt x="280" y="96"/>
                  </a:lnTo>
                  <a:lnTo>
                    <a:pt x="284" y="91"/>
                  </a:lnTo>
                  <a:lnTo>
                    <a:pt x="287" y="87"/>
                  </a:lnTo>
                  <a:lnTo>
                    <a:pt x="291" y="81"/>
                  </a:lnTo>
                  <a:lnTo>
                    <a:pt x="295" y="76"/>
                  </a:lnTo>
                  <a:lnTo>
                    <a:pt x="297" y="70"/>
                  </a:lnTo>
                  <a:lnTo>
                    <a:pt x="303" y="64"/>
                  </a:lnTo>
                  <a:lnTo>
                    <a:pt x="304" y="58"/>
                  </a:lnTo>
                  <a:lnTo>
                    <a:pt x="308" y="53"/>
                  </a:lnTo>
                  <a:lnTo>
                    <a:pt x="312" y="47"/>
                  </a:lnTo>
                  <a:lnTo>
                    <a:pt x="316" y="43"/>
                  </a:lnTo>
                  <a:lnTo>
                    <a:pt x="320" y="38"/>
                  </a:lnTo>
                  <a:lnTo>
                    <a:pt x="323" y="32"/>
                  </a:lnTo>
                  <a:lnTo>
                    <a:pt x="327" y="26"/>
                  </a:lnTo>
                  <a:lnTo>
                    <a:pt x="331" y="20"/>
                  </a:lnTo>
                  <a:lnTo>
                    <a:pt x="335" y="15"/>
                  </a:lnTo>
                  <a:lnTo>
                    <a:pt x="339" y="9"/>
                  </a:lnTo>
                  <a:lnTo>
                    <a:pt x="342" y="5"/>
                  </a:lnTo>
                  <a:lnTo>
                    <a:pt x="346" y="0"/>
                  </a:lnTo>
                  <a:lnTo>
                    <a:pt x="407" y="57"/>
                  </a:lnTo>
                  <a:lnTo>
                    <a:pt x="403" y="60"/>
                  </a:lnTo>
                  <a:lnTo>
                    <a:pt x="399" y="64"/>
                  </a:lnTo>
                  <a:lnTo>
                    <a:pt x="396" y="72"/>
                  </a:lnTo>
                  <a:lnTo>
                    <a:pt x="392" y="74"/>
                  </a:lnTo>
                  <a:lnTo>
                    <a:pt x="388" y="79"/>
                  </a:lnTo>
                  <a:lnTo>
                    <a:pt x="384" y="83"/>
                  </a:lnTo>
                  <a:lnTo>
                    <a:pt x="380" y="89"/>
                  </a:lnTo>
                  <a:lnTo>
                    <a:pt x="377" y="95"/>
                  </a:lnTo>
                  <a:lnTo>
                    <a:pt x="371" y="100"/>
                  </a:lnTo>
                  <a:lnTo>
                    <a:pt x="367" y="106"/>
                  </a:lnTo>
                  <a:lnTo>
                    <a:pt x="363" y="114"/>
                  </a:lnTo>
                  <a:lnTo>
                    <a:pt x="358" y="121"/>
                  </a:lnTo>
                  <a:lnTo>
                    <a:pt x="350" y="129"/>
                  </a:lnTo>
                  <a:lnTo>
                    <a:pt x="344" y="136"/>
                  </a:lnTo>
                  <a:lnTo>
                    <a:pt x="339" y="144"/>
                  </a:lnTo>
                  <a:lnTo>
                    <a:pt x="333" y="152"/>
                  </a:lnTo>
                  <a:lnTo>
                    <a:pt x="327" y="161"/>
                  </a:lnTo>
                  <a:lnTo>
                    <a:pt x="320" y="171"/>
                  </a:lnTo>
                  <a:lnTo>
                    <a:pt x="314" y="180"/>
                  </a:lnTo>
                  <a:lnTo>
                    <a:pt x="306" y="190"/>
                  </a:lnTo>
                  <a:lnTo>
                    <a:pt x="301" y="199"/>
                  </a:lnTo>
                  <a:lnTo>
                    <a:pt x="293" y="211"/>
                  </a:lnTo>
                  <a:lnTo>
                    <a:pt x="285" y="222"/>
                  </a:lnTo>
                  <a:lnTo>
                    <a:pt x="278" y="233"/>
                  </a:lnTo>
                  <a:lnTo>
                    <a:pt x="270" y="245"/>
                  </a:lnTo>
                  <a:lnTo>
                    <a:pt x="263" y="258"/>
                  </a:lnTo>
                  <a:lnTo>
                    <a:pt x="257" y="269"/>
                  </a:lnTo>
                  <a:lnTo>
                    <a:pt x="247" y="283"/>
                  </a:lnTo>
                  <a:lnTo>
                    <a:pt x="240" y="294"/>
                  </a:lnTo>
                  <a:lnTo>
                    <a:pt x="232" y="308"/>
                  </a:lnTo>
                  <a:lnTo>
                    <a:pt x="225" y="321"/>
                  </a:lnTo>
                  <a:lnTo>
                    <a:pt x="215" y="334"/>
                  </a:lnTo>
                  <a:lnTo>
                    <a:pt x="208" y="347"/>
                  </a:lnTo>
                  <a:lnTo>
                    <a:pt x="198" y="363"/>
                  </a:lnTo>
                  <a:lnTo>
                    <a:pt x="190" y="376"/>
                  </a:lnTo>
                  <a:lnTo>
                    <a:pt x="183" y="391"/>
                  </a:lnTo>
                  <a:lnTo>
                    <a:pt x="175" y="404"/>
                  </a:lnTo>
                  <a:lnTo>
                    <a:pt x="166" y="420"/>
                  </a:lnTo>
                  <a:lnTo>
                    <a:pt x="158" y="437"/>
                  </a:lnTo>
                  <a:lnTo>
                    <a:pt x="151" y="452"/>
                  </a:lnTo>
                  <a:lnTo>
                    <a:pt x="143" y="467"/>
                  </a:lnTo>
                  <a:lnTo>
                    <a:pt x="135" y="482"/>
                  </a:lnTo>
                  <a:lnTo>
                    <a:pt x="128" y="500"/>
                  </a:lnTo>
                  <a:lnTo>
                    <a:pt x="118" y="515"/>
                  </a:lnTo>
                  <a:lnTo>
                    <a:pt x="111" y="532"/>
                  </a:lnTo>
                  <a:lnTo>
                    <a:pt x="103" y="547"/>
                  </a:lnTo>
                  <a:lnTo>
                    <a:pt x="95" y="566"/>
                  </a:lnTo>
                  <a:lnTo>
                    <a:pt x="88" y="581"/>
                  </a:lnTo>
                  <a:lnTo>
                    <a:pt x="80" y="600"/>
                  </a:lnTo>
                  <a:lnTo>
                    <a:pt x="73" y="617"/>
                  </a:lnTo>
                  <a:lnTo>
                    <a:pt x="67" y="635"/>
                  </a:lnTo>
                  <a:lnTo>
                    <a:pt x="59" y="652"/>
                  </a:lnTo>
                  <a:lnTo>
                    <a:pt x="52" y="671"/>
                  </a:lnTo>
                  <a:lnTo>
                    <a:pt x="44" y="688"/>
                  </a:lnTo>
                  <a:lnTo>
                    <a:pt x="38" y="705"/>
                  </a:lnTo>
                  <a:lnTo>
                    <a:pt x="33" y="722"/>
                  </a:lnTo>
                  <a:lnTo>
                    <a:pt x="27" y="741"/>
                  </a:lnTo>
                  <a:lnTo>
                    <a:pt x="21" y="760"/>
                  </a:lnTo>
                  <a:lnTo>
                    <a:pt x="16" y="779"/>
                  </a:lnTo>
                  <a:lnTo>
                    <a:pt x="0" y="733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Freeform 13"/>
            <p:cNvSpPr>
              <a:spLocks/>
            </p:cNvSpPr>
            <p:nvPr/>
          </p:nvSpPr>
          <p:spPr bwMode="auto">
            <a:xfrm>
              <a:off x="2471" y="1692"/>
              <a:ext cx="242" cy="273"/>
            </a:xfrm>
            <a:custGeom>
              <a:avLst/>
              <a:gdLst>
                <a:gd name="T0" fmla="*/ 2 w 485"/>
                <a:gd name="T1" fmla="*/ 0 h 546"/>
                <a:gd name="T2" fmla="*/ 7 w 485"/>
                <a:gd name="T3" fmla="*/ 1 h 546"/>
                <a:gd name="T4" fmla="*/ 15 w 485"/>
                <a:gd name="T5" fmla="*/ 3 h 546"/>
                <a:gd name="T6" fmla="*/ 25 w 485"/>
                <a:gd name="T7" fmla="*/ 5 h 546"/>
                <a:gd name="T8" fmla="*/ 32 w 485"/>
                <a:gd name="T9" fmla="*/ 6 h 546"/>
                <a:gd name="T10" fmla="*/ 40 w 485"/>
                <a:gd name="T11" fmla="*/ 7 h 546"/>
                <a:gd name="T12" fmla="*/ 47 w 485"/>
                <a:gd name="T13" fmla="*/ 7 h 546"/>
                <a:gd name="T14" fmla="*/ 54 w 485"/>
                <a:gd name="T15" fmla="*/ 8 h 546"/>
                <a:gd name="T16" fmla="*/ 63 w 485"/>
                <a:gd name="T17" fmla="*/ 8 h 546"/>
                <a:gd name="T18" fmla="*/ 71 w 485"/>
                <a:gd name="T19" fmla="*/ 8 h 546"/>
                <a:gd name="T20" fmla="*/ 81 w 485"/>
                <a:gd name="T21" fmla="*/ 8 h 546"/>
                <a:gd name="T22" fmla="*/ 90 w 485"/>
                <a:gd name="T23" fmla="*/ 7 h 546"/>
                <a:gd name="T24" fmla="*/ 100 w 485"/>
                <a:gd name="T25" fmla="*/ 6 h 546"/>
                <a:gd name="T26" fmla="*/ 110 w 485"/>
                <a:gd name="T27" fmla="*/ 5 h 546"/>
                <a:gd name="T28" fmla="*/ 122 w 485"/>
                <a:gd name="T29" fmla="*/ 4 h 546"/>
                <a:gd name="T30" fmla="*/ 133 w 485"/>
                <a:gd name="T31" fmla="*/ 2 h 546"/>
                <a:gd name="T32" fmla="*/ 138 w 485"/>
                <a:gd name="T33" fmla="*/ 4 h 546"/>
                <a:gd name="T34" fmla="*/ 144 w 485"/>
                <a:gd name="T35" fmla="*/ 13 h 546"/>
                <a:gd name="T36" fmla="*/ 148 w 485"/>
                <a:gd name="T37" fmla="*/ 19 h 546"/>
                <a:gd name="T38" fmla="*/ 153 w 485"/>
                <a:gd name="T39" fmla="*/ 26 h 546"/>
                <a:gd name="T40" fmla="*/ 158 w 485"/>
                <a:gd name="T41" fmla="*/ 36 h 546"/>
                <a:gd name="T42" fmla="*/ 164 w 485"/>
                <a:gd name="T43" fmla="*/ 46 h 546"/>
                <a:gd name="T44" fmla="*/ 170 w 485"/>
                <a:gd name="T45" fmla="*/ 56 h 546"/>
                <a:gd name="T46" fmla="*/ 177 w 485"/>
                <a:gd name="T47" fmla="*/ 69 h 546"/>
                <a:gd name="T48" fmla="*/ 183 w 485"/>
                <a:gd name="T49" fmla="*/ 82 h 546"/>
                <a:gd name="T50" fmla="*/ 190 w 485"/>
                <a:gd name="T51" fmla="*/ 97 h 546"/>
                <a:gd name="T52" fmla="*/ 197 w 485"/>
                <a:gd name="T53" fmla="*/ 113 h 546"/>
                <a:gd name="T54" fmla="*/ 203 w 485"/>
                <a:gd name="T55" fmla="*/ 129 h 546"/>
                <a:gd name="T56" fmla="*/ 211 w 485"/>
                <a:gd name="T57" fmla="*/ 146 h 546"/>
                <a:gd name="T58" fmla="*/ 218 w 485"/>
                <a:gd name="T59" fmla="*/ 164 h 546"/>
                <a:gd name="T60" fmla="*/ 222 w 485"/>
                <a:gd name="T61" fmla="*/ 183 h 546"/>
                <a:gd name="T62" fmla="*/ 228 w 485"/>
                <a:gd name="T63" fmla="*/ 202 h 546"/>
                <a:gd name="T64" fmla="*/ 233 w 485"/>
                <a:gd name="T65" fmla="*/ 223 h 546"/>
                <a:gd name="T66" fmla="*/ 238 w 485"/>
                <a:gd name="T67" fmla="*/ 244 h 546"/>
                <a:gd name="T68" fmla="*/ 241 w 485"/>
                <a:gd name="T69" fmla="*/ 266 h 546"/>
                <a:gd name="T70" fmla="*/ 220 w 485"/>
                <a:gd name="T71" fmla="*/ 253 h 546"/>
                <a:gd name="T72" fmla="*/ 218 w 485"/>
                <a:gd name="T73" fmla="*/ 246 h 546"/>
                <a:gd name="T74" fmla="*/ 215 w 485"/>
                <a:gd name="T75" fmla="*/ 238 h 546"/>
                <a:gd name="T76" fmla="*/ 211 w 485"/>
                <a:gd name="T77" fmla="*/ 230 h 546"/>
                <a:gd name="T78" fmla="*/ 207 w 485"/>
                <a:gd name="T79" fmla="*/ 220 h 546"/>
                <a:gd name="T80" fmla="*/ 203 w 485"/>
                <a:gd name="T81" fmla="*/ 210 h 546"/>
                <a:gd name="T82" fmla="*/ 198 w 485"/>
                <a:gd name="T83" fmla="*/ 197 h 546"/>
                <a:gd name="T84" fmla="*/ 192 w 485"/>
                <a:gd name="T85" fmla="*/ 184 h 546"/>
                <a:gd name="T86" fmla="*/ 185 w 485"/>
                <a:gd name="T87" fmla="*/ 171 h 546"/>
                <a:gd name="T88" fmla="*/ 180 w 485"/>
                <a:gd name="T89" fmla="*/ 157 h 546"/>
                <a:gd name="T90" fmla="*/ 172 w 485"/>
                <a:gd name="T91" fmla="*/ 142 h 546"/>
                <a:gd name="T92" fmla="*/ 164 w 485"/>
                <a:gd name="T93" fmla="*/ 128 h 546"/>
                <a:gd name="T94" fmla="*/ 157 w 485"/>
                <a:gd name="T95" fmla="*/ 114 h 546"/>
                <a:gd name="T96" fmla="*/ 148 w 485"/>
                <a:gd name="T97" fmla="*/ 100 h 546"/>
                <a:gd name="T98" fmla="*/ 141 w 485"/>
                <a:gd name="T99" fmla="*/ 87 h 546"/>
                <a:gd name="T100" fmla="*/ 132 w 485"/>
                <a:gd name="T101" fmla="*/ 75 h 546"/>
                <a:gd name="T102" fmla="*/ 123 w 485"/>
                <a:gd name="T103" fmla="*/ 63 h 546"/>
                <a:gd name="T104" fmla="*/ 116 w 485"/>
                <a:gd name="T105" fmla="*/ 54 h 546"/>
                <a:gd name="T106" fmla="*/ 107 w 485"/>
                <a:gd name="T107" fmla="*/ 44 h 546"/>
                <a:gd name="T108" fmla="*/ 99 w 485"/>
                <a:gd name="T109" fmla="*/ 37 h 546"/>
                <a:gd name="T110" fmla="*/ 9 w 485"/>
                <a:gd name="T111" fmla="*/ 14 h 5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85" h="546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9" y="4"/>
                  </a:lnTo>
                  <a:lnTo>
                    <a:pt x="25" y="4"/>
                  </a:lnTo>
                  <a:lnTo>
                    <a:pt x="31" y="6"/>
                  </a:lnTo>
                  <a:lnTo>
                    <a:pt x="37" y="6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9" y="10"/>
                  </a:lnTo>
                  <a:lnTo>
                    <a:pt x="61" y="10"/>
                  </a:lnTo>
                  <a:lnTo>
                    <a:pt x="65" y="12"/>
                  </a:lnTo>
                  <a:lnTo>
                    <a:pt x="71" y="12"/>
                  </a:lnTo>
                  <a:lnTo>
                    <a:pt x="76" y="14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90" y="14"/>
                  </a:lnTo>
                  <a:lnTo>
                    <a:pt x="95" y="14"/>
                  </a:lnTo>
                  <a:lnTo>
                    <a:pt x="99" y="14"/>
                  </a:lnTo>
                  <a:lnTo>
                    <a:pt x="105" y="16"/>
                  </a:lnTo>
                  <a:lnTo>
                    <a:pt x="109" y="16"/>
                  </a:lnTo>
                  <a:lnTo>
                    <a:pt x="116" y="16"/>
                  </a:lnTo>
                  <a:lnTo>
                    <a:pt x="120" y="16"/>
                  </a:lnTo>
                  <a:lnTo>
                    <a:pt x="126" y="16"/>
                  </a:lnTo>
                  <a:lnTo>
                    <a:pt x="132" y="16"/>
                  </a:lnTo>
                  <a:lnTo>
                    <a:pt x="137" y="16"/>
                  </a:lnTo>
                  <a:lnTo>
                    <a:pt x="143" y="16"/>
                  </a:lnTo>
                  <a:lnTo>
                    <a:pt x="149" y="16"/>
                  </a:lnTo>
                  <a:lnTo>
                    <a:pt x="156" y="16"/>
                  </a:lnTo>
                  <a:lnTo>
                    <a:pt x="162" y="16"/>
                  </a:lnTo>
                  <a:lnTo>
                    <a:pt x="168" y="16"/>
                  </a:lnTo>
                  <a:lnTo>
                    <a:pt x="175" y="16"/>
                  </a:lnTo>
                  <a:lnTo>
                    <a:pt x="181" y="14"/>
                  </a:lnTo>
                  <a:lnTo>
                    <a:pt x="187" y="14"/>
                  </a:lnTo>
                  <a:lnTo>
                    <a:pt x="194" y="14"/>
                  </a:lnTo>
                  <a:lnTo>
                    <a:pt x="200" y="12"/>
                  </a:lnTo>
                  <a:lnTo>
                    <a:pt x="208" y="12"/>
                  </a:lnTo>
                  <a:lnTo>
                    <a:pt x="215" y="12"/>
                  </a:lnTo>
                  <a:lnTo>
                    <a:pt x="221" y="10"/>
                  </a:lnTo>
                  <a:lnTo>
                    <a:pt x="228" y="10"/>
                  </a:lnTo>
                  <a:lnTo>
                    <a:pt x="236" y="8"/>
                  </a:lnTo>
                  <a:lnTo>
                    <a:pt x="244" y="8"/>
                  </a:lnTo>
                  <a:lnTo>
                    <a:pt x="251" y="6"/>
                  </a:lnTo>
                  <a:lnTo>
                    <a:pt x="259" y="4"/>
                  </a:lnTo>
                  <a:lnTo>
                    <a:pt x="266" y="4"/>
                  </a:lnTo>
                  <a:lnTo>
                    <a:pt x="274" y="2"/>
                  </a:lnTo>
                  <a:lnTo>
                    <a:pt x="276" y="6"/>
                  </a:lnTo>
                  <a:lnTo>
                    <a:pt x="276" y="8"/>
                  </a:lnTo>
                  <a:lnTo>
                    <a:pt x="280" y="14"/>
                  </a:lnTo>
                  <a:lnTo>
                    <a:pt x="284" y="17"/>
                  </a:lnTo>
                  <a:lnTo>
                    <a:pt x="289" y="25"/>
                  </a:lnTo>
                  <a:lnTo>
                    <a:pt x="291" y="29"/>
                  </a:lnTo>
                  <a:lnTo>
                    <a:pt x="293" y="33"/>
                  </a:lnTo>
                  <a:lnTo>
                    <a:pt x="297" y="38"/>
                  </a:lnTo>
                  <a:lnTo>
                    <a:pt x="301" y="44"/>
                  </a:lnTo>
                  <a:lnTo>
                    <a:pt x="303" y="48"/>
                  </a:lnTo>
                  <a:lnTo>
                    <a:pt x="306" y="52"/>
                  </a:lnTo>
                  <a:lnTo>
                    <a:pt x="310" y="59"/>
                  </a:lnTo>
                  <a:lnTo>
                    <a:pt x="312" y="65"/>
                  </a:lnTo>
                  <a:lnTo>
                    <a:pt x="316" y="71"/>
                  </a:lnTo>
                  <a:lnTo>
                    <a:pt x="320" y="76"/>
                  </a:lnTo>
                  <a:lnTo>
                    <a:pt x="323" y="84"/>
                  </a:lnTo>
                  <a:lnTo>
                    <a:pt x="329" y="92"/>
                  </a:lnTo>
                  <a:lnTo>
                    <a:pt x="331" y="97"/>
                  </a:lnTo>
                  <a:lnTo>
                    <a:pt x="337" y="105"/>
                  </a:lnTo>
                  <a:lnTo>
                    <a:pt x="341" y="112"/>
                  </a:lnTo>
                  <a:lnTo>
                    <a:pt x="344" y="122"/>
                  </a:lnTo>
                  <a:lnTo>
                    <a:pt x="350" y="130"/>
                  </a:lnTo>
                  <a:lnTo>
                    <a:pt x="354" y="137"/>
                  </a:lnTo>
                  <a:lnTo>
                    <a:pt x="360" y="147"/>
                  </a:lnTo>
                  <a:lnTo>
                    <a:pt x="363" y="156"/>
                  </a:lnTo>
                  <a:lnTo>
                    <a:pt x="367" y="164"/>
                  </a:lnTo>
                  <a:lnTo>
                    <a:pt x="373" y="173"/>
                  </a:lnTo>
                  <a:lnTo>
                    <a:pt x="377" y="185"/>
                  </a:lnTo>
                  <a:lnTo>
                    <a:pt x="381" y="194"/>
                  </a:lnTo>
                  <a:lnTo>
                    <a:pt x="386" y="204"/>
                  </a:lnTo>
                  <a:lnTo>
                    <a:pt x="390" y="213"/>
                  </a:lnTo>
                  <a:lnTo>
                    <a:pt x="394" y="225"/>
                  </a:lnTo>
                  <a:lnTo>
                    <a:pt x="400" y="236"/>
                  </a:lnTo>
                  <a:lnTo>
                    <a:pt x="403" y="246"/>
                  </a:lnTo>
                  <a:lnTo>
                    <a:pt x="407" y="257"/>
                  </a:lnTo>
                  <a:lnTo>
                    <a:pt x="413" y="268"/>
                  </a:lnTo>
                  <a:lnTo>
                    <a:pt x="417" y="280"/>
                  </a:lnTo>
                  <a:lnTo>
                    <a:pt x="422" y="291"/>
                  </a:lnTo>
                  <a:lnTo>
                    <a:pt x="426" y="303"/>
                  </a:lnTo>
                  <a:lnTo>
                    <a:pt x="430" y="316"/>
                  </a:lnTo>
                  <a:lnTo>
                    <a:pt x="436" y="327"/>
                  </a:lnTo>
                  <a:lnTo>
                    <a:pt x="438" y="341"/>
                  </a:lnTo>
                  <a:lnTo>
                    <a:pt x="443" y="352"/>
                  </a:lnTo>
                  <a:lnTo>
                    <a:pt x="445" y="365"/>
                  </a:lnTo>
                  <a:lnTo>
                    <a:pt x="451" y="379"/>
                  </a:lnTo>
                  <a:lnTo>
                    <a:pt x="453" y="390"/>
                  </a:lnTo>
                  <a:lnTo>
                    <a:pt x="457" y="403"/>
                  </a:lnTo>
                  <a:lnTo>
                    <a:pt x="460" y="417"/>
                  </a:lnTo>
                  <a:lnTo>
                    <a:pt x="464" y="432"/>
                  </a:lnTo>
                  <a:lnTo>
                    <a:pt x="466" y="445"/>
                  </a:lnTo>
                  <a:lnTo>
                    <a:pt x="470" y="459"/>
                  </a:lnTo>
                  <a:lnTo>
                    <a:pt x="472" y="472"/>
                  </a:lnTo>
                  <a:lnTo>
                    <a:pt x="476" y="487"/>
                  </a:lnTo>
                  <a:lnTo>
                    <a:pt x="477" y="502"/>
                  </a:lnTo>
                  <a:lnTo>
                    <a:pt x="479" y="516"/>
                  </a:lnTo>
                  <a:lnTo>
                    <a:pt x="483" y="531"/>
                  </a:lnTo>
                  <a:lnTo>
                    <a:pt x="485" y="546"/>
                  </a:lnTo>
                  <a:lnTo>
                    <a:pt x="443" y="508"/>
                  </a:lnTo>
                  <a:lnTo>
                    <a:pt x="441" y="506"/>
                  </a:lnTo>
                  <a:lnTo>
                    <a:pt x="439" y="502"/>
                  </a:lnTo>
                  <a:lnTo>
                    <a:pt x="438" y="497"/>
                  </a:lnTo>
                  <a:lnTo>
                    <a:pt x="436" y="491"/>
                  </a:lnTo>
                  <a:lnTo>
                    <a:pt x="434" y="485"/>
                  </a:lnTo>
                  <a:lnTo>
                    <a:pt x="432" y="481"/>
                  </a:lnTo>
                  <a:lnTo>
                    <a:pt x="430" y="476"/>
                  </a:lnTo>
                  <a:lnTo>
                    <a:pt x="428" y="472"/>
                  </a:lnTo>
                  <a:lnTo>
                    <a:pt x="426" y="466"/>
                  </a:lnTo>
                  <a:lnTo>
                    <a:pt x="422" y="459"/>
                  </a:lnTo>
                  <a:lnTo>
                    <a:pt x="420" y="453"/>
                  </a:lnTo>
                  <a:lnTo>
                    <a:pt x="419" y="447"/>
                  </a:lnTo>
                  <a:lnTo>
                    <a:pt x="415" y="440"/>
                  </a:lnTo>
                  <a:lnTo>
                    <a:pt x="413" y="434"/>
                  </a:lnTo>
                  <a:lnTo>
                    <a:pt x="409" y="426"/>
                  </a:lnTo>
                  <a:lnTo>
                    <a:pt x="407" y="419"/>
                  </a:lnTo>
                  <a:lnTo>
                    <a:pt x="401" y="411"/>
                  </a:lnTo>
                  <a:lnTo>
                    <a:pt x="400" y="403"/>
                  </a:lnTo>
                  <a:lnTo>
                    <a:pt x="396" y="394"/>
                  </a:lnTo>
                  <a:lnTo>
                    <a:pt x="392" y="386"/>
                  </a:lnTo>
                  <a:lnTo>
                    <a:pt x="388" y="377"/>
                  </a:lnTo>
                  <a:lnTo>
                    <a:pt x="384" y="367"/>
                  </a:lnTo>
                  <a:lnTo>
                    <a:pt x="381" y="360"/>
                  </a:lnTo>
                  <a:lnTo>
                    <a:pt x="375" y="350"/>
                  </a:lnTo>
                  <a:lnTo>
                    <a:pt x="371" y="341"/>
                  </a:lnTo>
                  <a:lnTo>
                    <a:pt x="367" y="333"/>
                  </a:lnTo>
                  <a:lnTo>
                    <a:pt x="363" y="322"/>
                  </a:lnTo>
                  <a:lnTo>
                    <a:pt x="360" y="314"/>
                  </a:lnTo>
                  <a:lnTo>
                    <a:pt x="354" y="305"/>
                  </a:lnTo>
                  <a:lnTo>
                    <a:pt x="348" y="295"/>
                  </a:lnTo>
                  <a:lnTo>
                    <a:pt x="344" y="284"/>
                  </a:lnTo>
                  <a:lnTo>
                    <a:pt x="339" y="276"/>
                  </a:lnTo>
                  <a:lnTo>
                    <a:pt x="333" y="265"/>
                  </a:lnTo>
                  <a:lnTo>
                    <a:pt x="329" y="255"/>
                  </a:lnTo>
                  <a:lnTo>
                    <a:pt x="323" y="247"/>
                  </a:lnTo>
                  <a:lnTo>
                    <a:pt x="320" y="238"/>
                  </a:lnTo>
                  <a:lnTo>
                    <a:pt x="314" y="227"/>
                  </a:lnTo>
                  <a:lnTo>
                    <a:pt x="308" y="219"/>
                  </a:lnTo>
                  <a:lnTo>
                    <a:pt x="303" y="209"/>
                  </a:lnTo>
                  <a:lnTo>
                    <a:pt x="297" y="200"/>
                  </a:lnTo>
                  <a:lnTo>
                    <a:pt x="291" y="190"/>
                  </a:lnTo>
                  <a:lnTo>
                    <a:pt x="287" y="183"/>
                  </a:lnTo>
                  <a:lnTo>
                    <a:pt x="282" y="173"/>
                  </a:lnTo>
                  <a:lnTo>
                    <a:pt x="276" y="166"/>
                  </a:lnTo>
                  <a:lnTo>
                    <a:pt x="270" y="156"/>
                  </a:lnTo>
                  <a:lnTo>
                    <a:pt x="265" y="149"/>
                  </a:lnTo>
                  <a:lnTo>
                    <a:pt x="259" y="141"/>
                  </a:lnTo>
                  <a:lnTo>
                    <a:pt x="255" y="133"/>
                  </a:lnTo>
                  <a:lnTo>
                    <a:pt x="247" y="126"/>
                  </a:lnTo>
                  <a:lnTo>
                    <a:pt x="242" y="120"/>
                  </a:lnTo>
                  <a:lnTo>
                    <a:pt x="238" y="112"/>
                  </a:lnTo>
                  <a:lnTo>
                    <a:pt x="232" y="107"/>
                  </a:lnTo>
                  <a:lnTo>
                    <a:pt x="227" y="99"/>
                  </a:lnTo>
                  <a:lnTo>
                    <a:pt x="221" y="93"/>
                  </a:lnTo>
                  <a:lnTo>
                    <a:pt x="215" y="88"/>
                  </a:lnTo>
                  <a:lnTo>
                    <a:pt x="209" y="84"/>
                  </a:lnTo>
                  <a:lnTo>
                    <a:pt x="204" y="78"/>
                  </a:lnTo>
                  <a:lnTo>
                    <a:pt x="198" y="74"/>
                  </a:lnTo>
                  <a:lnTo>
                    <a:pt x="192" y="71"/>
                  </a:lnTo>
                  <a:lnTo>
                    <a:pt x="189" y="67"/>
                  </a:lnTo>
                  <a:lnTo>
                    <a:pt x="18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Freeform 14"/>
            <p:cNvSpPr>
              <a:spLocks/>
            </p:cNvSpPr>
            <p:nvPr/>
          </p:nvSpPr>
          <p:spPr bwMode="auto">
            <a:xfrm>
              <a:off x="2055" y="1679"/>
              <a:ext cx="606" cy="769"/>
            </a:xfrm>
            <a:custGeom>
              <a:avLst/>
              <a:gdLst>
                <a:gd name="T0" fmla="*/ 582 w 1211"/>
                <a:gd name="T1" fmla="*/ 626 h 1538"/>
                <a:gd name="T2" fmla="*/ 548 w 1211"/>
                <a:gd name="T3" fmla="*/ 636 h 1538"/>
                <a:gd name="T4" fmla="*/ 497 w 1211"/>
                <a:gd name="T5" fmla="*/ 649 h 1538"/>
                <a:gd name="T6" fmla="*/ 434 w 1211"/>
                <a:gd name="T7" fmla="*/ 664 h 1538"/>
                <a:gd name="T8" fmla="*/ 361 w 1211"/>
                <a:gd name="T9" fmla="*/ 676 h 1538"/>
                <a:gd name="T10" fmla="*/ 281 w 1211"/>
                <a:gd name="T11" fmla="*/ 682 h 1538"/>
                <a:gd name="T12" fmla="*/ 201 w 1211"/>
                <a:gd name="T13" fmla="*/ 680 h 1538"/>
                <a:gd name="T14" fmla="*/ 120 w 1211"/>
                <a:gd name="T15" fmla="*/ 667 h 1538"/>
                <a:gd name="T16" fmla="*/ 44 w 1211"/>
                <a:gd name="T17" fmla="*/ 642 h 1538"/>
                <a:gd name="T18" fmla="*/ 41 w 1211"/>
                <a:gd name="T19" fmla="*/ 628 h 1538"/>
                <a:gd name="T20" fmla="*/ 38 w 1211"/>
                <a:gd name="T21" fmla="*/ 608 h 1538"/>
                <a:gd name="T22" fmla="*/ 34 w 1211"/>
                <a:gd name="T23" fmla="*/ 580 h 1538"/>
                <a:gd name="T24" fmla="*/ 32 w 1211"/>
                <a:gd name="T25" fmla="*/ 549 h 1538"/>
                <a:gd name="T26" fmla="*/ 31 w 1211"/>
                <a:gd name="T27" fmla="*/ 513 h 1538"/>
                <a:gd name="T28" fmla="*/ 31 w 1211"/>
                <a:gd name="T29" fmla="*/ 479 h 1538"/>
                <a:gd name="T30" fmla="*/ 34 w 1211"/>
                <a:gd name="T31" fmla="*/ 446 h 1538"/>
                <a:gd name="T32" fmla="*/ 44 w 1211"/>
                <a:gd name="T33" fmla="*/ 416 h 1538"/>
                <a:gd name="T34" fmla="*/ 56 w 1211"/>
                <a:gd name="T35" fmla="*/ 391 h 1538"/>
                <a:gd name="T36" fmla="*/ 76 w 1211"/>
                <a:gd name="T37" fmla="*/ 363 h 1538"/>
                <a:gd name="T38" fmla="*/ 100 w 1211"/>
                <a:gd name="T39" fmla="*/ 331 h 1538"/>
                <a:gd name="T40" fmla="*/ 128 w 1211"/>
                <a:gd name="T41" fmla="*/ 298 h 1538"/>
                <a:gd name="T42" fmla="*/ 155 w 1211"/>
                <a:gd name="T43" fmla="*/ 263 h 1538"/>
                <a:gd name="T44" fmla="*/ 181 w 1211"/>
                <a:gd name="T45" fmla="*/ 232 h 1538"/>
                <a:gd name="T46" fmla="*/ 204 w 1211"/>
                <a:gd name="T47" fmla="*/ 205 h 1538"/>
                <a:gd name="T48" fmla="*/ 223 w 1211"/>
                <a:gd name="T49" fmla="*/ 185 h 1538"/>
                <a:gd name="T50" fmla="*/ 331 w 1211"/>
                <a:gd name="T51" fmla="*/ 12 h 1538"/>
                <a:gd name="T52" fmla="*/ 314 w 1211"/>
                <a:gd name="T53" fmla="*/ 12 h 1538"/>
                <a:gd name="T54" fmla="*/ 290 w 1211"/>
                <a:gd name="T55" fmla="*/ 37 h 1538"/>
                <a:gd name="T56" fmla="*/ 257 w 1211"/>
                <a:gd name="T57" fmla="*/ 75 h 1538"/>
                <a:gd name="T58" fmla="*/ 216 w 1211"/>
                <a:gd name="T59" fmla="*/ 123 h 1538"/>
                <a:gd name="T60" fmla="*/ 173 w 1211"/>
                <a:gd name="T61" fmla="*/ 178 h 1538"/>
                <a:gd name="T62" fmla="*/ 128 w 1211"/>
                <a:gd name="T63" fmla="*/ 237 h 1538"/>
                <a:gd name="T64" fmla="*/ 87 w 1211"/>
                <a:gd name="T65" fmla="*/ 299 h 1538"/>
                <a:gd name="T66" fmla="*/ 51 w 1211"/>
                <a:gd name="T67" fmla="*/ 359 h 1538"/>
                <a:gd name="T68" fmla="*/ 26 w 1211"/>
                <a:gd name="T69" fmla="*/ 416 h 1538"/>
                <a:gd name="T70" fmla="*/ 10 w 1211"/>
                <a:gd name="T71" fmla="*/ 468 h 1538"/>
                <a:gd name="T72" fmla="*/ 2 w 1211"/>
                <a:gd name="T73" fmla="*/ 514 h 1538"/>
                <a:gd name="T74" fmla="*/ 0 w 1211"/>
                <a:gd name="T75" fmla="*/ 556 h 1538"/>
                <a:gd name="T76" fmla="*/ 3 w 1211"/>
                <a:gd name="T77" fmla="*/ 592 h 1538"/>
                <a:gd name="T78" fmla="*/ 10 w 1211"/>
                <a:gd name="T79" fmla="*/ 622 h 1538"/>
                <a:gd name="T80" fmla="*/ 17 w 1211"/>
                <a:gd name="T81" fmla="*/ 646 h 1538"/>
                <a:gd name="T82" fmla="*/ 27 w 1211"/>
                <a:gd name="T83" fmla="*/ 665 h 1538"/>
                <a:gd name="T84" fmla="*/ 38 w 1211"/>
                <a:gd name="T85" fmla="*/ 681 h 1538"/>
                <a:gd name="T86" fmla="*/ 58 w 1211"/>
                <a:gd name="T87" fmla="*/ 693 h 1538"/>
                <a:gd name="T88" fmla="*/ 85 w 1211"/>
                <a:gd name="T89" fmla="*/ 705 h 1538"/>
                <a:gd name="T90" fmla="*/ 124 w 1211"/>
                <a:gd name="T91" fmla="*/ 722 h 1538"/>
                <a:gd name="T92" fmla="*/ 175 w 1211"/>
                <a:gd name="T93" fmla="*/ 736 h 1538"/>
                <a:gd name="T94" fmla="*/ 242 w 1211"/>
                <a:gd name="T95" fmla="*/ 750 h 1538"/>
                <a:gd name="T96" fmla="*/ 322 w 1211"/>
                <a:gd name="T97" fmla="*/ 761 h 1538"/>
                <a:gd name="T98" fmla="*/ 421 w 1211"/>
                <a:gd name="T99" fmla="*/ 767 h 1538"/>
                <a:gd name="T100" fmla="*/ 520 w 1211"/>
                <a:gd name="T101" fmla="*/ 768 h 1538"/>
                <a:gd name="T102" fmla="*/ 534 w 1211"/>
                <a:gd name="T103" fmla="*/ 755 h 1538"/>
                <a:gd name="T104" fmla="*/ 552 w 1211"/>
                <a:gd name="T105" fmla="*/ 733 h 1538"/>
                <a:gd name="T106" fmla="*/ 564 w 1211"/>
                <a:gd name="T107" fmla="*/ 716 h 1538"/>
                <a:gd name="T108" fmla="*/ 577 w 1211"/>
                <a:gd name="T109" fmla="*/ 693 h 1538"/>
                <a:gd name="T110" fmla="*/ 591 w 1211"/>
                <a:gd name="T111" fmla="*/ 667 h 1538"/>
                <a:gd name="T112" fmla="*/ 597 w 1211"/>
                <a:gd name="T113" fmla="*/ 620 h 15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11" h="1538">
                  <a:moveTo>
                    <a:pt x="1193" y="1239"/>
                  </a:moveTo>
                  <a:lnTo>
                    <a:pt x="1190" y="1239"/>
                  </a:lnTo>
                  <a:lnTo>
                    <a:pt x="1184" y="1243"/>
                  </a:lnTo>
                  <a:lnTo>
                    <a:pt x="1180" y="1243"/>
                  </a:lnTo>
                  <a:lnTo>
                    <a:pt x="1174" y="1245"/>
                  </a:lnTo>
                  <a:lnTo>
                    <a:pt x="1169" y="1247"/>
                  </a:lnTo>
                  <a:lnTo>
                    <a:pt x="1163" y="1251"/>
                  </a:lnTo>
                  <a:lnTo>
                    <a:pt x="1153" y="1253"/>
                  </a:lnTo>
                  <a:lnTo>
                    <a:pt x="1146" y="1255"/>
                  </a:lnTo>
                  <a:lnTo>
                    <a:pt x="1138" y="1258"/>
                  </a:lnTo>
                  <a:lnTo>
                    <a:pt x="1129" y="1260"/>
                  </a:lnTo>
                  <a:lnTo>
                    <a:pt x="1117" y="1264"/>
                  </a:lnTo>
                  <a:lnTo>
                    <a:pt x="1106" y="1268"/>
                  </a:lnTo>
                  <a:lnTo>
                    <a:pt x="1095" y="1272"/>
                  </a:lnTo>
                  <a:lnTo>
                    <a:pt x="1083" y="1275"/>
                  </a:lnTo>
                  <a:lnTo>
                    <a:pt x="1068" y="1279"/>
                  </a:lnTo>
                  <a:lnTo>
                    <a:pt x="1055" y="1283"/>
                  </a:lnTo>
                  <a:lnTo>
                    <a:pt x="1039" y="1287"/>
                  </a:lnTo>
                  <a:lnTo>
                    <a:pt x="1024" y="1291"/>
                  </a:lnTo>
                  <a:lnTo>
                    <a:pt x="1009" y="1295"/>
                  </a:lnTo>
                  <a:lnTo>
                    <a:pt x="994" y="1298"/>
                  </a:lnTo>
                  <a:lnTo>
                    <a:pt x="977" y="1302"/>
                  </a:lnTo>
                  <a:lnTo>
                    <a:pt x="960" y="1308"/>
                  </a:lnTo>
                  <a:lnTo>
                    <a:pt x="941" y="1310"/>
                  </a:lnTo>
                  <a:lnTo>
                    <a:pt x="924" y="1315"/>
                  </a:lnTo>
                  <a:lnTo>
                    <a:pt x="905" y="1319"/>
                  </a:lnTo>
                  <a:lnTo>
                    <a:pt x="886" y="1323"/>
                  </a:lnTo>
                  <a:lnTo>
                    <a:pt x="867" y="1327"/>
                  </a:lnTo>
                  <a:lnTo>
                    <a:pt x="848" y="1331"/>
                  </a:lnTo>
                  <a:lnTo>
                    <a:pt x="827" y="1334"/>
                  </a:lnTo>
                  <a:lnTo>
                    <a:pt x="806" y="1338"/>
                  </a:lnTo>
                  <a:lnTo>
                    <a:pt x="785" y="1342"/>
                  </a:lnTo>
                  <a:lnTo>
                    <a:pt x="764" y="1344"/>
                  </a:lnTo>
                  <a:lnTo>
                    <a:pt x="743" y="1348"/>
                  </a:lnTo>
                  <a:lnTo>
                    <a:pt x="722" y="1352"/>
                  </a:lnTo>
                  <a:lnTo>
                    <a:pt x="699" y="1353"/>
                  </a:lnTo>
                  <a:lnTo>
                    <a:pt x="676" y="1355"/>
                  </a:lnTo>
                  <a:lnTo>
                    <a:pt x="654" y="1357"/>
                  </a:lnTo>
                  <a:lnTo>
                    <a:pt x="631" y="1359"/>
                  </a:lnTo>
                  <a:lnTo>
                    <a:pt x="608" y="1361"/>
                  </a:lnTo>
                  <a:lnTo>
                    <a:pt x="585" y="1361"/>
                  </a:lnTo>
                  <a:lnTo>
                    <a:pt x="562" y="1363"/>
                  </a:lnTo>
                  <a:lnTo>
                    <a:pt x="540" y="1365"/>
                  </a:lnTo>
                  <a:lnTo>
                    <a:pt x="517" y="1363"/>
                  </a:lnTo>
                  <a:lnTo>
                    <a:pt x="494" y="1363"/>
                  </a:lnTo>
                  <a:lnTo>
                    <a:pt x="471" y="1363"/>
                  </a:lnTo>
                  <a:lnTo>
                    <a:pt x="448" y="1363"/>
                  </a:lnTo>
                  <a:lnTo>
                    <a:pt x="424" y="1361"/>
                  </a:lnTo>
                  <a:lnTo>
                    <a:pt x="401" y="1359"/>
                  </a:lnTo>
                  <a:lnTo>
                    <a:pt x="376" y="1357"/>
                  </a:lnTo>
                  <a:lnTo>
                    <a:pt x="353" y="1355"/>
                  </a:lnTo>
                  <a:lnTo>
                    <a:pt x="331" y="1352"/>
                  </a:lnTo>
                  <a:lnTo>
                    <a:pt x="308" y="1348"/>
                  </a:lnTo>
                  <a:lnTo>
                    <a:pt x="285" y="1344"/>
                  </a:lnTo>
                  <a:lnTo>
                    <a:pt x="262" y="1340"/>
                  </a:lnTo>
                  <a:lnTo>
                    <a:pt x="239" y="1334"/>
                  </a:lnTo>
                  <a:lnTo>
                    <a:pt x="217" y="1329"/>
                  </a:lnTo>
                  <a:lnTo>
                    <a:pt x="194" y="1323"/>
                  </a:lnTo>
                  <a:lnTo>
                    <a:pt x="173" y="1315"/>
                  </a:lnTo>
                  <a:lnTo>
                    <a:pt x="150" y="1308"/>
                  </a:lnTo>
                  <a:lnTo>
                    <a:pt x="129" y="1300"/>
                  </a:lnTo>
                  <a:lnTo>
                    <a:pt x="108" y="1291"/>
                  </a:lnTo>
                  <a:lnTo>
                    <a:pt x="87" y="1283"/>
                  </a:lnTo>
                  <a:lnTo>
                    <a:pt x="87" y="1281"/>
                  </a:lnTo>
                  <a:lnTo>
                    <a:pt x="85" y="1279"/>
                  </a:lnTo>
                  <a:lnTo>
                    <a:pt x="85" y="1274"/>
                  </a:lnTo>
                  <a:lnTo>
                    <a:pt x="83" y="1268"/>
                  </a:lnTo>
                  <a:lnTo>
                    <a:pt x="82" y="1264"/>
                  </a:lnTo>
                  <a:lnTo>
                    <a:pt x="82" y="1258"/>
                  </a:lnTo>
                  <a:lnTo>
                    <a:pt x="82" y="1255"/>
                  </a:lnTo>
                  <a:lnTo>
                    <a:pt x="82" y="1251"/>
                  </a:lnTo>
                  <a:lnTo>
                    <a:pt x="80" y="1245"/>
                  </a:lnTo>
                  <a:lnTo>
                    <a:pt x="80" y="1239"/>
                  </a:lnTo>
                  <a:lnTo>
                    <a:pt x="78" y="1234"/>
                  </a:lnTo>
                  <a:lnTo>
                    <a:pt x="78" y="1228"/>
                  </a:lnTo>
                  <a:lnTo>
                    <a:pt x="76" y="1220"/>
                  </a:lnTo>
                  <a:lnTo>
                    <a:pt x="76" y="1215"/>
                  </a:lnTo>
                  <a:lnTo>
                    <a:pt x="74" y="1207"/>
                  </a:lnTo>
                  <a:lnTo>
                    <a:pt x="74" y="1199"/>
                  </a:lnTo>
                  <a:lnTo>
                    <a:pt x="72" y="1192"/>
                  </a:lnTo>
                  <a:lnTo>
                    <a:pt x="70" y="1184"/>
                  </a:lnTo>
                  <a:lnTo>
                    <a:pt x="68" y="1175"/>
                  </a:lnTo>
                  <a:lnTo>
                    <a:pt x="68" y="1167"/>
                  </a:lnTo>
                  <a:lnTo>
                    <a:pt x="68" y="1160"/>
                  </a:lnTo>
                  <a:lnTo>
                    <a:pt x="66" y="1150"/>
                  </a:lnTo>
                  <a:lnTo>
                    <a:pt x="66" y="1142"/>
                  </a:lnTo>
                  <a:lnTo>
                    <a:pt x="66" y="1133"/>
                  </a:lnTo>
                  <a:lnTo>
                    <a:pt x="64" y="1123"/>
                  </a:lnTo>
                  <a:lnTo>
                    <a:pt x="64" y="1116"/>
                  </a:lnTo>
                  <a:lnTo>
                    <a:pt x="63" y="1104"/>
                  </a:lnTo>
                  <a:lnTo>
                    <a:pt x="63" y="1097"/>
                  </a:lnTo>
                  <a:lnTo>
                    <a:pt x="63" y="1087"/>
                  </a:lnTo>
                  <a:lnTo>
                    <a:pt x="61" y="1078"/>
                  </a:lnTo>
                  <a:lnTo>
                    <a:pt x="61" y="1066"/>
                  </a:lnTo>
                  <a:lnTo>
                    <a:pt x="61" y="1057"/>
                  </a:lnTo>
                  <a:lnTo>
                    <a:pt x="61" y="1047"/>
                  </a:lnTo>
                  <a:lnTo>
                    <a:pt x="61" y="1036"/>
                  </a:lnTo>
                  <a:lnTo>
                    <a:pt x="61" y="1026"/>
                  </a:lnTo>
                  <a:lnTo>
                    <a:pt x="61" y="1017"/>
                  </a:lnTo>
                  <a:lnTo>
                    <a:pt x="61" y="1007"/>
                  </a:lnTo>
                  <a:lnTo>
                    <a:pt x="61" y="998"/>
                  </a:lnTo>
                  <a:lnTo>
                    <a:pt x="61" y="986"/>
                  </a:lnTo>
                  <a:lnTo>
                    <a:pt x="61" y="977"/>
                  </a:lnTo>
                  <a:lnTo>
                    <a:pt x="61" y="967"/>
                  </a:lnTo>
                  <a:lnTo>
                    <a:pt x="61" y="958"/>
                  </a:lnTo>
                  <a:lnTo>
                    <a:pt x="63" y="948"/>
                  </a:lnTo>
                  <a:lnTo>
                    <a:pt x="64" y="939"/>
                  </a:lnTo>
                  <a:lnTo>
                    <a:pt x="64" y="929"/>
                  </a:lnTo>
                  <a:lnTo>
                    <a:pt x="66" y="918"/>
                  </a:lnTo>
                  <a:lnTo>
                    <a:pt x="66" y="909"/>
                  </a:lnTo>
                  <a:lnTo>
                    <a:pt x="68" y="901"/>
                  </a:lnTo>
                  <a:lnTo>
                    <a:pt x="68" y="891"/>
                  </a:lnTo>
                  <a:lnTo>
                    <a:pt x="70" y="882"/>
                  </a:lnTo>
                  <a:lnTo>
                    <a:pt x="74" y="872"/>
                  </a:lnTo>
                  <a:lnTo>
                    <a:pt x="76" y="865"/>
                  </a:lnTo>
                  <a:lnTo>
                    <a:pt x="78" y="855"/>
                  </a:lnTo>
                  <a:lnTo>
                    <a:pt x="82" y="848"/>
                  </a:lnTo>
                  <a:lnTo>
                    <a:pt x="83" y="840"/>
                  </a:lnTo>
                  <a:lnTo>
                    <a:pt x="87" y="832"/>
                  </a:lnTo>
                  <a:lnTo>
                    <a:pt x="89" y="825"/>
                  </a:lnTo>
                  <a:lnTo>
                    <a:pt x="93" y="817"/>
                  </a:lnTo>
                  <a:lnTo>
                    <a:pt x="97" y="810"/>
                  </a:lnTo>
                  <a:lnTo>
                    <a:pt x="101" y="804"/>
                  </a:lnTo>
                  <a:lnTo>
                    <a:pt x="104" y="796"/>
                  </a:lnTo>
                  <a:lnTo>
                    <a:pt x="108" y="789"/>
                  </a:lnTo>
                  <a:lnTo>
                    <a:pt x="112" y="781"/>
                  </a:lnTo>
                  <a:lnTo>
                    <a:pt x="118" y="774"/>
                  </a:lnTo>
                  <a:lnTo>
                    <a:pt x="123" y="766"/>
                  </a:lnTo>
                  <a:lnTo>
                    <a:pt x="127" y="758"/>
                  </a:lnTo>
                  <a:lnTo>
                    <a:pt x="133" y="751"/>
                  </a:lnTo>
                  <a:lnTo>
                    <a:pt x="139" y="743"/>
                  </a:lnTo>
                  <a:lnTo>
                    <a:pt x="144" y="734"/>
                  </a:lnTo>
                  <a:lnTo>
                    <a:pt x="152" y="726"/>
                  </a:lnTo>
                  <a:lnTo>
                    <a:pt x="158" y="717"/>
                  </a:lnTo>
                  <a:lnTo>
                    <a:pt x="165" y="709"/>
                  </a:lnTo>
                  <a:lnTo>
                    <a:pt x="171" y="697"/>
                  </a:lnTo>
                  <a:lnTo>
                    <a:pt x="179" y="690"/>
                  </a:lnTo>
                  <a:lnTo>
                    <a:pt x="186" y="680"/>
                  </a:lnTo>
                  <a:lnTo>
                    <a:pt x="194" y="671"/>
                  </a:lnTo>
                  <a:lnTo>
                    <a:pt x="199" y="661"/>
                  </a:lnTo>
                  <a:lnTo>
                    <a:pt x="207" y="652"/>
                  </a:lnTo>
                  <a:lnTo>
                    <a:pt x="215" y="642"/>
                  </a:lnTo>
                  <a:lnTo>
                    <a:pt x="222" y="633"/>
                  </a:lnTo>
                  <a:lnTo>
                    <a:pt x="230" y="623"/>
                  </a:lnTo>
                  <a:lnTo>
                    <a:pt x="237" y="614"/>
                  </a:lnTo>
                  <a:lnTo>
                    <a:pt x="245" y="604"/>
                  </a:lnTo>
                  <a:lnTo>
                    <a:pt x="255" y="595"/>
                  </a:lnTo>
                  <a:lnTo>
                    <a:pt x="262" y="585"/>
                  </a:lnTo>
                  <a:lnTo>
                    <a:pt x="270" y="574"/>
                  </a:lnTo>
                  <a:lnTo>
                    <a:pt x="277" y="564"/>
                  </a:lnTo>
                  <a:lnTo>
                    <a:pt x="285" y="555"/>
                  </a:lnTo>
                  <a:lnTo>
                    <a:pt x="293" y="545"/>
                  </a:lnTo>
                  <a:lnTo>
                    <a:pt x="300" y="536"/>
                  </a:lnTo>
                  <a:lnTo>
                    <a:pt x="310" y="526"/>
                  </a:lnTo>
                  <a:lnTo>
                    <a:pt x="317" y="519"/>
                  </a:lnTo>
                  <a:lnTo>
                    <a:pt x="325" y="507"/>
                  </a:lnTo>
                  <a:lnTo>
                    <a:pt x="332" y="500"/>
                  </a:lnTo>
                  <a:lnTo>
                    <a:pt x="340" y="490"/>
                  </a:lnTo>
                  <a:lnTo>
                    <a:pt x="348" y="481"/>
                  </a:lnTo>
                  <a:lnTo>
                    <a:pt x="353" y="471"/>
                  </a:lnTo>
                  <a:lnTo>
                    <a:pt x="361" y="464"/>
                  </a:lnTo>
                  <a:lnTo>
                    <a:pt x="369" y="456"/>
                  </a:lnTo>
                  <a:lnTo>
                    <a:pt x="376" y="448"/>
                  </a:lnTo>
                  <a:lnTo>
                    <a:pt x="382" y="441"/>
                  </a:lnTo>
                  <a:lnTo>
                    <a:pt x="388" y="433"/>
                  </a:lnTo>
                  <a:lnTo>
                    <a:pt x="395" y="426"/>
                  </a:lnTo>
                  <a:lnTo>
                    <a:pt x="403" y="418"/>
                  </a:lnTo>
                  <a:lnTo>
                    <a:pt x="408" y="410"/>
                  </a:lnTo>
                  <a:lnTo>
                    <a:pt x="414" y="405"/>
                  </a:lnTo>
                  <a:lnTo>
                    <a:pt x="420" y="397"/>
                  </a:lnTo>
                  <a:lnTo>
                    <a:pt x="426" y="393"/>
                  </a:lnTo>
                  <a:lnTo>
                    <a:pt x="431" y="386"/>
                  </a:lnTo>
                  <a:lnTo>
                    <a:pt x="435" y="380"/>
                  </a:lnTo>
                  <a:lnTo>
                    <a:pt x="441" y="374"/>
                  </a:lnTo>
                  <a:lnTo>
                    <a:pt x="445" y="370"/>
                  </a:lnTo>
                  <a:lnTo>
                    <a:pt x="452" y="361"/>
                  </a:lnTo>
                  <a:lnTo>
                    <a:pt x="460" y="353"/>
                  </a:lnTo>
                  <a:lnTo>
                    <a:pt x="464" y="348"/>
                  </a:lnTo>
                  <a:lnTo>
                    <a:pt x="469" y="344"/>
                  </a:lnTo>
                  <a:lnTo>
                    <a:pt x="471" y="340"/>
                  </a:lnTo>
                  <a:lnTo>
                    <a:pt x="473" y="340"/>
                  </a:lnTo>
                  <a:lnTo>
                    <a:pt x="661" y="23"/>
                  </a:lnTo>
                  <a:lnTo>
                    <a:pt x="648" y="0"/>
                  </a:lnTo>
                  <a:lnTo>
                    <a:pt x="646" y="2"/>
                  </a:lnTo>
                  <a:lnTo>
                    <a:pt x="642" y="5"/>
                  </a:lnTo>
                  <a:lnTo>
                    <a:pt x="638" y="7"/>
                  </a:lnTo>
                  <a:lnTo>
                    <a:pt x="635" y="13"/>
                  </a:lnTo>
                  <a:lnTo>
                    <a:pt x="631" y="17"/>
                  </a:lnTo>
                  <a:lnTo>
                    <a:pt x="627" y="23"/>
                  </a:lnTo>
                  <a:lnTo>
                    <a:pt x="621" y="28"/>
                  </a:lnTo>
                  <a:lnTo>
                    <a:pt x="616" y="34"/>
                  </a:lnTo>
                  <a:lnTo>
                    <a:pt x="608" y="42"/>
                  </a:lnTo>
                  <a:lnTo>
                    <a:pt x="602" y="49"/>
                  </a:lnTo>
                  <a:lnTo>
                    <a:pt x="595" y="55"/>
                  </a:lnTo>
                  <a:lnTo>
                    <a:pt x="587" y="64"/>
                  </a:lnTo>
                  <a:lnTo>
                    <a:pt x="580" y="74"/>
                  </a:lnTo>
                  <a:lnTo>
                    <a:pt x="572" y="83"/>
                  </a:lnTo>
                  <a:lnTo>
                    <a:pt x="562" y="93"/>
                  </a:lnTo>
                  <a:lnTo>
                    <a:pt x="553" y="102"/>
                  </a:lnTo>
                  <a:lnTo>
                    <a:pt x="543" y="114"/>
                  </a:lnTo>
                  <a:lnTo>
                    <a:pt x="534" y="125"/>
                  </a:lnTo>
                  <a:lnTo>
                    <a:pt x="523" y="137"/>
                  </a:lnTo>
                  <a:lnTo>
                    <a:pt x="513" y="150"/>
                  </a:lnTo>
                  <a:lnTo>
                    <a:pt x="502" y="161"/>
                  </a:lnTo>
                  <a:lnTo>
                    <a:pt x="492" y="177"/>
                  </a:lnTo>
                  <a:lnTo>
                    <a:pt x="479" y="188"/>
                  </a:lnTo>
                  <a:lnTo>
                    <a:pt x="467" y="203"/>
                  </a:lnTo>
                  <a:lnTo>
                    <a:pt x="456" y="216"/>
                  </a:lnTo>
                  <a:lnTo>
                    <a:pt x="445" y="232"/>
                  </a:lnTo>
                  <a:lnTo>
                    <a:pt x="431" y="245"/>
                  </a:lnTo>
                  <a:lnTo>
                    <a:pt x="420" y="260"/>
                  </a:lnTo>
                  <a:lnTo>
                    <a:pt x="408" y="275"/>
                  </a:lnTo>
                  <a:lnTo>
                    <a:pt x="395" y="293"/>
                  </a:lnTo>
                  <a:lnTo>
                    <a:pt x="382" y="308"/>
                  </a:lnTo>
                  <a:lnTo>
                    <a:pt x="370" y="323"/>
                  </a:lnTo>
                  <a:lnTo>
                    <a:pt x="357" y="338"/>
                  </a:lnTo>
                  <a:lnTo>
                    <a:pt x="346" y="355"/>
                  </a:lnTo>
                  <a:lnTo>
                    <a:pt x="332" y="372"/>
                  </a:lnTo>
                  <a:lnTo>
                    <a:pt x="319" y="388"/>
                  </a:lnTo>
                  <a:lnTo>
                    <a:pt x="306" y="405"/>
                  </a:lnTo>
                  <a:lnTo>
                    <a:pt x="294" y="422"/>
                  </a:lnTo>
                  <a:lnTo>
                    <a:pt x="281" y="439"/>
                  </a:lnTo>
                  <a:lnTo>
                    <a:pt x="268" y="456"/>
                  </a:lnTo>
                  <a:lnTo>
                    <a:pt x="256" y="473"/>
                  </a:lnTo>
                  <a:lnTo>
                    <a:pt x="243" y="492"/>
                  </a:lnTo>
                  <a:lnTo>
                    <a:pt x="232" y="509"/>
                  </a:lnTo>
                  <a:lnTo>
                    <a:pt x="218" y="526"/>
                  </a:lnTo>
                  <a:lnTo>
                    <a:pt x="207" y="543"/>
                  </a:lnTo>
                  <a:lnTo>
                    <a:pt x="196" y="562"/>
                  </a:lnTo>
                  <a:lnTo>
                    <a:pt x="184" y="578"/>
                  </a:lnTo>
                  <a:lnTo>
                    <a:pt x="173" y="597"/>
                  </a:lnTo>
                  <a:lnTo>
                    <a:pt x="161" y="614"/>
                  </a:lnTo>
                  <a:lnTo>
                    <a:pt x="152" y="631"/>
                  </a:lnTo>
                  <a:lnTo>
                    <a:pt x="141" y="648"/>
                  </a:lnTo>
                  <a:lnTo>
                    <a:pt x="129" y="665"/>
                  </a:lnTo>
                  <a:lnTo>
                    <a:pt x="120" y="682"/>
                  </a:lnTo>
                  <a:lnTo>
                    <a:pt x="112" y="701"/>
                  </a:lnTo>
                  <a:lnTo>
                    <a:pt x="102" y="717"/>
                  </a:lnTo>
                  <a:lnTo>
                    <a:pt x="93" y="734"/>
                  </a:lnTo>
                  <a:lnTo>
                    <a:pt x="85" y="751"/>
                  </a:lnTo>
                  <a:lnTo>
                    <a:pt x="78" y="768"/>
                  </a:lnTo>
                  <a:lnTo>
                    <a:pt x="68" y="783"/>
                  </a:lnTo>
                  <a:lnTo>
                    <a:pt x="63" y="800"/>
                  </a:lnTo>
                  <a:lnTo>
                    <a:pt x="55" y="815"/>
                  </a:lnTo>
                  <a:lnTo>
                    <a:pt x="51" y="832"/>
                  </a:lnTo>
                  <a:lnTo>
                    <a:pt x="44" y="846"/>
                  </a:lnTo>
                  <a:lnTo>
                    <a:pt x="40" y="861"/>
                  </a:lnTo>
                  <a:lnTo>
                    <a:pt x="34" y="876"/>
                  </a:lnTo>
                  <a:lnTo>
                    <a:pt x="30" y="891"/>
                  </a:lnTo>
                  <a:lnTo>
                    <a:pt x="25" y="907"/>
                  </a:lnTo>
                  <a:lnTo>
                    <a:pt x="21" y="922"/>
                  </a:lnTo>
                  <a:lnTo>
                    <a:pt x="19" y="935"/>
                  </a:lnTo>
                  <a:lnTo>
                    <a:pt x="15" y="950"/>
                  </a:lnTo>
                  <a:lnTo>
                    <a:pt x="13" y="964"/>
                  </a:lnTo>
                  <a:lnTo>
                    <a:pt x="9" y="977"/>
                  </a:lnTo>
                  <a:lnTo>
                    <a:pt x="7" y="990"/>
                  </a:lnTo>
                  <a:lnTo>
                    <a:pt x="6" y="1004"/>
                  </a:lnTo>
                  <a:lnTo>
                    <a:pt x="4" y="1017"/>
                  </a:lnTo>
                  <a:lnTo>
                    <a:pt x="4" y="1028"/>
                  </a:lnTo>
                  <a:lnTo>
                    <a:pt x="2" y="1042"/>
                  </a:lnTo>
                  <a:lnTo>
                    <a:pt x="2" y="1055"/>
                  </a:lnTo>
                  <a:lnTo>
                    <a:pt x="0" y="1066"/>
                  </a:lnTo>
                  <a:lnTo>
                    <a:pt x="0" y="1078"/>
                  </a:lnTo>
                  <a:lnTo>
                    <a:pt x="0" y="1089"/>
                  </a:lnTo>
                  <a:lnTo>
                    <a:pt x="0" y="1101"/>
                  </a:lnTo>
                  <a:lnTo>
                    <a:pt x="0" y="1112"/>
                  </a:lnTo>
                  <a:lnTo>
                    <a:pt x="0" y="1123"/>
                  </a:lnTo>
                  <a:lnTo>
                    <a:pt x="0" y="1133"/>
                  </a:lnTo>
                  <a:lnTo>
                    <a:pt x="2" y="1144"/>
                  </a:lnTo>
                  <a:lnTo>
                    <a:pt x="2" y="1154"/>
                  </a:lnTo>
                  <a:lnTo>
                    <a:pt x="4" y="1163"/>
                  </a:lnTo>
                  <a:lnTo>
                    <a:pt x="6" y="1175"/>
                  </a:lnTo>
                  <a:lnTo>
                    <a:pt x="6" y="1184"/>
                  </a:lnTo>
                  <a:lnTo>
                    <a:pt x="7" y="1192"/>
                  </a:lnTo>
                  <a:lnTo>
                    <a:pt x="9" y="1201"/>
                  </a:lnTo>
                  <a:lnTo>
                    <a:pt x="11" y="1211"/>
                  </a:lnTo>
                  <a:lnTo>
                    <a:pt x="13" y="1220"/>
                  </a:lnTo>
                  <a:lnTo>
                    <a:pt x="15" y="1228"/>
                  </a:lnTo>
                  <a:lnTo>
                    <a:pt x="17" y="1236"/>
                  </a:lnTo>
                  <a:lnTo>
                    <a:pt x="19" y="1243"/>
                  </a:lnTo>
                  <a:lnTo>
                    <a:pt x="21" y="1251"/>
                  </a:lnTo>
                  <a:lnTo>
                    <a:pt x="23" y="1258"/>
                  </a:lnTo>
                  <a:lnTo>
                    <a:pt x="26" y="1266"/>
                  </a:lnTo>
                  <a:lnTo>
                    <a:pt x="28" y="1272"/>
                  </a:lnTo>
                  <a:lnTo>
                    <a:pt x="30" y="1279"/>
                  </a:lnTo>
                  <a:lnTo>
                    <a:pt x="32" y="1285"/>
                  </a:lnTo>
                  <a:lnTo>
                    <a:pt x="34" y="1291"/>
                  </a:lnTo>
                  <a:lnTo>
                    <a:pt x="38" y="1296"/>
                  </a:lnTo>
                  <a:lnTo>
                    <a:pt x="40" y="1302"/>
                  </a:lnTo>
                  <a:lnTo>
                    <a:pt x="42" y="1308"/>
                  </a:lnTo>
                  <a:lnTo>
                    <a:pt x="44" y="1312"/>
                  </a:lnTo>
                  <a:lnTo>
                    <a:pt x="45" y="1317"/>
                  </a:lnTo>
                  <a:lnTo>
                    <a:pt x="49" y="1323"/>
                  </a:lnTo>
                  <a:lnTo>
                    <a:pt x="53" y="1329"/>
                  </a:lnTo>
                  <a:lnTo>
                    <a:pt x="57" y="1336"/>
                  </a:lnTo>
                  <a:lnTo>
                    <a:pt x="61" y="1344"/>
                  </a:lnTo>
                  <a:lnTo>
                    <a:pt x="63" y="1350"/>
                  </a:lnTo>
                  <a:lnTo>
                    <a:pt x="68" y="1355"/>
                  </a:lnTo>
                  <a:lnTo>
                    <a:pt x="70" y="1359"/>
                  </a:lnTo>
                  <a:lnTo>
                    <a:pt x="72" y="1359"/>
                  </a:lnTo>
                  <a:lnTo>
                    <a:pt x="76" y="1361"/>
                  </a:lnTo>
                  <a:lnTo>
                    <a:pt x="80" y="1365"/>
                  </a:lnTo>
                  <a:lnTo>
                    <a:pt x="85" y="1369"/>
                  </a:lnTo>
                  <a:lnTo>
                    <a:pt x="95" y="1374"/>
                  </a:lnTo>
                  <a:lnTo>
                    <a:pt x="99" y="1378"/>
                  </a:lnTo>
                  <a:lnTo>
                    <a:pt x="102" y="1380"/>
                  </a:lnTo>
                  <a:lnTo>
                    <a:pt x="110" y="1384"/>
                  </a:lnTo>
                  <a:lnTo>
                    <a:pt x="116" y="1386"/>
                  </a:lnTo>
                  <a:lnTo>
                    <a:pt x="122" y="1390"/>
                  </a:lnTo>
                  <a:lnTo>
                    <a:pt x="129" y="1393"/>
                  </a:lnTo>
                  <a:lnTo>
                    <a:pt x="135" y="1395"/>
                  </a:lnTo>
                  <a:lnTo>
                    <a:pt x="144" y="1401"/>
                  </a:lnTo>
                  <a:lnTo>
                    <a:pt x="152" y="1403"/>
                  </a:lnTo>
                  <a:lnTo>
                    <a:pt x="160" y="1407"/>
                  </a:lnTo>
                  <a:lnTo>
                    <a:pt x="169" y="1410"/>
                  </a:lnTo>
                  <a:lnTo>
                    <a:pt x="179" y="1416"/>
                  </a:lnTo>
                  <a:lnTo>
                    <a:pt x="188" y="1420"/>
                  </a:lnTo>
                  <a:lnTo>
                    <a:pt x="199" y="1424"/>
                  </a:lnTo>
                  <a:lnTo>
                    <a:pt x="209" y="1430"/>
                  </a:lnTo>
                  <a:lnTo>
                    <a:pt x="222" y="1433"/>
                  </a:lnTo>
                  <a:lnTo>
                    <a:pt x="234" y="1437"/>
                  </a:lnTo>
                  <a:lnTo>
                    <a:pt x="247" y="1443"/>
                  </a:lnTo>
                  <a:lnTo>
                    <a:pt x="258" y="1447"/>
                  </a:lnTo>
                  <a:lnTo>
                    <a:pt x="274" y="1450"/>
                  </a:lnTo>
                  <a:lnTo>
                    <a:pt x="287" y="1454"/>
                  </a:lnTo>
                  <a:lnTo>
                    <a:pt x="302" y="1460"/>
                  </a:lnTo>
                  <a:lnTo>
                    <a:pt x="317" y="1464"/>
                  </a:lnTo>
                  <a:lnTo>
                    <a:pt x="332" y="1468"/>
                  </a:lnTo>
                  <a:lnTo>
                    <a:pt x="350" y="1471"/>
                  </a:lnTo>
                  <a:lnTo>
                    <a:pt x="367" y="1477"/>
                  </a:lnTo>
                  <a:lnTo>
                    <a:pt x="384" y="1479"/>
                  </a:lnTo>
                  <a:lnTo>
                    <a:pt x="403" y="1485"/>
                  </a:lnTo>
                  <a:lnTo>
                    <a:pt x="422" y="1488"/>
                  </a:lnTo>
                  <a:lnTo>
                    <a:pt x="441" y="1492"/>
                  </a:lnTo>
                  <a:lnTo>
                    <a:pt x="462" y="1496"/>
                  </a:lnTo>
                  <a:lnTo>
                    <a:pt x="483" y="1500"/>
                  </a:lnTo>
                  <a:lnTo>
                    <a:pt x="504" y="1502"/>
                  </a:lnTo>
                  <a:lnTo>
                    <a:pt x="526" y="1506"/>
                  </a:lnTo>
                  <a:lnTo>
                    <a:pt x="547" y="1509"/>
                  </a:lnTo>
                  <a:lnTo>
                    <a:pt x="572" y="1513"/>
                  </a:lnTo>
                  <a:lnTo>
                    <a:pt x="595" y="1515"/>
                  </a:lnTo>
                  <a:lnTo>
                    <a:pt x="619" y="1519"/>
                  </a:lnTo>
                  <a:lnTo>
                    <a:pt x="644" y="1521"/>
                  </a:lnTo>
                  <a:lnTo>
                    <a:pt x="671" y="1525"/>
                  </a:lnTo>
                  <a:lnTo>
                    <a:pt x="697" y="1526"/>
                  </a:lnTo>
                  <a:lnTo>
                    <a:pt x="724" y="1528"/>
                  </a:lnTo>
                  <a:lnTo>
                    <a:pt x="752" y="1530"/>
                  </a:lnTo>
                  <a:lnTo>
                    <a:pt x="783" y="1532"/>
                  </a:lnTo>
                  <a:lnTo>
                    <a:pt x="811" y="1534"/>
                  </a:lnTo>
                  <a:lnTo>
                    <a:pt x="842" y="1534"/>
                  </a:lnTo>
                  <a:lnTo>
                    <a:pt x="872" y="1534"/>
                  </a:lnTo>
                  <a:lnTo>
                    <a:pt x="905" y="1536"/>
                  </a:lnTo>
                  <a:lnTo>
                    <a:pt x="937" y="1536"/>
                  </a:lnTo>
                  <a:lnTo>
                    <a:pt x="971" y="1536"/>
                  </a:lnTo>
                  <a:lnTo>
                    <a:pt x="1005" y="1536"/>
                  </a:lnTo>
                  <a:lnTo>
                    <a:pt x="1039" y="1538"/>
                  </a:lnTo>
                  <a:lnTo>
                    <a:pt x="1039" y="1536"/>
                  </a:lnTo>
                  <a:lnTo>
                    <a:pt x="1043" y="1534"/>
                  </a:lnTo>
                  <a:lnTo>
                    <a:pt x="1047" y="1530"/>
                  </a:lnTo>
                  <a:lnTo>
                    <a:pt x="1053" y="1526"/>
                  </a:lnTo>
                  <a:lnTo>
                    <a:pt x="1055" y="1521"/>
                  </a:lnTo>
                  <a:lnTo>
                    <a:pt x="1058" y="1519"/>
                  </a:lnTo>
                  <a:lnTo>
                    <a:pt x="1062" y="1513"/>
                  </a:lnTo>
                  <a:lnTo>
                    <a:pt x="1068" y="1509"/>
                  </a:lnTo>
                  <a:lnTo>
                    <a:pt x="1072" y="1504"/>
                  </a:lnTo>
                  <a:lnTo>
                    <a:pt x="1077" y="1500"/>
                  </a:lnTo>
                  <a:lnTo>
                    <a:pt x="1083" y="1492"/>
                  </a:lnTo>
                  <a:lnTo>
                    <a:pt x="1089" y="1487"/>
                  </a:lnTo>
                  <a:lnTo>
                    <a:pt x="1095" y="1477"/>
                  </a:lnTo>
                  <a:lnTo>
                    <a:pt x="1100" y="1471"/>
                  </a:lnTo>
                  <a:lnTo>
                    <a:pt x="1104" y="1466"/>
                  </a:lnTo>
                  <a:lnTo>
                    <a:pt x="1106" y="1462"/>
                  </a:lnTo>
                  <a:lnTo>
                    <a:pt x="1110" y="1456"/>
                  </a:lnTo>
                  <a:lnTo>
                    <a:pt x="1114" y="1452"/>
                  </a:lnTo>
                  <a:lnTo>
                    <a:pt x="1115" y="1447"/>
                  </a:lnTo>
                  <a:lnTo>
                    <a:pt x="1119" y="1441"/>
                  </a:lnTo>
                  <a:lnTo>
                    <a:pt x="1123" y="1435"/>
                  </a:lnTo>
                  <a:lnTo>
                    <a:pt x="1127" y="1431"/>
                  </a:lnTo>
                  <a:lnTo>
                    <a:pt x="1131" y="1426"/>
                  </a:lnTo>
                  <a:lnTo>
                    <a:pt x="1134" y="1420"/>
                  </a:lnTo>
                  <a:lnTo>
                    <a:pt x="1138" y="1414"/>
                  </a:lnTo>
                  <a:lnTo>
                    <a:pt x="1144" y="1407"/>
                  </a:lnTo>
                  <a:lnTo>
                    <a:pt x="1146" y="1401"/>
                  </a:lnTo>
                  <a:lnTo>
                    <a:pt x="1152" y="1393"/>
                  </a:lnTo>
                  <a:lnTo>
                    <a:pt x="1153" y="1386"/>
                  </a:lnTo>
                  <a:lnTo>
                    <a:pt x="1159" y="1380"/>
                  </a:lnTo>
                  <a:lnTo>
                    <a:pt x="1161" y="1372"/>
                  </a:lnTo>
                  <a:lnTo>
                    <a:pt x="1167" y="1365"/>
                  </a:lnTo>
                  <a:lnTo>
                    <a:pt x="1171" y="1357"/>
                  </a:lnTo>
                  <a:lnTo>
                    <a:pt x="1174" y="1352"/>
                  </a:lnTo>
                  <a:lnTo>
                    <a:pt x="1178" y="1342"/>
                  </a:lnTo>
                  <a:lnTo>
                    <a:pt x="1182" y="1334"/>
                  </a:lnTo>
                  <a:lnTo>
                    <a:pt x="1188" y="1325"/>
                  </a:lnTo>
                  <a:lnTo>
                    <a:pt x="1192" y="1317"/>
                  </a:lnTo>
                  <a:lnTo>
                    <a:pt x="1197" y="1308"/>
                  </a:lnTo>
                  <a:lnTo>
                    <a:pt x="1201" y="1298"/>
                  </a:lnTo>
                  <a:lnTo>
                    <a:pt x="1205" y="1289"/>
                  </a:lnTo>
                  <a:lnTo>
                    <a:pt x="1211" y="1281"/>
                  </a:lnTo>
                  <a:lnTo>
                    <a:pt x="1193" y="1239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auto">
            <a:xfrm>
              <a:off x="2106" y="1542"/>
              <a:ext cx="229" cy="448"/>
            </a:xfrm>
            <a:custGeom>
              <a:avLst/>
              <a:gdLst>
                <a:gd name="T0" fmla="*/ 0 w 458"/>
                <a:gd name="T1" fmla="*/ 447 h 895"/>
                <a:gd name="T2" fmla="*/ 0 w 458"/>
                <a:gd name="T3" fmla="*/ 443 h 895"/>
                <a:gd name="T4" fmla="*/ 1 w 458"/>
                <a:gd name="T5" fmla="*/ 437 h 895"/>
                <a:gd name="T6" fmla="*/ 1 w 458"/>
                <a:gd name="T7" fmla="*/ 431 h 895"/>
                <a:gd name="T8" fmla="*/ 2 w 458"/>
                <a:gd name="T9" fmla="*/ 425 h 895"/>
                <a:gd name="T10" fmla="*/ 4 w 458"/>
                <a:gd name="T11" fmla="*/ 418 h 895"/>
                <a:gd name="T12" fmla="*/ 5 w 458"/>
                <a:gd name="T13" fmla="*/ 409 h 895"/>
                <a:gd name="T14" fmla="*/ 6 w 458"/>
                <a:gd name="T15" fmla="*/ 400 h 895"/>
                <a:gd name="T16" fmla="*/ 8 w 458"/>
                <a:gd name="T17" fmla="*/ 390 h 895"/>
                <a:gd name="T18" fmla="*/ 11 w 458"/>
                <a:gd name="T19" fmla="*/ 380 h 895"/>
                <a:gd name="T20" fmla="*/ 12 w 458"/>
                <a:gd name="T21" fmla="*/ 368 h 895"/>
                <a:gd name="T22" fmla="*/ 15 w 458"/>
                <a:gd name="T23" fmla="*/ 356 h 895"/>
                <a:gd name="T24" fmla="*/ 18 w 458"/>
                <a:gd name="T25" fmla="*/ 342 h 895"/>
                <a:gd name="T26" fmla="*/ 22 w 458"/>
                <a:gd name="T27" fmla="*/ 328 h 895"/>
                <a:gd name="T28" fmla="*/ 26 w 458"/>
                <a:gd name="T29" fmla="*/ 314 h 895"/>
                <a:gd name="T30" fmla="*/ 30 w 458"/>
                <a:gd name="T31" fmla="*/ 299 h 895"/>
                <a:gd name="T32" fmla="*/ 35 w 458"/>
                <a:gd name="T33" fmla="*/ 283 h 895"/>
                <a:gd name="T34" fmla="*/ 40 w 458"/>
                <a:gd name="T35" fmla="*/ 266 h 895"/>
                <a:gd name="T36" fmla="*/ 46 w 458"/>
                <a:gd name="T37" fmla="*/ 249 h 895"/>
                <a:gd name="T38" fmla="*/ 51 w 458"/>
                <a:gd name="T39" fmla="*/ 231 h 895"/>
                <a:gd name="T40" fmla="*/ 58 w 458"/>
                <a:gd name="T41" fmla="*/ 212 h 895"/>
                <a:gd name="T42" fmla="*/ 66 w 458"/>
                <a:gd name="T43" fmla="*/ 194 h 895"/>
                <a:gd name="T44" fmla="*/ 73 w 458"/>
                <a:gd name="T45" fmla="*/ 175 h 895"/>
                <a:gd name="T46" fmla="*/ 82 w 458"/>
                <a:gd name="T47" fmla="*/ 155 h 895"/>
                <a:gd name="T48" fmla="*/ 90 w 458"/>
                <a:gd name="T49" fmla="*/ 134 h 895"/>
                <a:gd name="T50" fmla="*/ 100 w 458"/>
                <a:gd name="T51" fmla="*/ 114 h 895"/>
                <a:gd name="T52" fmla="*/ 109 w 458"/>
                <a:gd name="T53" fmla="*/ 93 h 895"/>
                <a:gd name="T54" fmla="*/ 120 w 458"/>
                <a:gd name="T55" fmla="*/ 72 h 895"/>
                <a:gd name="T56" fmla="*/ 131 w 458"/>
                <a:gd name="T57" fmla="*/ 50 h 895"/>
                <a:gd name="T58" fmla="*/ 144 w 458"/>
                <a:gd name="T59" fmla="*/ 28 h 895"/>
                <a:gd name="T60" fmla="*/ 221 w 458"/>
                <a:gd name="T61" fmla="*/ 0 h 895"/>
                <a:gd name="T62" fmla="*/ 228 w 458"/>
                <a:gd name="T63" fmla="*/ 9 h 895"/>
                <a:gd name="T64" fmla="*/ 223 w 458"/>
                <a:gd name="T65" fmla="*/ 13 h 895"/>
                <a:gd name="T66" fmla="*/ 219 w 458"/>
                <a:gd name="T67" fmla="*/ 18 h 895"/>
                <a:gd name="T68" fmla="*/ 214 w 458"/>
                <a:gd name="T69" fmla="*/ 23 h 895"/>
                <a:gd name="T70" fmla="*/ 209 w 458"/>
                <a:gd name="T71" fmla="*/ 28 h 895"/>
                <a:gd name="T72" fmla="*/ 203 w 458"/>
                <a:gd name="T73" fmla="*/ 35 h 895"/>
                <a:gd name="T74" fmla="*/ 196 w 458"/>
                <a:gd name="T75" fmla="*/ 42 h 895"/>
                <a:gd name="T76" fmla="*/ 189 w 458"/>
                <a:gd name="T77" fmla="*/ 50 h 895"/>
                <a:gd name="T78" fmla="*/ 182 w 458"/>
                <a:gd name="T79" fmla="*/ 59 h 895"/>
                <a:gd name="T80" fmla="*/ 174 w 458"/>
                <a:gd name="T81" fmla="*/ 69 h 895"/>
                <a:gd name="T82" fmla="*/ 165 w 458"/>
                <a:gd name="T83" fmla="*/ 79 h 895"/>
                <a:gd name="T84" fmla="*/ 158 w 458"/>
                <a:gd name="T85" fmla="*/ 91 h 895"/>
                <a:gd name="T86" fmla="*/ 149 w 458"/>
                <a:gd name="T87" fmla="*/ 103 h 895"/>
                <a:gd name="T88" fmla="*/ 141 w 458"/>
                <a:gd name="T89" fmla="*/ 116 h 895"/>
                <a:gd name="T90" fmla="*/ 131 w 458"/>
                <a:gd name="T91" fmla="*/ 129 h 895"/>
                <a:gd name="T92" fmla="*/ 123 w 458"/>
                <a:gd name="T93" fmla="*/ 144 h 895"/>
                <a:gd name="T94" fmla="*/ 113 w 458"/>
                <a:gd name="T95" fmla="*/ 158 h 895"/>
                <a:gd name="T96" fmla="*/ 105 w 458"/>
                <a:gd name="T97" fmla="*/ 174 h 895"/>
                <a:gd name="T98" fmla="*/ 96 w 458"/>
                <a:gd name="T99" fmla="*/ 190 h 895"/>
                <a:gd name="T100" fmla="*/ 88 w 458"/>
                <a:gd name="T101" fmla="*/ 207 h 895"/>
                <a:gd name="T102" fmla="*/ 80 w 458"/>
                <a:gd name="T103" fmla="*/ 225 h 895"/>
                <a:gd name="T104" fmla="*/ 72 w 458"/>
                <a:gd name="T105" fmla="*/ 243 h 895"/>
                <a:gd name="T106" fmla="*/ 66 w 458"/>
                <a:gd name="T107" fmla="*/ 261 h 895"/>
                <a:gd name="T108" fmla="*/ 58 w 458"/>
                <a:gd name="T109" fmla="*/ 280 h 895"/>
                <a:gd name="T110" fmla="*/ 52 w 458"/>
                <a:gd name="T111" fmla="*/ 300 h 895"/>
                <a:gd name="T112" fmla="*/ 47 w 458"/>
                <a:gd name="T113" fmla="*/ 321 h 895"/>
                <a:gd name="T114" fmla="*/ 42 w 458"/>
                <a:gd name="T115" fmla="*/ 341 h 895"/>
                <a:gd name="T116" fmla="*/ 37 w 458"/>
                <a:gd name="T117" fmla="*/ 362 h 895"/>
                <a:gd name="T118" fmla="*/ 34 w 458"/>
                <a:gd name="T119" fmla="*/ 384 h 895"/>
                <a:gd name="T120" fmla="*/ 31 w 458"/>
                <a:gd name="T121" fmla="*/ 406 h 895"/>
                <a:gd name="T122" fmla="*/ 0 w 458"/>
                <a:gd name="T123" fmla="*/ 448 h 89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58" h="895">
                  <a:moveTo>
                    <a:pt x="0" y="895"/>
                  </a:moveTo>
                  <a:lnTo>
                    <a:pt x="0" y="894"/>
                  </a:lnTo>
                  <a:lnTo>
                    <a:pt x="0" y="892"/>
                  </a:lnTo>
                  <a:lnTo>
                    <a:pt x="0" y="886"/>
                  </a:lnTo>
                  <a:lnTo>
                    <a:pt x="1" y="878"/>
                  </a:lnTo>
                  <a:lnTo>
                    <a:pt x="1" y="873"/>
                  </a:lnTo>
                  <a:lnTo>
                    <a:pt x="1" y="867"/>
                  </a:lnTo>
                  <a:lnTo>
                    <a:pt x="1" y="861"/>
                  </a:lnTo>
                  <a:lnTo>
                    <a:pt x="3" y="856"/>
                  </a:lnTo>
                  <a:lnTo>
                    <a:pt x="3" y="850"/>
                  </a:lnTo>
                  <a:lnTo>
                    <a:pt x="5" y="842"/>
                  </a:lnTo>
                  <a:lnTo>
                    <a:pt x="7" y="835"/>
                  </a:lnTo>
                  <a:lnTo>
                    <a:pt x="9" y="827"/>
                  </a:lnTo>
                  <a:lnTo>
                    <a:pt x="9" y="817"/>
                  </a:lnTo>
                  <a:lnTo>
                    <a:pt x="11" y="810"/>
                  </a:lnTo>
                  <a:lnTo>
                    <a:pt x="11" y="800"/>
                  </a:lnTo>
                  <a:lnTo>
                    <a:pt x="15" y="791"/>
                  </a:lnTo>
                  <a:lnTo>
                    <a:pt x="15" y="779"/>
                  </a:lnTo>
                  <a:lnTo>
                    <a:pt x="17" y="770"/>
                  </a:lnTo>
                  <a:lnTo>
                    <a:pt x="21" y="759"/>
                  </a:lnTo>
                  <a:lnTo>
                    <a:pt x="22" y="747"/>
                  </a:lnTo>
                  <a:lnTo>
                    <a:pt x="24" y="736"/>
                  </a:lnTo>
                  <a:lnTo>
                    <a:pt x="28" y="722"/>
                  </a:lnTo>
                  <a:lnTo>
                    <a:pt x="30" y="711"/>
                  </a:lnTo>
                  <a:lnTo>
                    <a:pt x="34" y="698"/>
                  </a:lnTo>
                  <a:lnTo>
                    <a:pt x="36" y="684"/>
                  </a:lnTo>
                  <a:lnTo>
                    <a:pt x="40" y="671"/>
                  </a:lnTo>
                  <a:lnTo>
                    <a:pt x="43" y="656"/>
                  </a:lnTo>
                  <a:lnTo>
                    <a:pt x="49" y="643"/>
                  </a:lnTo>
                  <a:lnTo>
                    <a:pt x="51" y="627"/>
                  </a:lnTo>
                  <a:lnTo>
                    <a:pt x="57" y="612"/>
                  </a:lnTo>
                  <a:lnTo>
                    <a:pt x="59" y="597"/>
                  </a:lnTo>
                  <a:lnTo>
                    <a:pt x="64" y="582"/>
                  </a:lnTo>
                  <a:lnTo>
                    <a:pt x="70" y="565"/>
                  </a:lnTo>
                  <a:lnTo>
                    <a:pt x="74" y="547"/>
                  </a:lnTo>
                  <a:lnTo>
                    <a:pt x="79" y="532"/>
                  </a:lnTo>
                  <a:lnTo>
                    <a:pt x="85" y="515"/>
                  </a:lnTo>
                  <a:lnTo>
                    <a:pt x="91" y="498"/>
                  </a:lnTo>
                  <a:lnTo>
                    <a:pt x="97" y="479"/>
                  </a:lnTo>
                  <a:lnTo>
                    <a:pt x="102" y="462"/>
                  </a:lnTo>
                  <a:lnTo>
                    <a:pt x="110" y="443"/>
                  </a:lnTo>
                  <a:lnTo>
                    <a:pt x="116" y="424"/>
                  </a:lnTo>
                  <a:lnTo>
                    <a:pt x="123" y="407"/>
                  </a:lnTo>
                  <a:lnTo>
                    <a:pt x="131" y="388"/>
                  </a:lnTo>
                  <a:lnTo>
                    <a:pt x="138" y="369"/>
                  </a:lnTo>
                  <a:lnTo>
                    <a:pt x="146" y="350"/>
                  </a:lnTo>
                  <a:lnTo>
                    <a:pt x="154" y="329"/>
                  </a:lnTo>
                  <a:lnTo>
                    <a:pt x="163" y="310"/>
                  </a:lnTo>
                  <a:lnTo>
                    <a:pt x="171" y="289"/>
                  </a:lnTo>
                  <a:lnTo>
                    <a:pt x="180" y="268"/>
                  </a:lnTo>
                  <a:lnTo>
                    <a:pt x="190" y="249"/>
                  </a:lnTo>
                  <a:lnTo>
                    <a:pt x="199" y="228"/>
                  </a:lnTo>
                  <a:lnTo>
                    <a:pt x="209" y="207"/>
                  </a:lnTo>
                  <a:lnTo>
                    <a:pt x="218" y="186"/>
                  </a:lnTo>
                  <a:lnTo>
                    <a:pt x="230" y="165"/>
                  </a:lnTo>
                  <a:lnTo>
                    <a:pt x="239" y="143"/>
                  </a:lnTo>
                  <a:lnTo>
                    <a:pt x="252" y="122"/>
                  </a:lnTo>
                  <a:lnTo>
                    <a:pt x="262" y="99"/>
                  </a:lnTo>
                  <a:lnTo>
                    <a:pt x="273" y="78"/>
                  </a:lnTo>
                  <a:lnTo>
                    <a:pt x="287" y="55"/>
                  </a:lnTo>
                  <a:lnTo>
                    <a:pt x="300" y="34"/>
                  </a:lnTo>
                  <a:lnTo>
                    <a:pt x="441" y="0"/>
                  </a:lnTo>
                  <a:lnTo>
                    <a:pt x="458" y="17"/>
                  </a:lnTo>
                  <a:lnTo>
                    <a:pt x="456" y="17"/>
                  </a:lnTo>
                  <a:lnTo>
                    <a:pt x="454" y="21"/>
                  </a:lnTo>
                  <a:lnTo>
                    <a:pt x="446" y="25"/>
                  </a:lnTo>
                  <a:lnTo>
                    <a:pt x="441" y="32"/>
                  </a:lnTo>
                  <a:lnTo>
                    <a:pt x="437" y="36"/>
                  </a:lnTo>
                  <a:lnTo>
                    <a:pt x="433" y="40"/>
                  </a:lnTo>
                  <a:lnTo>
                    <a:pt x="427" y="46"/>
                  </a:lnTo>
                  <a:lnTo>
                    <a:pt x="423" y="51"/>
                  </a:lnTo>
                  <a:lnTo>
                    <a:pt x="418" y="55"/>
                  </a:lnTo>
                  <a:lnTo>
                    <a:pt x="412" y="63"/>
                  </a:lnTo>
                  <a:lnTo>
                    <a:pt x="406" y="70"/>
                  </a:lnTo>
                  <a:lnTo>
                    <a:pt x="399" y="76"/>
                  </a:lnTo>
                  <a:lnTo>
                    <a:pt x="391" y="84"/>
                  </a:lnTo>
                  <a:lnTo>
                    <a:pt x="385" y="91"/>
                  </a:lnTo>
                  <a:lnTo>
                    <a:pt x="378" y="99"/>
                  </a:lnTo>
                  <a:lnTo>
                    <a:pt x="370" y="108"/>
                  </a:lnTo>
                  <a:lnTo>
                    <a:pt x="363" y="118"/>
                  </a:lnTo>
                  <a:lnTo>
                    <a:pt x="355" y="127"/>
                  </a:lnTo>
                  <a:lnTo>
                    <a:pt x="347" y="137"/>
                  </a:lnTo>
                  <a:lnTo>
                    <a:pt x="340" y="148"/>
                  </a:lnTo>
                  <a:lnTo>
                    <a:pt x="330" y="158"/>
                  </a:lnTo>
                  <a:lnTo>
                    <a:pt x="323" y="169"/>
                  </a:lnTo>
                  <a:lnTo>
                    <a:pt x="315" y="181"/>
                  </a:lnTo>
                  <a:lnTo>
                    <a:pt x="307" y="194"/>
                  </a:lnTo>
                  <a:lnTo>
                    <a:pt x="298" y="205"/>
                  </a:lnTo>
                  <a:lnTo>
                    <a:pt x="288" y="219"/>
                  </a:lnTo>
                  <a:lnTo>
                    <a:pt x="281" y="232"/>
                  </a:lnTo>
                  <a:lnTo>
                    <a:pt x="273" y="245"/>
                  </a:lnTo>
                  <a:lnTo>
                    <a:pt x="262" y="258"/>
                  </a:lnTo>
                  <a:lnTo>
                    <a:pt x="254" y="272"/>
                  </a:lnTo>
                  <a:lnTo>
                    <a:pt x="245" y="287"/>
                  </a:lnTo>
                  <a:lnTo>
                    <a:pt x="235" y="302"/>
                  </a:lnTo>
                  <a:lnTo>
                    <a:pt x="226" y="316"/>
                  </a:lnTo>
                  <a:lnTo>
                    <a:pt x="218" y="331"/>
                  </a:lnTo>
                  <a:lnTo>
                    <a:pt x="209" y="348"/>
                  </a:lnTo>
                  <a:lnTo>
                    <a:pt x="201" y="365"/>
                  </a:lnTo>
                  <a:lnTo>
                    <a:pt x="192" y="380"/>
                  </a:lnTo>
                  <a:lnTo>
                    <a:pt x="184" y="395"/>
                  </a:lnTo>
                  <a:lnTo>
                    <a:pt x="176" y="414"/>
                  </a:lnTo>
                  <a:lnTo>
                    <a:pt x="169" y="432"/>
                  </a:lnTo>
                  <a:lnTo>
                    <a:pt x="159" y="449"/>
                  </a:lnTo>
                  <a:lnTo>
                    <a:pt x="152" y="466"/>
                  </a:lnTo>
                  <a:lnTo>
                    <a:pt x="144" y="485"/>
                  </a:lnTo>
                  <a:lnTo>
                    <a:pt x="138" y="504"/>
                  </a:lnTo>
                  <a:lnTo>
                    <a:pt x="131" y="521"/>
                  </a:lnTo>
                  <a:lnTo>
                    <a:pt x="123" y="540"/>
                  </a:lnTo>
                  <a:lnTo>
                    <a:pt x="116" y="559"/>
                  </a:lnTo>
                  <a:lnTo>
                    <a:pt x="110" y="580"/>
                  </a:lnTo>
                  <a:lnTo>
                    <a:pt x="104" y="599"/>
                  </a:lnTo>
                  <a:lnTo>
                    <a:pt x="98" y="618"/>
                  </a:lnTo>
                  <a:lnTo>
                    <a:pt x="93" y="641"/>
                  </a:lnTo>
                  <a:lnTo>
                    <a:pt x="89" y="662"/>
                  </a:lnTo>
                  <a:lnTo>
                    <a:pt x="83" y="681"/>
                  </a:lnTo>
                  <a:lnTo>
                    <a:pt x="79" y="703"/>
                  </a:lnTo>
                  <a:lnTo>
                    <a:pt x="74" y="724"/>
                  </a:lnTo>
                  <a:lnTo>
                    <a:pt x="72" y="745"/>
                  </a:lnTo>
                  <a:lnTo>
                    <a:pt x="68" y="768"/>
                  </a:lnTo>
                  <a:lnTo>
                    <a:pt x="64" y="789"/>
                  </a:lnTo>
                  <a:lnTo>
                    <a:pt x="62" y="812"/>
                  </a:lnTo>
                  <a:lnTo>
                    <a:pt x="62" y="836"/>
                  </a:lnTo>
                  <a:lnTo>
                    <a:pt x="0" y="895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auto">
            <a:xfrm>
              <a:off x="2397" y="1433"/>
              <a:ext cx="93" cy="178"/>
            </a:xfrm>
            <a:custGeom>
              <a:avLst/>
              <a:gdLst>
                <a:gd name="T0" fmla="*/ 55 w 186"/>
                <a:gd name="T1" fmla="*/ 0 h 358"/>
                <a:gd name="T2" fmla="*/ 57 w 186"/>
                <a:gd name="T3" fmla="*/ 3 h 358"/>
                <a:gd name="T4" fmla="*/ 58 w 186"/>
                <a:gd name="T5" fmla="*/ 7 h 358"/>
                <a:gd name="T6" fmla="*/ 61 w 186"/>
                <a:gd name="T7" fmla="*/ 13 h 358"/>
                <a:gd name="T8" fmla="*/ 64 w 186"/>
                <a:gd name="T9" fmla="*/ 21 h 358"/>
                <a:gd name="T10" fmla="*/ 65 w 186"/>
                <a:gd name="T11" fmla="*/ 25 h 358"/>
                <a:gd name="T12" fmla="*/ 67 w 186"/>
                <a:gd name="T13" fmla="*/ 29 h 358"/>
                <a:gd name="T14" fmla="*/ 69 w 186"/>
                <a:gd name="T15" fmla="*/ 34 h 358"/>
                <a:gd name="T16" fmla="*/ 70 w 186"/>
                <a:gd name="T17" fmla="*/ 40 h 358"/>
                <a:gd name="T18" fmla="*/ 72 w 186"/>
                <a:gd name="T19" fmla="*/ 45 h 358"/>
                <a:gd name="T20" fmla="*/ 73 w 186"/>
                <a:gd name="T21" fmla="*/ 51 h 358"/>
                <a:gd name="T22" fmla="*/ 75 w 186"/>
                <a:gd name="T23" fmla="*/ 56 h 358"/>
                <a:gd name="T24" fmla="*/ 77 w 186"/>
                <a:gd name="T25" fmla="*/ 63 h 358"/>
                <a:gd name="T26" fmla="*/ 78 w 186"/>
                <a:gd name="T27" fmla="*/ 69 h 358"/>
                <a:gd name="T28" fmla="*/ 80 w 186"/>
                <a:gd name="T29" fmla="*/ 77 h 358"/>
                <a:gd name="T30" fmla="*/ 82 w 186"/>
                <a:gd name="T31" fmla="*/ 84 h 358"/>
                <a:gd name="T32" fmla="*/ 83 w 186"/>
                <a:gd name="T33" fmla="*/ 90 h 358"/>
                <a:gd name="T34" fmla="*/ 85 w 186"/>
                <a:gd name="T35" fmla="*/ 97 h 358"/>
                <a:gd name="T36" fmla="*/ 87 w 186"/>
                <a:gd name="T37" fmla="*/ 105 h 358"/>
                <a:gd name="T38" fmla="*/ 88 w 186"/>
                <a:gd name="T39" fmla="*/ 113 h 358"/>
                <a:gd name="T40" fmla="*/ 89 w 186"/>
                <a:gd name="T41" fmla="*/ 121 h 358"/>
                <a:gd name="T42" fmla="*/ 90 w 186"/>
                <a:gd name="T43" fmla="*/ 129 h 358"/>
                <a:gd name="T44" fmla="*/ 91 w 186"/>
                <a:gd name="T45" fmla="*/ 137 h 358"/>
                <a:gd name="T46" fmla="*/ 92 w 186"/>
                <a:gd name="T47" fmla="*/ 146 h 358"/>
                <a:gd name="T48" fmla="*/ 93 w 186"/>
                <a:gd name="T49" fmla="*/ 154 h 358"/>
                <a:gd name="T50" fmla="*/ 93 w 186"/>
                <a:gd name="T51" fmla="*/ 163 h 358"/>
                <a:gd name="T52" fmla="*/ 93 w 186"/>
                <a:gd name="T53" fmla="*/ 172 h 358"/>
                <a:gd name="T54" fmla="*/ 83 w 186"/>
                <a:gd name="T55" fmla="*/ 177 h 358"/>
                <a:gd name="T56" fmla="*/ 81 w 186"/>
                <a:gd name="T57" fmla="*/ 171 h 358"/>
                <a:gd name="T58" fmla="*/ 80 w 186"/>
                <a:gd name="T59" fmla="*/ 166 h 358"/>
                <a:gd name="T60" fmla="*/ 78 w 186"/>
                <a:gd name="T61" fmla="*/ 159 h 358"/>
                <a:gd name="T62" fmla="*/ 75 w 186"/>
                <a:gd name="T63" fmla="*/ 151 h 358"/>
                <a:gd name="T64" fmla="*/ 73 w 186"/>
                <a:gd name="T65" fmla="*/ 144 h 358"/>
                <a:gd name="T66" fmla="*/ 72 w 186"/>
                <a:gd name="T67" fmla="*/ 139 h 358"/>
                <a:gd name="T68" fmla="*/ 70 w 186"/>
                <a:gd name="T69" fmla="*/ 134 h 358"/>
                <a:gd name="T70" fmla="*/ 69 w 186"/>
                <a:gd name="T71" fmla="*/ 130 h 358"/>
                <a:gd name="T72" fmla="*/ 67 w 186"/>
                <a:gd name="T73" fmla="*/ 125 h 358"/>
                <a:gd name="T74" fmla="*/ 64 w 186"/>
                <a:gd name="T75" fmla="*/ 119 h 358"/>
                <a:gd name="T76" fmla="*/ 62 w 186"/>
                <a:gd name="T77" fmla="*/ 114 h 358"/>
                <a:gd name="T78" fmla="*/ 59 w 186"/>
                <a:gd name="T79" fmla="*/ 110 h 358"/>
                <a:gd name="T80" fmla="*/ 57 w 186"/>
                <a:gd name="T81" fmla="*/ 105 h 358"/>
                <a:gd name="T82" fmla="*/ 54 w 186"/>
                <a:gd name="T83" fmla="*/ 99 h 358"/>
                <a:gd name="T84" fmla="*/ 52 w 186"/>
                <a:gd name="T85" fmla="*/ 94 h 358"/>
                <a:gd name="T86" fmla="*/ 49 w 186"/>
                <a:gd name="T87" fmla="*/ 90 h 358"/>
                <a:gd name="T88" fmla="*/ 45 w 186"/>
                <a:gd name="T89" fmla="*/ 85 h 358"/>
                <a:gd name="T90" fmla="*/ 42 w 186"/>
                <a:gd name="T91" fmla="*/ 81 h 358"/>
                <a:gd name="T92" fmla="*/ 37 w 186"/>
                <a:gd name="T93" fmla="*/ 75 h 358"/>
                <a:gd name="T94" fmla="*/ 30 w 186"/>
                <a:gd name="T95" fmla="*/ 67 h 358"/>
                <a:gd name="T96" fmla="*/ 22 w 186"/>
                <a:gd name="T97" fmla="*/ 61 h 358"/>
                <a:gd name="T98" fmla="*/ 0 w 186"/>
                <a:gd name="T99" fmla="*/ 51 h 358"/>
                <a:gd name="T100" fmla="*/ 14 w 186"/>
                <a:gd name="T101" fmla="*/ 43 h 35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86" h="358">
                  <a:moveTo>
                    <a:pt x="27" y="86"/>
                  </a:moveTo>
                  <a:lnTo>
                    <a:pt x="110" y="0"/>
                  </a:lnTo>
                  <a:lnTo>
                    <a:pt x="114" y="6"/>
                  </a:lnTo>
                  <a:lnTo>
                    <a:pt x="114" y="10"/>
                  </a:lnTo>
                  <a:lnTo>
                    <a:pt x="116" y="14"/>
                  </a:lnTo>
                  <a:lnTo>
                    <a:pt x="120" y="19"/>
                  </a:lnTo>
                  <a:lnTo>
                    <a:pt x="122" y="27"/>
                  </a:lnTo>
                  <a:lnTo>
                    <a:pt x="124" y="34"/>
                  </a:lnTo>
                  <a:lnTo>
                    <a:pt x="127" y="42"/>
                  </a:lnTo>
                  <a:lnTo>
                    <a:pt x="127" y="46"/>
                  </a:lnTo>
                  <a:lnTo>
                    <a:pt x="129" y="50"/>
                  </a:lnTo>
                  <a:lnTo>
                    <a:pt x="131" y="55"/>
                  </a:lnTo>
                  <a:lnTo>
                    <a:pt x="133" y="59"/>
                  </a:lnTo>
                  <a:lnTo>
                    <a:pt x="133" y="63"/>
                  </a:lnTo>
                  <a:lnTo>
                    <a:pt x="137" y="69"/>
                  </a:lnTo>
                  <a:lnTo>
                    <a:pt x="137" y="74"/>
                  </a:lnTo>
                  <a:lnTo>
                    <a:pt x="139" y="80"/>
                  </a:lnTo>
                  <a:lnTo>
                    <a:pt x="141" y="84"/>
                  </a:lnTo>
                  <a:lnTo>
                    <a:pt x="143" y="90"/>
                  </a:lnTo>
                  <a:lnTo>
                    <a:pt x="145" y="95"/>
                  </a:lnTo>
                  <a:lnTo>
                    <a:pt x="146" y="103"/>
                  </a:lnTo>
                  <a:lnTo>
                    <a:pt x="148" y="107"/>
                  </a:lnTo>
                  <a:lnTo>
                    <a:pt x="150" y="112"/>
                  </a:lnTo>
                  <a:lnTo>
                    <a:pt x="152" y="120"/>
                  </a:lnTo>
                  <a:lnTo>
                    <a:pt x="154" y="126"/>
                  </a:lnTo>
                  <a:lnTo>
                    <a:pt x="154" y="133"/>
                  </a:lnTo>
                  <a:lnTo>
                    <a:pt x="156" y="139"/>
                  </a:lnTo>
                  <a:lnTo>
                    <a:pt x="158" y="147"/>
                  </a:lnTo>
                  <a:lnTo>
                    <a:pt x="160" y="154"/>
                  </a:lnTo>
                  <a:lnTo>
                    <a:pt x="162" y="160"/>
                  </a:lnTo>
                  <a:lnTo>
                    <a:pt x="164" y="168"/>
                  </a:lnTo>
                  <a:lnTo>
                    <a:pt x="166" y="173"/>
                  </a:lnTo>
                  <a:lnTo>
                    <a:pt x="166" y="181"/>
                  </a:lnTo>
                  <a:lnTo>
                    <a:pt x="167" y="188"/>
                  </a:lnTo>
                  <a:lnTo>
                    <a:pt x="169" y="196"/>
                  </a:lnTo>
                  <a:lnTo>
                    <a:pt x="171" y="204"/>
                  </a:lnTo>
                  <a:lnTo>
                    <a:pt x="173" y="211"/>
                  </a:lnTo>
                  <a:lnTo>
                    <a:pt x="173" y="219"/>
                  </a:lnTo>
                  <a:lnTo>
                    <a:pt x="175" y="227"/>
                  </a:lnTo>
                  <a:lnTo>
                    <a:pt x="175" y="234"/>
                  </a:lnTo>
                  <a:lnTo>
                    <a:pt x="177" y="244"/>
                  </a:lnTo>
                  <a:lnTo>
                    <a:pt x="179" y="251"/>
                  </a:lnTo>
                  <a:lnTo>
                    <a:pt x="179" y="259"/>
                  </a:lnTo>
                  <a:lnTo>
                    <a:pt x="181" y="266"/>
                  </a:lnTo>
                  <a:lnTo>
                    <a:pt x="181" y="276"/>
                  </a:lnTo>
                  <a:lnTo>
                    <a:pt x="181" y="284"/>
                  </a:lnTo>
                  <a:lnTo>
                    <a:pt x="183" y="293"/>
                  </a:lnTo>
                  <a:lnTo>
                    <a:pt x="183" y="301"/>
                  </a:lnTo>
                  <a:lnTo>
                    <a:pt x="185" y="310"/>
                  </a:lnTo>
                  <a:lnTo>
                    <a:pt x="185" y="318"/>
                  </a:lnTo>
                  <a:lnTo>
                    <a:pt x="185" y="327"/>
                  </a:lnTo>
                  <a:lnTo>
                    <a:pt x="186" y="337"/>
                  </a:lnTo>
                  <a:lnTo>
                    <a:pt x="186" y="346"/>
                  </a:lnTo>
                  <a:lnTo>
                    <a:pt x="166" y="358"/>
                  </a:lnTo>
                  <a:lnTo>
                    <a:pt x="166" y="356"/>
                  </a:lnTo>
                  <a:lnTo>
                    <a:pt x="164" y="348"/>
                  </a:lnTo>
                  <a:lnTo>
                    <a:pt x="162" y="344"/>
                  </a:lnTo>
                  <a:lnTo>
                    <a:pt x="160" y="339"/>
                  </a:lnTo>
                  <a:lnTo>
                    <a:pt x="160" y="333"/>
                  </a:lnTo>
                  <a:lnTo>
                    <a:pt x="158" y="327"/>
                  </a:lnTo>
                  <a:lnTo>
                    <a:pt x="156" y="320"/>
                  </a:lnTo>
                  <a:lnTo>
                    <a:pt x="152" y="312"/>
                  </a:lnTo>
                  <a:lnTo>
                    <a:pt x="150" y="303"/>
                  </a:lnTo>
                  <a:lnTo>
                    <a:pt x="148" y="295"/>
                  </a:lnTo>
                  <a:lnTo>
                    <a:pt x="146" y="289"/>
                  </a:lnTo>
                  <a:lnTo>
                    <a:pt x="145" y="285"/>
                  </a:lnTo>
                  <a:lnTo>
                    <a:pt x="143" y="280"/>
                  </a:lnTo>
                  <a:lnTo>
                    <a:pt x="143" y="276"/>
                  </a:lnTo>
                  <a:lnTo>
                    <a:pt x="139" y="270"/>
                  </a:lnTo>
                  <a:lnTo>
                    <a:pt x="139" y="266"/>
                  </a:lnTo>
                  <a:lnTo>
                    <a:pt x="137" y="261"/>
                  </a:lnTo>
                  <a:lnTo>
                    <a:pt x="135" y="257"/>
                  </a:lnTo>
                  <a:lnTo>
                    <a:pt x="133" y="251"/>
                  </a:lnTo>
                  <a:lnTo>
                    <a:pt x="131" y="246"/>
                  </a:lnTo>
                  <a:lnTo>
                    <a:pt x="127" y="240"/>
                  </a:lnTo>
                  <a:lnTo>
                    <a:pt x="126" y="236"/>
                  </a:lnTo>
                  <a:lnTo>
                    <a:pt x="124" y="230"/>
                  </a:lnTo>
                  <a:lnTo>
                    <a:pt x="122" y="225"/>
                  </a:lnTo>
                  <a:lnTo>
                    <a:pt x="118" y="221"/>
                  </a:lnTo>
                  <a:lnTo>
                    <a:pt x="116" y="215"/>
                  </a:lnTo>
                  <a:lnTo>
                    <a:pt x="114" y="211"/>
                  </a:lnTo>
                  <a:lnTo>
                    <a:pt x="110" y="206"/>
                  </a:lnTo>
                  <a:lnTo>
                    <a:pt x="108" y="200"/>
                  </a:lnTo>
                  <a:lnTo>
                    <a:pt x="107" y="196"/>
                  </a:lnTo>
                  <a:lnTo>
                    <a:pt x="103" y="190"/>
                  </a:lnTo>
                  <a:lnTo>
                    <a:pt x="101" y="185"/>
                  </a:lnTo>
                  <a:lnTo>
                    <a:pt x="97" y="181"/>
                  </a:lnTo>
                  <a:lnTo>
                    <a:pt x="95" y="177"/>
                  </a:lnTo>
                  <a:lnTo>
                    <a:pt x="89" y="171"/>
                  </a:lnTo>
                  <a:lnTo>
                    <a:pt x="88" y="166"/>
                  </a:lnTo>
                  <a:lnTo>
                    <a:pt x="84" y="162"/>
                  </a:lnTo>
                  <a:lnTo>
                    <a:pt x="82" y="158"/>
                  </a:lnTo>
                  <a:lnTo>
                    <a:pt x="74" y="150"/>
                  </a:lnTo>
                  <a:lnTo>
                    <a:pt x="69" y="143"/>
                  </a:lnTo>
                  <a:lnTo>
                    <a:pt x="59" y="135"/>
                  </a:lnTo>
                  <a:lnTo>
                    <a:pt x="51" y="128"/>
                  </a:lnTo>
                  <a:lnTo>
                    <a:pt x="44" y="122"/>
                  </a:lnTo>
                  <a:lnTo>
                    <a:pt x="36" y="118"/>
                  </a:lnTo>
                  <a:lnTo>
                    <a:pt x="0" y="103"/>
                  </a:lnTo>
                  <a:lnTo>
                    <a:pt x="27" y="86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auto">
            <a:xfrm>
              <a:off x="2459" y="1373"/>
              <a:ext cx="55" cy="197"/>
            </a:xfrm>
            <a:custGeom>
              <a:avLst/>
              <a:gdLst>
                <a:gd name="T0" fmla="*/ 0 w 110"/>
                <a:gd name="T1" fmla="*/ 10 h 396"/>
                <a:gd name="T2" fmla="*/ 55 w 110"/>
                <a:gd name="T3" fmla="*/ 0 h 396"/>
                <a:gd name="T4" fmla="*/ 49 w 110"/>
                <a:gd name="T5" fmla="*/ 185 h 396"/>
                <a:gd name="T6" fmla="*/ 41 w 110"/>
                <a:gd name="T7" fmla="*/ 197 h 396"/>
                <a:gd name="T8" fmla="*/ 41 w 110"/>
                <a:gd name="T9" fmla="*/ 195 h 396"/>
                <a:gd name="T10" fmla="*/ 41 w 110"/>
                <a:gd name="T11" fmla="*/ 192 h 396"/>
                <a:gd name="T12" fmla="*/ 40 w 110"/>
                <a:gd name="T13" fmla="*/ 190 h 396"/>
                <a:gd name="T14" fmla="*/ 40 w 110"/>
                <a:gd name="T15" fmla="*/ 186 h 396"/>
                <a:gd name="T16" fmla="*/ 39 w 110"/>
                <a:gd name="T17" fmla="*/ 182 h 396"/>
                <a:gd name="T18" fmla="*/ 39 w 110"/>
                <a:gd name="T19" fmla="*/ 178 h 396"/>
                <a:gd name="T20" fmla="*/ 39 w 110"/>
                <a:gd name="T21" fmla="*/ 175 h 396"/>
                <a:gd name="T22" fmla="*/ 38 w 110"/>
                <a:gd name="T23" fmla="*/ 173 h 396"/>
                <a:gd name="T24" fmla="*/ 38 w 110"/>
                <a:gd name="T25" fmla="*/ 171 h 396"/>
                <a:gd name="T26" fmla="*/ 38 w 110"/>
                <a:gd name="T27" fmla="*/ 169 h 396"/>
                <a:gd name="T28" fmla="*/ 37 w 110"/>
                <a:gd name="T29" fmla="*/ 166 h 396"/>
                <a:gd name="T30" fmla="*/ 37 w 110"/>
                <a:gd name="T31" fmla="*/ 163 h 396"/>
                <a:gd name="T32" fmla="*/ 37 w 110"/>
                <a:gd name="T33" fmla="*/ 160 h 396"/>
                <a:gd name="T34" fmla="*/ 37 w 110"/>
                <a:gd name="T35" fmla="*/ 157 h 396"/>
                <a:gd name="T36" fmla="*/ 36 w 110"/>
                <a:gd name="T37" fmla="*/ 154 h 396"/>
                <a:gd name="T38" fmla="*/ 36 w 110"/>
                <a:gd name="T39" fmla="*/ 152 h 396"/>
                <a:gd name="T40" fmla="*/ 35 w 110"/>
                <a:gd name="T41" fmla="*/ 149 h 396"/>
                <a:gd name="T42" fmla="*/ 35 w 110"/>
                <a:gd name="T43" fmla="*/ 146 h 396"/>
                <a:gd name="T44" fmla="*/ 34 w 110"/>
                <a:gd name="T45" fmla="*/ 142 h 396"/>
                <a:gd name="T46" fmla="*/ 34 w 110"/>
                <a:gd name="T47" fmla="*/ 139 h 396"/>
                <a:gd name="T48" fmla="*/ 34 w 110"/>
                <a:gd name="T49" fmla="*/ 136 h 396"/>
                <a:gd name="T50" fmla="*/ 34 w 110"/>
                <a:gd name="T51" fmla="*/ 134 h 396"/>
                <a:gd name="T52" fmla="*/ 33 w 110"/>
                <a:gd name="T53" fmla="*/ 130 h 396"/>
                <a:gd name="T54" fmla="*/ 32 w 110"/>
                <a:gd name="T55" fmla="*/ 126 h 396"/>
                <a:gd name="T56" fmla="*/ 31 w 110"/>
                <a:gd name="T57" fmla="*/ 122 h 396"/>
                <a:gd name="T58" fmla="*/ 31 w 110"/>
                <a:gd name="T59" fmla="*/ 119 h 396"/>
                <a:gd name="T60" fmla="*/ 30 w 110"/>
                <a:gd name="T61" fmla="*/ 115 h 396"/>
                <a:gd name="T62" fmla="*/ 30 w 110"/>
                <a:gd name="T63" fmla="*/ 112 h 396"/>
                <a:gd name="T64" fmla="*/ 30 w 110"/>
                <a:gd name="T65" fmla="*/ 109 h 396"/>
                <a:gd name="T66" fmla="*/ 29 w 110"/>
                <a:gd name="T67" fmla="*/ 105 h 396"/>
                <a:gd name="T68" fmla="*/ 28 w 110"/>
                <a:gd name="T69" fmla="*/ 101 h 396"/>
                <a:gd name="T70" fmla="*/ 28 w 110"/>
                <a:gd name="T71" fmla="*/ 98 h 396"/>
                <a:gd name="T72" fmla="*/ 27 w 110"/>
                <a:gd name="T73" fmla="*/ 94 h 396"/>
                <a:gd name="T74" fmla="*/ 26 w 110"/>
                <a:gd name="T75" fmla="*/ 91 h 396"/>
                <a:gd name="T76" fmla="*/ 25 w 110"/>
                <a:gd name="T77" fmla="*/ 87 h 396"/>
                <a:gd name="T78" fmla="*/ 24 w 110"/>
                <a:gd name="T79" fmla="*/ 84 h 396"/>
                <a:gd name="T80" fmla="*/ 23 w 110"/>
                <a:gd name="T81" fmla="*/ 81 h 396"/>
                <a:gd name="T82" fmla="*/ 23 w 110"/>
                <a:gd name="T83" fmla="*/ 77 h 396"/>
                <a:gd name="T84" fmla="*/ 21 w 110"/>
                <a:gd name="T85" fmla="*/ 73 h 396"/>
                <a:gd name="T86" fmla="*/ 20 w 110"/>
                <a:gd name="T87" fmla="*/ 69 h 396"/>
                <a:gd name="T88" fmla="*/ 19 w 110"/>
                <a:gd name="T89" fmla="*/ 66 h 396"/>
                <a:gd name="T90" fmla="*/ 18 w 110"/>
                <a:gd name="T91" fmla="*/ 63 h 396"/>
                <a:gd name="T92" fmla="*/ 17 w 110"/>
                <a:gd name="T93" fmla="*/ 59 h 396"/>
                <a:gd name="T94" fmla="*/ 16 w 110"/>
                <a:gd name="T95" fmla="*/ 55 h 396"/>
                <a:gd name="T96" fmla="*/ 15 w 110"/>
                <a:gd name="T97" fmla="*/ 52 h 396"/>
                <a:gd name="T98" fmla="*/ 14 w 110"/>
                <a:gd name="T99" fmla="*/ 49 h 396"/>
                <a:gd name="T100" fmla="*/ 13 w 110"/>
                <a:gd name="T101" fmla="*/ 46 h 396"/>
                <a:gd name="T102" fmla="*/ 12 w 110"/>
                <a:gd name="T103" fmla="*/ 43 h 396"/>
                <a:gd name="T104" fmla="*/ 10 w 110"/>
                <a:gd name="T105" fmla="*/ 39 h 396"/>
                <a:gd name="T106" fmla="*/ 10 w 110"/>
                <a:gd name="T107" fmla="*/ 36 h 396"/>
                <a:gd name="T108" fmla="*/ 9 w 110"/>
                <a:gd name="T109" fmla="*/ 33 h 396"/>
                <a:gd name="T110" fmla="*/ 8 w 110"/>
                <a:gd name="T111" fmla="*/ 30 h 396"/>
                <a:gd name="T112" fmla="*/ 6 w 110"/>
                <a:gd name="T113" fmla="*/ 28 h 396"/>
                <a:gd name="T114" fmla="*/ 6 w 110"/>
                <a:gd name="T115" fmla="*/ 25 h 396"/>
                <a:gd name="T116" fmla="*/ 0 w 110"/>
                <a:gd name="T117" fmla="*/ 10 h 396"/>
                <a:gd name="T118" fmla="*/ 0 w 110"/>
                <a:gd name="T119" fmla="*/ 10 h 39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0" h="396">
                  <a:moveTo>
                    <a:pt x="0" y="21"/>
                  </a:moveTo>
                  <a:lnTo>
                    <a:pt x="110" y="0"/>
                  </a:lnTo>
                  <a:lnTo>
                    <a:pt x="97" y="371"/>
                  </a:lnTo>
                  <a:lnTo>
                    <a:pt x="81" y="396"/>
                  </a:lnTo>
                  <a:lnTo>
                    <a:pt x="81" y="392"/>
                  </a:lnTo>
                  <a:lnTo>
                    <a:pt x="81" y="386"/>
                  </a:lnTo>
                  <a:lnTo>
                    <a:pt x="79" y="381"/>
                  </a:lnTo>
                  <a:lnTo>
                    <a:pt x="79" y="373"/>
                  </a:lnTo>
                  <a:lnTo>
                    <a:pt x="78" y="366"/>
                  </a:lnTo>
                  <a:lnTo>
                    <a:pt x="78" y="358"/>
                  </a:lnTo>
                  <a:lnTo>
                    <a:pt x="78" y="352"/>
                  </a:lnTo>
                  <a:lnTo>
                    <a:pt x="76" y="348"/>
                  </a:lnTo>
                  <a:lnTo>
                    <a:pt x="76" y="343"/>
                  </a:lnTo>
                  <a:lnTo>
                    <a:pt x="76" y="339"/>
                  </a:lnTo>
                  <a:lnTo>
                    <a:pt x="74" y="333"/>
                  </a:lnTo>
                  <a:lnTo>
                    <a:pt x="74" y="328"/>
                  </a:lnTo>
                  <a:lnTo>
                    <a:pt x="74" y="322"/>
                  </a:lnTo>
                  <a:lnTo>
                    <a:pt x="74" y="316"/>
                  </a:lnTo>
                  <a:lnTo>
                    <a:pt x="72" y="310"/>
                  </a:lnTo>
                  <a:lnTo>
                    <a:pt x="72" y="305"/>
                  </a:lnTo>
                  <a:lnTo>
                    <a:pt x="70" y="299"/>
                  </a:lnTo>
                  <a:lnTo>
                    <a:pt x="70" y="293"/>
                  </a:lnTo>
                  <a:lnTo>
                    <a:pt x="68" y="286"/>
                  </a:lnTo>
                  <a:lnTo>
                    <a:pt x="68" y="280"/>
                  </a:lnTo>
                  <a:lnTo>
                    <a:pt x="68" y="274"/>
                  </a:lnTo>
                  <a:lnTo>
                    <a:pt x="68" y="269"/>
                  </a:lnTo>
                  <a:lnTo>
                    <a:pt x="66" y="261"/>
                  </a:lnTo>
                  <a:lnTo>
                    <a:pt x="64" y="253"/>
                  </a:lnTo>
                  <a:lnTo>
                    <a:pt x="62" y="246"/>
                  </a:lnTo>
                  <a:lnTo>
                    <a:pt x="62" y="240"/>
                  </a:lnTo>
                  <a:lnTo>
                    <a:pt x="60" y="232"/>
                  </a:lnTo>
                  <a:lnTo>
                    <a:pt x="60" y="225"/>
                  </a:lnTo>
                  <a:lnTo>
                    <a:pt x="59" y="219"/>
                  </a:lnTo>
                  <a:lnTo>
                    <a:pt x="57" y="212"/>
                  </a:lnTo>
                  <a:lnTo>
                    <a:pt x="55" y="204"/>
                  </a:lnTo>
                  <a:lnTo>
                    <a:pt x="55" y="196"/>
                  </a:lnTo>
                  <a:lnTo>
                    <a:pt x="53" y="189"/>
                  </a:lnTo>
                  <a:lnTo>
                    <a:pt x="51" y="183"/>
                  </a:lnTo>
                  <a:lnTo>
                    <a:pt x="49" y="175"/>
                  </a:lnTo>
                  <a:lnTo>
                    <a:pt x="47" y="168"/>
                  </a:lnTo>
                  <a:lnTo>
                    <a:pt x="45" y="162"/>
                  </a:lnTo>
                  <a:lnTo>
                    <a:pt x="45" y="154"/>
                  </a:lnTo>
                  <a:lnTo>
                    <a:pt x="41" y="147"/>
                  </a:lnTo>
                  <a:lnTo>
                    <a:pt x="40" y="139"/>
                  </a:lnTo>
                  <a:lnTo>
                    <a:pt x="38" y="132"/>
                  </a:lnTo>
                  <a:lnTo>
                    <a:pt x="36" y="126"/>
                  </a:lnTo>
                  <a:lnTo>
                    <a:pt x="34" y="118"/>
                  </a:lnTo>
                  <a:lnTo>
                    <a:pt x="32" y="111"/>
                  </a:lnTo>
                  <a:lnTo>
                    <a:pt x="30" y="105"/>
                  </a:lnTo>
                  <a:lnTo>
                    <a:pt x="28" y="99"/>
                  </a:lnTo>
                  <a:lnTo>
                    <a:pt x="26" y="92"/>
                  </a:lnTo>
                  <a:lnTo>
                    <a:pt x="24" y="86"/>
                  </a:lnTo>
                  <a:lnTo>
                    <a:pt x="20" y="78"/>
                  </a:lnTo>
                  <a:lnTo>
                    <a:pt x="19" y="73"/>
                  </a:lnTo>
                  <a:lnTo>
                    <a:pt x="17" y="67"/>
                  </a:lnTo>
                  <a:lnTo>
                    <a:pt x="15" y="61"/>
                  </a:lnTo>
                  <a:lnTo>
                    <a:pt x="11" y="56"/>
                  </a:lnTo>
                  <a:lnTo>
                    <a:pt x="11" y="5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auto">
            <a:xfrm>
              <a:off x="2532" y="1420"/>
              <a:ext cx="150" cy="202"/>
            </a:xfrm>
            <a:custGeom>
              <a:avLst/>
              <a:gdLst>
                <a:gd name="T0" fmla="*/ 3 w 298"/>
                <a:gd name="T1" fmla="*/ 6 h 403"/>
                <a:gd name="T2" fmla="*/ 10 w 298"/>
                <a:gd name="T3" fmla="*/ 5 h 403"/>
                <a:gd name="T4" fmla="*/ 18 w 298"/>
                <a:gd name="T5" fmla="*/ 3 h 403"/>
                <a:gd name="T6" fmla="*/ 30 w 298"/>
                <a:gd name="T7" fmla="*/ 1 h 403"/>
                <a:gd name="T8" fmla="*/ 38 w 298"/>
                <a:gd name="T9" fmla="*/ 0 h 403"/>
                <a:gd name="T10" fmla="*/ 46 w 298"/>
                <a:gd name="T11" fmla="*/ 0 h 403"/>
                <a:gd name="T12" fmla="*/ 53 w 298"/>
                <a:gd name="T13" fmla="*/ 0 h 403"/>
                <a:gd name="T14" fmla="*/ 61 w 298"/>
                <a:gd name="T15" fmla="*/ 0 h 403"/>
                <a:gd name="T16" fmla="*/ 69 w 298"/>
                <a:gd name="T17" fmla="*/ 1 h 403"/>
                <a:gd name="T18" fmla="*/ 77 w 298"/>
                <a:gd name="T19" fmla="*/ 2 h 403"/>
                <a:gd name="T20" fmla="*/ 86 w 298"/>
                <a:gd name="T21" fmla="*/ 4 h 403"/>
                <a:gd name="T22" fmla="*/ 94 w 298"/>
                <a:gd name="T23" fmla="*/ 6 h 403"/>
                <a:gd name="T24" fmla="*/ 102 w 298"/>
                <a:gd name="T25" fmla="*/ 9 h 403"/>
                <a:gd name="T26" fmla="*/ 111 w 298"/>
                <a:gd name="T27" fmla="*/ 12 h 403"/>
                <a:gd name="T28" fmla="*/ 120 w 298"/>
                <a:gd name="T29" fmla="*/ 16 h 403"/>
                <a:gd name="T30" fmla="*/ 128 w 298"/>
                <a:gd name="T31" fmla="*/ 22 h 403"/>
                <a:gd name="T32" fmla="*/ 149 w 298"/>
                <a:gd name="T33" fmla="*/ 44 h 403"/>
                <a:gd name="T34" fmla="*/ 141 w 298"/>
                <a:gd name="T35" fmla="*/ 50 h 403"/>
                <a:gd name="T36" fmla="*/ 132 w 298"/>
                <a:gd name="T37" fmla="*/ 59 h 403"/>
                <a:gd name="T38" fmla="*/ 120 w 298"/>
                <a:gd name="T39" fmla="*/ 72 h 403"/>
                <a:gd name="T40" fmla="*/ 114 w 298"/>
                <a:gd name="T41" fmla="*/ 79 h 403"/>
                <a:gd name="T42" fmla="*/ 107 w 298"/>
                <a:gd name="T43" fmla="*/ 87 h 403"/>
                <a:gd name="T44" fmla="*/ 100 w 298"/>
                <a:gd name="T45" fmla="*/ 95 h 403"/>
                <a:gd name="T46" fmla="*/ 93 w 298"/>
                <a:gd name="T47" fmla="*/ 104 h 403"/>
                <a:gd name="T48" fmla="*/ 85 w 298"/>
                <a:gd name="T49" fmla="*/ 112 h 403"/>
                <a:gd name="T50" fmla="*/ 79 w 298"/>
                <a:gd name="T51" fmla="*/ 122 h 403"/>
                <a:gd name="T52" fmla="*/ 71 w 298"/>
                <a:gd name="T53" fmla="*/ 131 h 403"/>
                <a:gd name="T54" fmla="*/ 65 w 298"/>
                <a:gd name="T55" fmla="*/ 142 h 403"/>
                <a:gd name="T56" fmla="*/ 58 w 298"/>
                <a:gd name="T57" fmla="*/ 151 h 403"/>
                <a:gd name="T58" fmla="*/ 52 w 298"/>
                <a:gd name="T59" fmla="*/ 161 h 403"/>
                <a:gd name="T60" fmla="*/ 47 w 298"/>
                <a:gd name="T61" fmla="*/ 171 h 403"/>
                <a:gd name="T62" fmla="*/ 42 w 298"/>
                <a:gd name="T63" fmla="*/ 182 h 403"/>
                <a:gd name="T64" fmla="*/ 38 w 298"/>
                <a:gd name="T65" fmla="*/ 191 h 403"/>
                <a:gd name="T66" fmla="*/ 10 w 298"/>
                <a:gd name="T67" fmla="*/ 201 h 403"/>
                <a:gd name="T68" fmla="*/ 11 w 298"/>
                <a:gd name="T69" fmla="*/ 192 h 403"/>
                <a:gd name="T70" fmla="*/ 14 w 298"/>
                <a:gd name="T71" fmla="*/ 182 h 403"/>
                <a:gd name="T72" fmla="*/ 15 w 298"/>
                <a:gd name="T73" fmla="*/ 173 h 403"/>
                <a:gd name="T74" fmla="*/ 17 w 298"/>
                <a:gd name="T75" fmla="*/ 165 h 403"/>
                <a:gd name="T76" fmla="*/ 20 w 298"/>
                <a:gd name="T77" fmla="*/ 157 h 403"/>
                <a:gd name="T78" fmla="*/ 24 w 298"/>
                <a:gd name="T79" fmla="*/ 148 h 403"/>
                <a:gd name="T80" fmla="*/ 27 w 298"/>
                <a:gd name="T81" fmla="*/ 139 h 403"/>
                <a:gd name="T82" fmla="*/ 31 w 298"/>
                <a:gd name="T83" fmla="*/ 128 h 403"/>
                <a:gd name="T84" fmla="*/ 34 w 298"/>
                <a:gd name="T85" fmla="*/ 118 h 403"/>
                <a:gd name="T86" fmla="*/ 38 w 298"/>
                <a:gd name="T87" fmla="*/ 106 h 403"/>
                <a:gd name="T88" fmla="*/ 44 w 298"/>
                <a:gd name="T89" fmla="*/ 95 h 403"/>
                <a:gd name="T90" fmla="*/ 49 w 298"/>
                <a:gd name="T91" fmla="*/ 84 h 403"/>
                <a:gd name="T92" fmla="*/ 54 w 298"/>
                <a:gd name="T93" fmla="*/ 71 h 403"/>
                <a:gd name="T94" fmla="*/ 60 w 298"/>
                <a:gd name="T95" fmla="*/ 58 h 403"/>
                <a:gd name="T96" fmla="*/ 67 w 298"/>
                <a:gd name="T97" fmla="*/ 47 h 403"/>
                <a:gd name="T98" fmla="*/ 74 w 298"/>
                <a:gd name="T99" fmla="*/ 33 h 403"/>
                <a:gd name="T100" fmla="*/ 82 w 298"/>
                <a:gd name="T101" fmla="*/ 21 h 403"/>
                <a:gd name="T102" fmla="*/ 79 w 298"/>
                <a:gd name="T103" fmla="*/ 19 h 403"/>
                <a:gd name="T104" fmla="*/ 70 w 298"/>
                <a:gd name="T105" fmla="*/ 15 h 403"/>
                <a:gd name="T106" fmla="*/ 63 w 298"/>
                <a:gd name="T107" fmla="*/ 12 h 403"/>
                <a:gd name="T108" fmla="*/ 54 w 298"/>
                <a:gd name="T109" fmla="*/ 11 h 403"/>
                <a:gd name="T110" fmla="*/ 46 w 298"/>
                <a:gd name="T111" fmla="*/ 10 h 403"/>
                <a:gd name="T112" fmla="*/ 35 w 298"/>
                <a:gd name="T113" fmla="*/ 11 h 403"/>
                <a:gd name="T114" fmla="*/ 23 w 298"/>
                <a:gd name="T115" fmla="*/ 12 h 403"/>
                <a:gd name="T116" fmla="*/ 11 w 298"/>
                <a:gd name="T117" fmla="*/ 16 h 403"/>
                <a:gd name="T118" fmla="*/ 0 w 298"/>
                <a:gd name="T119" fmla="*/ 8 h 4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8" h="403">
                  <a:moveTo>
                    <a:pt x="0" y="15"/>
                  </a:moveTo>
                  <a:lnTo>
                    <a:pt x="2" y="13"/>
                  </a:lnTo>
                  <a:lnTo>
                    <a:pt x="6" y="11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9" y="9"/>
                  </a:lnTo>
                  <a:lnTo>
                    <a:pt x="25" y="7"/>
                  </a:lnTo>
                  <a:lnTo>
                    <a:pt x="28" y="5"/>
                  </a:lnTo>
                  <a:lnTo>
                    <a:pt x="36" y="5"/>
                  </a:lnTo>
                  <a:lnTo>
                    <a:pt x="44" y="3"/>
                  </a:lnTo>
                  <a:lnTo>
                    <a:pt x="51" y="3"/>
                  </a:lnTo>
                  <a:lnTo>
                    <a:pt x="59" y="1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6" y="0"/>
                  </a:lnTo>
                  <a:lnTo>
                    <a:pt x="122" y="0"/>
                  </a:lnTo>
                  <a:lnTo>
                    <a:pt x="125" y="1"/>
                  </a:lnTo>
                  <a:lnTo>
                    <a:pt x="131" y="1"/>
                  </a:lnTo>
                  <a:lnTo>
                    <a:pt x="137" y="1"/>
                  </a:lnTo>
                  <a:lnTo>
                    <a:pt x="142" y="1"/>
                  </a:lnTo>
                  <a:lnTo>
                    <a:pt x="148" y="3"/>
                  </a:lnTo>
                  <a:lnTo>
                    <a:pt x="152" y="3"/>
                  </a:lnTo>
                  <a:lnTo>
                    <a:pt x="160" y="5"/>
                  </a:lnTo>
                  <a:lnTo>
                    <a:pt x="165" y="5"/>
                  </a:lnTo>
                  <a:lnTo>
                    <a:pt x="171" y="7"/>
                  </a:lnTo>
                  <a:lnTo>
                    <a:pt x="175" y="9"/>
                  </a:lnTo>
                  <a:lnTo>
                    <a:pt x="180" y="9"/>
                  </a:lnTo>
                  <a:lnTo>
                    <a:pt x="186" y="11"/>
                  </a:lnTo>
                  <a:lnTo>
                    <a:pt x="192" y="13"/>
                  </a:lnTo>
                  <a:lnTo>
                    <a:pt x="198" y="15"/>
                  </a:lnTo>
                  <a:lnTo>
                    <a:pt x="203" y="17"/>
                  </a:lnTo>
                  <a:lnTo>
                    <a:pt x="209" y="19"/>
                  </a:lnTo>
                  <a:lnTo>
                    <a:pt x="215" y="22"/>
                  </a:lnTo>
                  <a:lnTo>
                    <a:pt x="220" y="24"/>
                  </a:lnTo>
                  <a:lnTo>
                    <a:pt x="226" y="26"/>
                  </a:lnTo>
                  <a:lnTo>
                    <a:pt x="232" y="30"/>
                  </a:lnTo>
                  <a:lnTo>
                    <a:pt x="238" y="32"/>
                  </a:lnTo>
                  <a:lnTo>
                    <a:pt x="243" y="36"/>
                  </a:lnTo>
                  <a:lnTo>
                    <a:pt x="249" y="39"/>
                  </a:lnTo>
                  <a:lnTo>
                    <a:pt x="255" y="43"/>
                  </a:lnTo>
                  <a:lnTo>
                    <a:pt x="260" y="47"/>
                  </a:lnTo>
                  <a:lnTo>
                    <a:pt x="298" y="85"/>
                  </a:lnTo>
                  <a:lnTo>
                    <a:pt x="296" y="87"/>
                  </a:lnTo>
                  <a:lnTo>
                    <a:pt x="291" y="91"/>
                  </a:lnTo>
                  <a:lnTo>
                    <a:pt x="285" y="95"/>
                  </a:lnTo>
                  <a:lnTo>
                    <a:pt x="281" y="100"/>
                  </a:lnTo>
                  <a:lnTo>
                    <a:pt x="276" y="104"/>
                  </a:lnTo>
                  <a:lnTo>
                    <a:pt x="270" y="112"/>
                  </a:lnTo>
                  <a:lnTo>
                    <a:pt x="262" y="117"/>
                  </a:lnTo>
                  <a:lnTo>
                    <a:pt x="255" y="127"/>
                  </a:lnTo>
                  <a:lnTo>
                    <a:pt x="247" y="135"/>
                  </a:lnTo>
                  <a:lnTo>
                    <a:pt x="239" y="144"/>
                  </a:lnTo>
                  <a:lnTo>
                    <a:pt x="234" y="148"/>
                  </a:lnTo>
                  <a:lnTo>
                    <a:pt x="230" y="152"/>
                  </a:lnTo>
                  <a:lnTo>
                    <a:pt x="226" y="157"/>
                  </a:lnTo>
                  <a:lnTo>
                    <a:pt x="220" y="163"/>
                  </a:lnTo>
                  <a:lnTo>
                    <a:pt x="217" y="167"/>
                  </a:lnTo>
                  <a:lnTo>
                    <a:pt x="213" y="173"/>
                  </a:lnTo>
                  <a:lnTo>
                    <a:pt x="207" y="178"/>
                  </a:lnTo>
                  <a:lnTo>
                    <a:pt x="203" y="184"/>
                  </a:lnTo>
                  <a:lnTo>
                    <a:pt x="199" y="190"/>
                  </a:lnTo>
                  <a:lnTo>
                    <a:pt x="194" y="193"/>
                  </a:lnTo>
                  <a:lnTo>
                    <a:pt x="188" y="201"/>
                  </a:lnTo>
                  <a:lnTo>
                    <a:pt x="184" y="207"/>
                  </a:lnTo>
                  <a:lnTo>
                    <a:pt x="179" y="212"/>
                  </a:lnTo>
                  <a:lnTo>
                    <a:pt x="175" y="218"/>
                  </a:lnTo>
                  <a:lnTo>
                    <a:pt x="169" y="224"/>
                  </a:lnTo>
                  <a:lnTo>
                    <a:pt x="165" y="230"/>
                  </a:lnTo>
                  <a:lnTo>
                    <a:pt x="160" y="235"/>
                  </a:lnTo>
                  <a:lnTo>
                    <a:pt x="156" y="243"/>
                  </a:lnTo>
                  <a:lnTo>
                    <a:pt x="150" y="249"/>
                  </a:lnTo>
                  <a:lnTo>
                    <a:pt x="146" y="256"/>
                  </a:lnTo>
                  <a:lnTo>
                    <a:pt x="141" y="262"/>
                  </a:lnTo>
                  <a:lnTo>
                    <a:pt x="137" y="270"/>
                  </a:lnTo>
                  <a:lnTo>
                    <a:pt x="133" y="275"/>
                  </a:lnTo>
                  <a:lnTo>
                    <a:pt x="129" y="283"/>
                  </a:lnTo>
                  <a:lnTo>
                    <a:pt x="123" y="289"/>
                  </a:lnTo>
                  <a:lnTo>
                    <a:pt x="120" y="294"/>
                  </a:lnTo>
                  <a:lnTo>
                    <a:pt x="116" y="302"/>
                  </a:lnTo>
                  <a:lnTo>
                    <a:pt x="110" y="308"/>
                  </a:lnTo>
                  <a:lnTo>
                    <a:pt x="106" y="315"/>
                  </a:lnTo>
                  <a:lnTo>
                    <a:pt x="103" y="321"/>
                  </a:lnTo>
                  <a:lnTo>
                    <a:pt x="99" y="328"/>
                  </a:lnTo>
                  <a:lnTo>
                    <a:pt x="97" y="336"/>
                  </a:lnTo>
                  <a:lnTo>
                    <a:pt x="93" y="342"/>
                  </a:lnTo>
                  <a:lnTo>
                    <a:pt x="89" y="347"/>
                  </a:lnTo>
                  <a:lnTo>
                    <a:pt x="87" y="355"/>
                  </a:lnTo>
                  <a:lnTo>
                    <a:pt x="84" y="363"/>
                  </a:lnTo>
                  <a:lnTo>
                    <a:pt x="82" y="368"/>
                  </a:lnTo>
                  <a:lnTo>
                    <a:pt x="78" y="376"/>
                  </a:lnTo>
                  <a:lnTo>
                    <a:pt x="76" y="382"/>
                  </a:lnTo>
                  <a:lnTo>
                    <a:pt x="74" y="389"/>
                  </a:lnTo>
                  <a:lnTo>
                    <a:pt x="19" y="403"/>
                  </a:lnTo>
                  <a:lnTo>
                    <a:pt x="19" y="401"/>
                  </a:lnTo>
                  <a:lnTo>
                    <a:pt x="19" y="395"/>
                  </a:lnTo>
                  <a:lnTo>
                    <a:pt x="19" y="389"/>
                  </a:lnTo>
                  <a:lnTo>
                    <a:pt x="21" y="384"/>
                  </a:lnTo>
                  <a:lnTo>
                    <a:pt x="23" y="378"/>
                  </a:lnTo>
                  <a:lnTo>
                    <a:pt x="25" y="372"/>
                  </a:lnTo>
                  <a:lnTo>
                    <a:pt x="27" y="363"/>
                  </a:lnTo>
                  <a:lnTo>
                    <a:pt x="28" y="355"/>
                  </a:lnTo>
                  <a:lnTo>
                    <a:pt x="28" y="349"/>
                  </a:lnTo>
                  <a:lnTo>
                    <a:pt x="30" y="346"/>
                  </a:lnTo>
                  <a:lnTo>
                    <a:pt x="32" y="340"/>
                  </a:lnTo>
                  <a:lnTo>
                    <a:pt x="34" y="336"/>
                  </a:lnTo>
                  <a:lnTo>
                    <a:pt x="34" y="330"/>
                  </a:lnTo>
                  <a:lnTo>
                    <a:pt x="36" y="325"/>
                  </a:lnTo>
                  <a:lnTo>
                    <a:pt x="38" y="319"/>
                  </a:lnTo>
                  <a:lnTo>
                    <a:pt x="40" y="313"/>
                  </a:lnTo>
                  <a:lnTo>
                    <a:pt x="42" y="308"/>
                  </a:lnTo>
                  <a:lnTo>
                    <a:pt x="44" y="302"/>
                  </a:lnTo>
                  <a:lnTo>
                    <a:pt x="47" y="296"/>
                  </a:lnTo>
                  <a:lnTo>
                    <a:pt x="49" y="290"/>
                  </a:lnTo>
                  <a:lnTo>
                    <a:pt x="51" y="283"/>
                  </a:lnTo>
                  <a:lnTo>
                    <a:pt x="53" y="277"/>
                  </a:lnTo>
                  <a:lnTo>
                    <a:pt x="55" y="270"/>
                  </a:lnTo>
                  <a:lnTo>
                    <a:pt x="57" y="264"/>
                  </a:lnTo>
                  <a:lnTo>
                    <a:pt x="61" y="256"/>
                  </a:lnTo>
                  <a:lnTo>
                    <a:pt x="63" y="249"/>
                  </a:lnTo>
                  <a:lnTo>
                    <a:pt x="65" y="243"/>
                  </a:lnTo>
                  <a:lnTo>
                    <a:pt x="68" y="235"/>
                  </a:lnTo>
                  <a:lnTo>
                    <a:pt x="70" y="228"/>
                  </a:lnTo>
                  <a:lnTo>
                    <a:pt x="74" y="220"/>
                  </a:lnTo>
                  <a:lnTo>
                    <a:pt x="76" y="212"/>
                  </a:lnTo>
                  <a:lnTo>
                    <a:pt x="80" y="205"/>
                  </a:lnTo>
                  <a:lnTo>
                    <a:pt x="82" y="197"/>
                  </a:lnTo>
                  <a:lnTo>
                    <a:pt x="87" y="190"/>
                  </a:lnTo>
                  <a:lnTo>
                    <a:pt x="89" y="182"/>
                  </a:lnTo>
                  <a:lnTo>
                    <a:pt x="95" y="174"/>
                  </a:lnTo>
                  <a:lnTo>
                    <a:pt x="97" y="167"/>
                  </a:lnTo>
                  <a:lnTo>
                    <a:pt x="101" y="157"/>
                  </a:lnTo>
                  <a:lnTo>
                    <a:pt x="104" y="150"/>
                  </a:lnTo>
                  <a:lnTo>
                    <a:pt x="108" y="142"/>
                  </a:lnTo>
                  <a:lnTo>
                    <a:pt x="112" y="133"/>
                  </a:lnTo>
                  <a:lnTo>
                    <a:pt x="116" y="125"/>
                  </a:lnTo>
                  <a:lnTo>
                    <a:pt x="120" y="116"/>
                  </a:lnTo>
                  <a:lnTo>
                    <a:pt x="125" y="108"/>
                  </a:lnTo>
                  <a:lnTo>
                    <a:pt x="129" y="100"/>
                  </a:lnTo>
                  <a:lnTo>
                    <a:pt x="133" y="93"/>
                  </a:lnTo>
                  <a:lnTo>
                    <a:pt x="137" y="83"/>
                  </a:lnTo>
                  <a:lnTo>
                    <a:pt x="142" y="76"/>
                  </a:lnTo>
                  <a:lnTo>
                    <a:pt x="148" y="66"/>
                  </a:lnTo>
                  <a:lnTo>
                    <a:pt x="152" y="58"/>
                  </a:lnTo>
                  <a:lnTo>
                    <a:pt x="158" y="49"/>
                  </a:lnTo>
                  <a:lnTo>
                    <a:pt x="163" y="41"/>
                  </a:lnTo>
                  <a:lnTo>
                    <a:pt x="161" y="41"/>
                  </a:lnTo>
                  <a:lnTo>
                    <a:pt x="160" y="39"/>
                  </a:lnTo>
                  <a:lnTo>
                    <a:pt x="156" y="38"/>
                  </a:lnTo>
                  <a:lnTo>
                    <a:pt x="152" y="36"/>
                  </a:lnTo>
                  <a:lnTo>
                    <a:pt x="144" y="32"/>
                  </a:lnTo>
                  <a:lnTo>
                    <a:pt x="139" y="30"/>
                  </a:lnTo>
                  <a:lnTo>
                    <a:pt x="135" y="28"/>
                  </a:lnTo>
                  <a:lnTo>
                    <a:pt x="131" y="26"/>
                  </a:lnTo>
                  <a:lnTo>
                    <a:pt x="125" y="24"/>
                  </a:lnTo>
                  <a:lnTo>
                    <a:pt x="122" y="24"/>
                  </a:lnTo>
                  <a:lnTo>
                    <a:pt x="116" y="24"/>
                  </a:lnTo>
                  <a:lnTo>
                    <a:pt x="108" y="22"/>
                  </a:lnTo>
                  <a:lnTo>
                    <a:pt x="103" y="20"/>
                  </a:lnTo>
                  <a:lnTo>
                    <a:pt x="97" y="20"/>
                  </a:lnTo>
                  <a:lnTo>
                    <a:pt x="91" y="20"/>
                  </a:lnTo>
                  <a:lnTo>
                    <a:pt x="84" y="20"/>
                  </a:lnTo>
                  <a:lnTo>
                    <a:pt x="76" y="20"/>
                  </a:lnTo>
                  <a:lnTo>
                    <a:pt x="70" y="22"/>
                  </a:lnTo>
                  <a:lnTo>
                    <a:pt x="61" y="22"/>
                  </a:lnTo>
                  <a:lnTo>
                    <a:pt x="55" y="24"/>
                  </a:lnTo>
                  <a:lnTo>
                    <a:pt x="46" y="24"/>
                  </a:lnTo>
                  <a:lnTo>
                    <a:pt x="38" y="28"/>
                  </a:lnTo>
                  <a:lnTo>
                    <a:pt x="28" y="30"/>
                  </a:lnTo>
                  <a:lnTo>
                    <a:pt x="21" y="32"/>
                  </a:lnTo>
                  <a:lnTo>
                    <a:pt x="11" y="36"/>
                  </a:lnTo>
                  <a:lnTo>
                    <a:pt x="4" y="3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6666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auto">
            <a:xfrm>
              <a:off x="2617" y="1609"/>
              <a:ext cx="377" cy="526"/>
            </a:xfrm>
            <a:custGeom>
              <a:avLst/>
              <a:gdLst>
                <a:gd name="T0" fmla="*/ 7 w 755"/>
                <a:gd name="T1" fmla="*/ 42 h 1051"/>
                <a:gd name="T2" fmla="*/ 23 w 755"/>
                <a:gd name="T3" fmla="*/ 40 h 1051"/>
                <a:gd name="T4" fmla="*/ 35 w 755"/>
                <a:gd name="T5" fmla="*/ 39 h 1051"/>
                <a:gd name="T6" fmla="*/ 47 w 755"/>
                <a:gd name="T7" fmla="*/ 36 h 1051"/>
                <a:gd name="T8" fmla="*/ 62 w 755"/>
                <a:gd name="T9" fmla="*/ 33 h 1051"/>
                <a:gd name="T10" fmla="*/ 76 w 755"/>
                <a:gd name="T11" fmla="*/ 30 h 1051"/>
                <a:gd name="T12" fmla="*/ 92 w 755"/>
                <a:gd name="T13" fmla="*/ 25 h 1051"/>
                <a:gd name="T14" fmla="*/ 107 w 755"/>
                <a:gd name="T15" fmla="*/ 19 h 1051"/>
                <a:gd name="T16" fmla="*/ 123 w 755"/>
                <a:gd name="T17" fmla="*/ 13 h 1051"/>
                <a:gd name="T18" fmla="*/ 138 w 755"/>
                <a:gd name="T19" fmla="*/ 5 h 1051"/>
                <a:gd name="T20" fmla="*/ 151 w 755"/>
                <a:gd name="T21" fmla="*/ 4 h 1051"/>
                <a:gd name="T22" fmla="*/ 162 w 755"/>
                <a:gd name="T23" fmla="*/ 16 h 1051"/>
                <a:gd name="T24" fmla="*/ 176 w 755"/>
                <a:gd name="T25" fmla="*/ 31 h 1051"/>
                <a:gd name="T26" fmla="*/ 193 w 755"/>
                <a:gd name="T27" fmla="*/ 51 h 1051"/>
                <a:gd name="T28" fmla="*/ 213 w 755"/>
                <a:gd name="T29" fmla="*/ 73 h 1051"/>
                <a:gd name="T30" fmla="*/ 235 w 755"/>
                <a:gd name="T31" fmla="*/ 99 h 1051"/>
                <a:gd name="T32" fmla="*/ 255 w 755"/>
                <a:gd name="T33" fmla="*/ 126 h 1051"/>
                <a:gd name="T34" fmla="*/ 278 w 755"/>
                <a:gd name="T35" fmla="*/ 156 h 1051"/>
                <a:gd name="T36" fmla="*/ 299 w 755"/>
                <a:gd name="T37" fmla="*/ 187 h 1051"/>
                <a:gd name="T38" fmla="*/ 319 w 755"/>
                <a:gd name="T39" fmla="*/ 217 h 1051"/>
                <a:gd name="T40" fmla="*/ 336 w 755"/>
                <a:gd name="T41" fmla="*/ 247 h 1051"/>
                <a:gd name="T42" fmla="*/ 350 w 755"/>
                <a:gd name="T43" fmla="*/ 277 h 1051"/>
                <a:gd name="T44" fmla="*/ 361 w 755"/>
                <a:gd name="T45" fmla="*/ 305 h 1051"/>
                <a:gd name="T46" fmla="*/ 368 w 755"/>
                <a:gd name="T47" fmla="*/ 334 h 1051"/>
                <a:gd name="T48" fmla="*/ 373 w 755"/>
                <a:gd name="T49" fmla="*/ 361 h 1051"/>
                <a:gd name="T50" fmla="*/ 376 w 755"/>
                <a:gd name="T51" fmla="*/ 388 h 1051"/>
                <a:gd name="T52" fmla="*/ 377 w 755"/>
                <a:gd name="T53" fmla="*/ 413 h 1051"/>
                <a:gd name="T54" fmla="*/ 376 w 755"/>
                <a:gd name="T55" fmla="*/ 436 h 1051"/>
                <a:gd name="T56" fmla="*/ 374 w 755"/>
                <a:gd name="T57" fmla="*/ 457 h 1051"/>
                <a:gd name="T58" fmla="*/ 371 w 755"/>
                <a:gd name="T59" fmla="*/ 476 h 1051"/>
                <a:gd name="T60" fmla="*/ 368 w 755"/>
                <a:gd name="T61" fmla="*/ 492 h 1051"/>
                <a:gd name="T62" fmla="*/ 367 w 755"/>
                <a:gd name="T63" fmla="*/ 506 h 1051"/>
                <a:gd name="T64" fmla="*/ 362 w 755"/>
                <a:gd name="T65" fmla="*/ 522 h 1051"/>
                <a:gd name="T66" fmla="*/ 338 w 755"/>
                <a:gd name="T67" fmla="*/ 512 h 1051"/>
                <a:gd name="T68" fmla="*/ 336 w 755"/>
                <a:gd name="T69" fmla="*/ 500 h 1051"/>
                <a:gd name="T70" fmla="*/ 333 w 755"/>
                <a:gd name="T71" fmla="*/ 481 h 1051"/>
                <a:gd name="T72" fmla="*/ 330 w 755"/>
                <a:gd name="T73" fmla="*/ 457 h 1051"/>
                <a:gd name="T74" fmla="*/ 324 w 755"/>
                <a:gd name="T75" fmla="*/ 425 h 1051"/>
                <a:gd name="T76" fmla="*/ 317 w 755"/>
                <a:gd name="T77" fmla="*/ 389 h 1051"/>
                <a:gd name="T78" fmla="*/ 309 w 755"/>
                <a:gd name="T79" fmla="*/ 350 h 1051"/>
                <a:gd name="T80" fmla="*/ 297 w 755"/>
                <a:gd name="T81" fmla="*/ 309 h 1051"/>
                <a:gd name="T82" fmla="*/ 285 w 755"/>
                <a:gd name="T83" fmla="*/ 267 h 1051"/>
                <a:gd name="T84" fmla="*/ 272 w 755"/>
                <a:gd name="T85" fmla="*/ 227 h 1051"/>
                <a:gd name="T86" fmla="*/ 254 w 755"/>
                <a:gd name="T87" fmla="*/ 187 h 1051"/>
                <a:gd name="T88" fmla="*/ 235 w 755"/>
                <a:gd name="T89" fmla="*/ 151 h 1051"/>
                <a:gd name="T90" fmla="*/ 216 w 755"/>
                <a:gd name="T91" fmla="*/ 120 h 1051"/>
                <a:gd name="T92" fmla="*/ 206 w 755"/>
                <a:gd name="T93" fmla="*/ 107 h 1051"/>
                <a:gd name="T94" fmla="*/ 194 w 755"/>
                <a:gd name="T95" fmla="*/ 91 h 1051"/>
                <a:gd name="T96" fmla="*/ 182 w 755"/>
                <a:gd name="T97" fmla="*/ 75 h 1051"/>
                <a:gd name="T98" fmla="*/ 169 w 755"/>
                <a:gd name="T99" fmla="*/ 58 h 1051"/>
                <a:gd name="T100" fmla="*/ 154 w 755"/>
                <a:gd name="T101" fmla="*/ 40 h 1051"/>
                <a:gd name="T102" fmla="*/ 141 w 755"/>
                <a:gd name="T103" fmla="*/ 35 h 1051"/>
                <a:gd name="T104" fmla="*/ 126 w 755"/>
                <a:gd name="T105" fmla="*/ 40 h 1051"/>
                <a:gd name="T106" fmla="*/ 108 w 755"/>
                <a:gd name="T107" fmla="*/ 44 h 1051"/>
                <a:gd name="T108" fmla="*/ 96 w 755"/>
                <a:gd name="T109" fmla="*/ 46 h 1051"/>
                <a:gd name="T110" fmla="*/ 82 w 755"/>
                <a:gd name="T111" fmla="*/ 48 h 1051"/>
                <a:gd name="T112" fmla="*/ 68 w 755"/>
                <a:gd name="T113" fmla="*/ 50 h 1051"/>
                <a:gd name="T114" fmla="*/ 53 w 755"/>
                <a:gd name="T115" fmla="*/ 51 h 1051"/>
                <a:gd name="T116" fmla="*/ 36 w 755"/>
                <a:gd name="T117" fmla="*/ 52 h 1051"/>
                <a:gd name="T118" fmla="*/ 19 w 755"/>
                <a:gd name="T119" fmla="*/ 52 h 105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5" h="1051">
                  <a:moveTo>
                    <a:pt x="0" y="87"/>
                  </a:moveTo>
                  <a:lnTo>
                    <a:pt x="2" y="85"/>
                  </a:lnTo>
                  <a:lnTo>
                    <a:pt x="8" y="85"/>
                  </a:lnTo>
                  <a:lnTo>
                    <a:pt x="10" y="85"/>
                  </a:lnTo>
                  <a:lnTo>
                    <a:pt x="15" y="84"/>
                  </a:lnTo>
                  <a:lnTo>
                    <a:pt x="21" y="84"/>
                  </a:lnTo>
                  <a:lnTo>
                    <a:pt x="29" y="84"/>
                  </a:lnTo>
                  <a:lnTo>
                    <a:pt x="34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51" y="80"/>
                  </a:lnTo>
                  <a:lnTo>
                    <a:pt x="55" y="80"/>
                  </a:lnTo>
                  <a:lnTo>
                    <a:pt x="61" y="80"/>
                  </a:lnTo>
                  <a:lnTo>
                    <a:pt x="65" y="78"/>
                  </a:lnTo>
                  <a:lnTo>
                    <a:pt x="70" y="78"/>
                  </a:lnTo>
                  <a:lnTo>
                    <a:pt x="74" y="76"/>
                  </a:lnTo>
                  <a:lnTo>
                    <a:pt x="80" y="76"/>
                  </a:lnTo>
                  <a:lnTo>
                    <a:pt x="86" y="74"/>
                  </a:lnTo>
                  <a:lnTo>
                    <a:pt x="89" y="74"/>
                  </a:lnTo>
                  <a:lnTo>
                    <a:pt x="95" y="72"/>
                  </a:lnTo>
                  <a:lnTo>
                    <a:pt x="101" y="72"/>
                  </a:lnTo>
                  <a:lnTo>
                    <a:pt x="107" y="70"/>
                  </a:lnTo>
                  <a:lnTo>
                    <a:pt x="112" y="68"/>
                  </a:lnTo>
                  <a:lnTo>
                    <a:pt x="118" y="68"/>
                  </a:lnTo>
                  <a:lnTo>
                    <a:pt x="124" y="66"/>
                  </a:lnTo>
                  <a:lnTo>
                    <a:pt x="129" y="65"/>
                  </a:lnTo>
                  <a:lnTo>
                    <a:pt x="135" y="65"/>
                  </a:lnTo>
                  <a:lnTo>
                    <a:pt x="141" y="63"/>
                  </a:lnTo>
                  <a:lnTo>
                    <a:pt x="148" y="61"/>
                  </a:lnTo>
                  <a:lnTo>
                    <a:pt x="152" y="59"/>
                  </a:lnTo>
                  <a:lnTo>
                    <a:pt x="160" y="57"/>
                  </a:lnTo>
                  <a:lnTo>
                    <a:pt x="165" y="55"/>
                  </a:lnTo>
                  <a:lnTo>
                    <a:pt x="171" y="53"/>
                  </a:lnTo>
                  <a:lnTo>
                    <a:pt x="177" y="51"/>
                  </a:lnTo>
                  <a:lnTo>
                    <a:pt x="184" y="49"/>
                  </a:lnTo>
                  <a:lnTo>
                    <a:pt x="190" y="47"/>
                  </a:lnTo>
                  <a:lnTo>
                    <a:pt x="198" y="46"/>
                  </a:lnTo>
                  <a:lnTo>
                    <a:pt x="203" y="44"/>
                  </a:lnTo>
                  <a:lnTo>
                    <a:pt x="209" y="40"/>
                  </a:lnTo>
                  <a:lnTo>
                    <a:pt x="215" y="38"/>
                  </a:lnTo>
                  <a:lnTo>
                    <a:pt x="222" y="36"/>
                  </a:lnTo>
                  <a:lnTo>
                    <a:pt x="228" y="32"/>
                  </a:lnTo>
                  <a:lnTo>
                    <a:pt x="234" y="30"/>
                  </a:lnTo>
                  <a:lnTo>
                    <a:pt x="241" y="27"/>
                  </a:lnTo>
                  <a:lnTo>
                    <a:pt x="247" y="25"/>
                  </a:lnTo>
                  <a:lnTo>
                    <a:pt x="253" y="21"/>
                  </a:lnTo>
                  <a:lnTo>
                    <a:pt x="259" y="19"/>
                  </a:lnTo>
                  <a:lnTo>
                    <a:pt x="264" y="15"/>
                  </a:lnTo>
                  <a:lnTo>
                    <a:pt x="270" y="11"/>
                  </a:lnTo>
                  <a:lnTo>
                    <a:pt x="276" y="9"/>
                  </a:lnTo>
                  <a:lnTo>
                    <a:pt x="281" y="6"/>
                  </a:lnTo>
                  <a:lnTo>
                    <a:pt x="289" y="2"/>
                  </a:lnTo>
                  <a:lnTo>
                    <a:pt x="295" y="0"/>
                  </a:lnTo>
                  <a:lnTo>
                    <a:pt x="298" y="4"/>
                  </a:lnTo>
                  <a:lnTo>
                    <a:pt x="302" y="8"/>
                  </a:lnTo>
                  <a:lnTo>
                    <a:pt x="308" y="13"/>
                  </a:lnTo>
                  <a:lnTo>
                    <a:pt x="310" y="17"/>
                  </a:lnTo>
                  <a:lnTo>
                    <a:pt x="316" y="21"/>
                  </a:lnTo>
                  <a:lnTo>
                    <a:pt x="319" y="27"/>
                  </a:lnTo>
                  <a:lnTo>
                    <a:pt x="325" y="32"/>
                  </a:lnTo>
                  <a:lnTo>
                    <a:pt x="329" y="36"/>
                  </a:lnTo>
                  <a:lnTo>
                    <a:pt x="335" y="42"/>
                  </a:lnTo>
                  <a:lnTo>
                    <a:pt x="340" y="47"/>
                  </a:lnTo>
                  <a:lnTo>
                    <a:pt x="346" y="55"/>
                  </a:lnTo>
                  <a:lnTo>
                    <a:pt x="352" y="61"/>
                  </a:lnTo>
                  <a:lnTo>
                    <a:pt x="357" y="68"/>
                  </a:lnTo>
                  <a:lnTo>
                    <a:pt x="365" y="76"/>
                  </a:lnTo>
                  <a:lnTo>
                    <a:pt x="373" y="84"/>
                  </a:lnTo>
                  <a:lnTo>
                    <a:pt x="378" y="91"/>
                  </a:lnTo>
                  <a:lnTo>
                    <a:pt x="386" y="101"/>
                  </a:lnTo>
                  <a:lnTo>
                    <a:pt x="393" y="108"/>
                  </a:lnTo>
                  <a:lnTo>
                    <a:pt x="403" y="118"/>
                  </a:lnTo>
                  <a:lnTo>
                    <a:pt x="411" y="125"/>
                  </a:lnTo>
                  <a:lnTo>
                    <a:pt x="418" y="135"/>
                  </a:lnTo>
                  <a:lnTo>
                    <a:pt x="426" y="146"/>
                  </a:lnTo>
                  <a:lnTo>
                    <a:pt x="435" y="156"/>
                  </a:lnTo>
                  <a:lnTo>
                    <a:pt x="443" y="165"/>
                  </a:lnTo>
                  <a:lnTo>
                    <a:pt x="452" y="175"/>
                  </a:lnTo>
                  <a:lnTo>
                    <a:pt x="460" y="186"/>
                  </a:lnTo>
                  <a:lnTo>
                    <a:pt x="470" y="198"/>
                  </a:lnTo>
                  <a:lnTo>
                    <a:pt x="477" y="207"/>
                  </a:lnTo>
                  <a:lnTo>
                    <a:pt x="487" y="219"/>
                  </a:lnTo>
                  <a:lnTo>
                    <a:pt x="494" y="230"/>
                  </a:lnTo>
                  <a:lnTo>
                    <a:pt x="504" y="241"/>
                  </a:lnTo>
                  <a:lnTo>
                    <a:pt x="511" y="251"/>
                  </a:lnTo>
                  <a:lnTo>
                    <a:pt x="521" y="264"/>
                  </a:lnTo>
                  <a:lnTo>
                    <a:pt x="530" y="276"/>
                  </a:lnTo>
                  <a:lnTo>
                    <a:pt x="540" y="287"/>
                  </a:lnTo>
                  <a:lnTo>
                    <a:pt x="547" y="300"/>
                  </a:lnTo>
                  <a:lnTo>
                    <a:pt x="557" y="312"/>
                  </a:lnTo>
                  <a:lnTo>
                    <a:pt x="565" y="323"/>
                  </a:lnTo>
                  <a:lnTo>
                    <a:pt x="574" y="335"/>
                  </a:lnTo>
                  <a:lnTo>
                    <a:pt x="582" y="348"/>
                  </a:lnTo>
                  <a:lnTo>
                    <a:pt x="591" y="359"/>
                  </a:lnTo>
                  <a:lnTo>
                    <a:pt x="599" y="373"/>
                  </a:lnTo>
                  <a:lnTo>
                    <a:pt x="608" y="386"/>
                  </a:lnTo>
                  <a:lnTo>
                    <a:pt x="616" y="397"/>
                  </a:lnTo>
                  <a:lnTo>
                    <a:pt x="623" y="409"/>
                  </a:lnTo>
                  <a:lnTo>
                    <a:pt x="631" y="420"/>
                  </a:lnTo>
                  <a:lnTo>
                    <a:pt x="639" y="433"/>
                  </a:lnTo>
                  <a:lnTo>
                    <a:pt x="646" y="445"/>
                  </a:lnTo>
                  <a:lnTo>
                    <a:pt x="654" y="458"/>
                  </a:lnTo>
                  <a:lnTo>
                    <a:pt x="660" y="470"/>
                  </a:lnTo>
                  <a:lnTo>
                    <a:pt x="667" y="483"/>
                  </a:lnTo>
                  <a:lnTo>
                    <a:pt x="673" y="494"/>
                  </a:lnTo>
                  <a:lnTo>
                    <a:pt x="679" y="506"/>
                  </a:lnTo>
                  <a:lnTo>
                    <a:pt x="686" y="519"/>
                  </a:lnTo>
                  <a:lnTo>
                    <a:pt x="692" y="530"/>
                  </a:lnTo>
                  <a:lnTo>
                    <a:pt x="698" y="542"/>
                  </a:lnTo>
                  <a:lnTo>
                    <a:pt x="701" y="553"/>
                  </a:lnTo>
                  <a:lnTo>
                    <a:pt x="707" y="567"/>
                  </a:lnTo>
                  <a:lnTo>
                    <a:pt x="713" y="578"/>
                  </a:lnTo>
                  <a:lnTo>
                    <a:pt x="715" y="589"/>
                  </a:lnTo>
                  <a:lnTo>
                    <a:pt x="718" y="601"/>
                  </a:lnTo>
                  <a:lnTo>
                    <a:pt x="722" y="610"/>
                  </a:lnTo>
                  <a:lnTo>
                    <a:pt x="726" y="624"/>
                  </a:lnTo>
                  <a:lnTo>
                    <a:pt x="728" y="633"/>
                  </a:lnTo>
                  <a:lnTo>
                    <a:pt x="732" y="646"/>
                  </a:lnTo>
                  <a:lnTo>
                    <a:pt x="736" y="656"/>
                  </a:lnTo>
                  <a:lnTo>
                    <a:pt x="737" y="667"/>
                  </a:lnTo>
                  <a:lnTo>
                    <a:pt x="739" y="679"/>
                  </a:lnTo>
                  <a:lnTo>
                    <a:pt x="741" y="690"/>
                  </a:lnTo>
                  <a:lnTo>
                    <a:pt x="743" y="701"/>
                  </a:lnTo>
                  <a:lnTo>
                    <a:pt x="745" y="711"/>
                  </a:lnTo>
                  <a:lnTo>
                    <a:pt x="747" y="722"/>
                  </a:lnTo>
                  <a:lnTo>
                    <a:pt x="749" y="734"/>
                  </a:lnTo>
                  <a:lnTo>
                    <a:pt x="749" y="743"/>
                  </a:lnTo>
                  <a:lnTo>
                    <a:pt x="751" y="755"/>
                  </a:lnTo>
                  <a:lnTo>
                    <a:pt x="751" y="764"/>
                  </a:lnTo>
                  <a:lnTo>
                    <a:pt x="753" y="776"/>
                  </a:lnTo>
                  <a:lnTo>
                    <a:pt x="753" y="785"/>
                  </a:lnTo>
                  <a:lnTo>
                    <a:pt x="755" y="795"/>
                  </a:lnTo>
                  <a:lnTo>
                    <a:pt x="755" y="804"/>
                  </a:lnTo>
                  <a:lnTo>
                    <a:pt x="755" y="814"/>
                  </a:lnTo>
                  <a:lnTo>
                    <a:pt x="755" y="825"/>
                  </a:lnTo>
                  <a:lnTo>
                    <a:pt x="755" y="835"/>
                  </a:lnTo>
                  <a:lnTo>
                    <a:pt x="755" y="842"/>
                  </a:lnTo>
                  <a:lnTo>
                    <a:pt x="755" y="854"/>
                  </a:lnTo>
                  <a:lnTo>
                    <a:pt x="753" y="861"/>
                  </a:lnTo>
                  <a:lnTo>
                    <a:pt x="753" y="871"/>
                  </a:lnTo>
                  <a:lnTo>
                    <a:pt x="753" y="880"/>
                  </a:lnTo>
                  <a:lnTo>
                    <a:pt x="753" y="888"/>
                  </a:lnTo>
                  <a:lnTo>
                    <a:pt x="751" y="897"/>
                  </a:lnTo>
                  <a:lnTo>
                    <a:pt x="751" y="905"/>
                  </a:lnTo>
                  <a:lnTo>
                    <a:pt x="749" y="913"/>
                  </a:lnTo>
                  <a:lnTo>
                    <a:pt x="749" y="920"/>
                  </a:lnTo>
                  <a:lnTo>
                    <a:pt x="747" y="928"/>
                  </a:lnTo>
                  <a:lnTo>
                    <a:pt x="747" y="935"/>
                  </a:lnTo>
                  <a:lnTo>
                    <a:pt x="745" y="943"/>
                  </a:lnTo>
                  <a:lnTo>
                    <a:pt x="743" y="951"/>
                  </a:lnTo>
                  <a:lnTo>
                    <a:pt x="743" y="956"/>
                  </a:lnTo>
                  <a:lnTo>
                    <a:pt x="741" y="964"/>
                  </a:lnTo>
                  <a:lnTo>
                    <a:pt x="741" y="970"/>
                  </a:lnTo>
                  <a:lnTo>
                    <a:pt x="739" y="975"/>
                  </a:lnTo>
                  <a:lnTo>
                    <a:pt x="737" y="983"/>
                  </a:lnTo>
                  <a:lnTo>
                    <a:pt x="737" y="989"/>
                  </a:lnTo>
                  <a:lnTo>
                    <a:pt x="736" y="994"/>
                  </a:lnTo>
                  <a:lnTo>
                    <a:pt x="736" y="1000"/>
                  </a:lnTo>
                  <a:lnTo>
                    <a:pt x="734" y="1006"/>
                  </a:lnTo>
                  <a:lnTo>
                    <a:pt x="734" y="1011"/>
                  </a:lnTo>
                  <a:lnTo>
                    <a:pt x="730" y="1019"/>
                  </a:lnTo>
                  <a:lnTo>
                    <a:pt x="728" y="1027"/>
                  </a:lnTo>
                  <a:lnTo>
                    <a:pt x="726" y="1034"/>
                  </a:lnTo>
                  <a:lnTo>
                    <a:pt x="726" y="1040"/>
                  </a:lnTo>
                  <a:lnTo>
                    <a:pt x="724" y="1044"/>
                  </a:lnTo>
                  <a:lnTo>
                    <a:pt x="722" y="1048"/>
                  </a:lnTo>
                  <a:lnTo>
                    <a:pt x="722" y="1049"/>
                  </a:lnTo>
                  <a:lnTo>
                    <a:pt x="722" y="1051"/>
                  </a:lnTo>
                  <a:lnTo>
                    <a:pt x="677" y="1025"/>
                  </a:lnTo>
                  <a:lnTo>
                    <a:pt x="677" y="1023"/>
                  </a:lnTo>
                  <a:lnTo>
                    <a:pt x="675" y="1019"/>
                  </a:lnTo>
                  <a:lnTo>
                    <a:pt x="675" y="1015"/>
                  </a:lnTo>
                  <a:lnTo>
                    <a:pt x="675" y="1011"/>
                  </a:lnTo>
                  <a:lnTo>
                    <a:pt x="673" y="1006"/>
                  </a:lnTo>
                  <a:lnTo>
                    <a:pt x="673" y="1000"/>
                  </a:lnTo>
                  <a:lnTo>
                    <a:pt x="673" y="994"/>
                  </a:lnTo>
                  <a:lnTo>
                    <a:pt x="671" y="987"/>
                  </a:lnTo>
                  <a:lnTo>
                    <a:pt x="669" y="979"/>
                  </a:lnTo>
                  <a:lnTo>
                    <a:pt x="669" y="971"/>
                  </a:lnTo>
                  <a:lnTo>
                    <a:pt x="667" y="962"/>
                  </a:lnTo>
                  <a:lnTo>
                    <a:pt x="665" y="954"/>
                  </a:lnTo>
                  <a:lnTo>
                    <a:pt x="665" y="943"/>
                  </a:lnTo>
                  <a:lnTo>
                    <a:pt x="663" y="935"/>
                  </a:lnTo>
                  <a:lnTo>
                    <a:pt x="661" y="922"/>
                  </a:lnTo>
                  <a:lnTo>
                    <a:pt x="660" y="913"/>
                  </a:lnTo>
                  <a:lnTo>
                    <a:pt x="658" y="899"/>
                  </a:lnTo>
                  <a:lnTo>
                    <a:pt x="656" y="888"/>
                  </a:lnTo>
                  <a:lnTo>
                    <a:pt x="654" y="875"/>
                  </a:lnTo>
                  <a:lnTo>
                    <a:pt x="652" y="863"/>
                  </a:lnTo>
                  <a:lnTo>
                    <a:pt x="648" y="850"/>
                  </a:lnTo>
                  <a:lnTo>
                    <a:pt x="646" y="835"/>
                  </a:lnTo>
                  <a:lnTo>
                    <a:pt x="642" y="821"/>
                  </a:lnTo>
                  <a:lnTo>
                    <a:pt x="641" y="808"/>
                  </a:lnTo>
                  <a:lnTo>
                    <a:pt x="637" y="793"/>
                  </a:lnTo>
                  <a:lnTo>
                    <a:pt x="635" y="778"/>
                  </a:lnTo>
                  <a:lnTo>
                    <a:pt x="631" y="762"/>
                  </a:lnTo>
                  <a:lnTo>
                    <a:pt x="627" y="747"/>
                  </a:lnTo>
                  <a:lnTo>
                    <a:pt x="623" y="732"/>
                  </a:lnTo>
                  <a:lnTo>
                    <a:pt x="622" y="717"/>
                  </a:lnTo>
                  <a:lnTo>
                    <a:pt x="618" y="700"/>
                  </a:lnTo>
                  <a:lnTo>
                    <a:pt x="614" y="684"/>
                  </a:lnTo>
                  <a:lnTo>
                    <a:pt x="608" y="667"/>
                  </a:lnTo>
                  <a:lnTo>
                    <a:pt x="604" y="652"/>
                  </a:lnTo>
                  <a:lnTo>
                    <a:pt x="601" y="635"/>
                  </a:lnTo>
                  <a:lnTo>
                    <a:pt x="595" y="618"/>
                  </a:lnTo>
                  <a:lnTo>
                    <a:pt x="591" y="601"/>
                  </a:lnTo>
                  <a:lnTo>
                    <a:pt x="587" y="586"/>
                  </a:lnTo>
                  <a:lnTo>
                    <a:pt x="582" y="568"/>
                  </a:lnTo>
                  <a:lnTo>
                    <a:pt x="576" y="551"/>
                  </a:lnTo>
                  <a:lnTo>
                    <a:pt x="570" y="534"/>
                  </a:lnTo>
                  <a:lnTo>
                    <a:pt x="566" y="519"/>
                  </a:lnTo>
                  <a:lnTo>
                    <a:pt x="561" y="502"/>
                  </a:lnTo>
                  <a:lnTo>
                    <a:pt x="553" y="485"/>
                  </a:lnTo>
                  <a:lnTo>
                    <a:pt x="547" y="470"/>
                  </a:lnTo>
                  <a:lnTo>
                    <a:pt x="544" y="454"/>
                  </a:lnTo>
                  <a:lnTo>
                    <a:pt x="536" y="437"/>
                  </a:lnTo>
                  <a:lnTo>
                    <a:pt x="530" y="420"/>
                  </a:lnTo>
                  <a:lnTo>
                    <a:pt x="523" y="405"/>
                  </a:lnTo>
                  <a:lnTo>
                    <a:pt x="517" y="390"/>
                  </a:lnTo>
                  <a:lnTo>
                    <a:pt x="509" y="374"/>
                  </a:lnTo>
                  <a:lnTo>
                    <a:pt x="502" y="359"/>
                  </a:lnTo>
                  <a:lnTo>
                    <a:pt x="494" y="344"/>
                  </a:lnTo>
                  <a:lnTo>
                    <a:pt x="489" y="331"/>
                  </a:lnTo>
                  <a:lnTo>
                    <a:pt x="479" y="316"/>
                  </a:lnTo>
                  <a:lnTo>
                    <a:pt x="471" y="302"/>
                  </a:lnTo>
                  <a:lnTo>
                    <a:pt x="464" y="289"/>
                  </a:lnTo>
                  <a:lnTo>
                    <a:pt x="456" y="277"/>
                  </a:lnTo>
                  <a:lnTo>
                    <a:pt x="449" y="264"/>
                  </a:lnTo>
                  <a:lnTo>
                    <a:pt x="439" y="251"/>
                  </a:lnTo>
                  <a:lnTo>
                    <a:pt x="432" y="239"/>
                  </a:lnTo>
                  <a:lnTo>
                    <a:pt x="422" y="230"/>
                  </a:lnTo>
                  <a:lnTo>
                    <a:pt x="422" y="228"/>
                  </a:lnTo>
                  <a:lnTo>
                    <a:pt x="420" y="224"/>
                  </a:lnTo>
                  <a:lnTo>
                    <a:pt x="416" y="219"/>
                  </a:lnTo>
                  <a:lnTo>
                    <a:pt x="412" y="213"/>
                  </a:lnTo>
                  <a:lnTo>
                    <a:pt x="407" y="205"/>
                  </a:lnTo>
                  <a:lnTo>
                    <a:pt x="401" y="196"/>
                  </a:lnTo>
                  <a:lnTo>
                    <a:pt x="395" y="190"/>
                  </a:lnTo>
                  <a:lnTo>
                    <a:pt x="393" y="186"/>
                  </a:lnTo>
                  <a:lnTo>
                    <a:pt x="388" y="181"/>
                  </a:lnTo>
                  <a:lnTo>
                    <a:pt x="386" y="175"/>
                  </a:lnTo>
                  <a:lnTo>
                    <a:pt x="380" y="167"/>
                  </a:lnTo>
                  <a:lnTo>
                    <a:pt x="374" y="162"/>
                  </a:lnTo>
                  <a:lnTo>
                    <a:pt x="371" y="156"/>
                  </a:lnTo>
                  <a:lnTo>
                    <a:pt x="365" y="150"/>
                  </a:lnTo>
                  <a:lnTo>
                    <a:pt x="359" y="143"/>
                  </a:lnTo>
                  <a:lnTo>
                    <a:pt x="355" y="137"/>
                  </a:lnTo>
                  <a:lnTo>
                    <a:pt x="350" y="129"/>
                  </a:lnTo>
                  <a:lnTo>
                    <a:pt x="344" y="123"/>
                  </a:lnTo>
                  <a:lnTo>
                    <a:pt x="338" y="116"/>
                  </a:lnTo>
                  <a:lnTo>
                    <a:pt x="333" y="108"/>
                  </a:lnTo>
                  <a:lnTo>
                    <a:pt x="325" y="101"/>
                  </a:lnTo>
                  <a:lnTo>
                    <a:pt x="319" y="95"/>
                  </a:lnTo>
                  <a:lnTo>
                    <a:pt x="314" y="87"/>
                  </a:lnTo>
                  <a:lnTo>
                    <a:pt x="308" y="80"/>
                  </a:lnTo>
                  <a:lnTo>
                    <a:pt x="300" y="74"/>
                  </a:lnTo>
                  <a:lnTo>
                    <a:pt x="295" y="68"/>
                  </a:lnTo>
                  <a:lnTo>
                    <a:pt x="293" y="68"/>
                  </a:lnTo>
                  <a:lnTo>
                    <a:pt x="289" y="68"/>
                  </a:lnTo>
                  <a:lnTo>
                    <a:pt x="283" y="70"/>
                  </a:lnTo>
                  <a:lnTo>
                    <a:pt x="276" y="74"/>
                  </a:lnTo>
                  <a:lnTo>
                    <a:pt x="270" y="74"/>
                  </a:lnTo>
                  <a:lnTo>
                    <a:pt x="264" y="76"/>
                  </a:lnTo>
                  <a:lnTo>
                    <a:pt x="259" y="76"/>
                  </a:lnTo>
                  <a:lnTo>
                    <a:pt x="253" y="80"/>
                  </a:lnTo>
                  <a:lnTo>
                    <a:pt x="245" y="82"/>
                  </a:lnTo>
                  <a:lnTo>
                    <a:pt x="238" y="82"/>
                  </a:lnTo>
                  <a:lnTo>
                    <a:pt x="228" y="84"/>
                  </a:lnTo>
                  <a:lnTo>
                    <a:pt x="221" y="87"/>
                  </a:lnTo>
                  <a:lnTo>
                    <a:pt x="217" y="87"/>
                  </a:lnTo>
                  <a:lnTo>
                    <a:pt x="211" y="87"/>
                  </a:lnTo>
                  <a:lnTo>
                    <a:pt x="205" y="89"/>
                  </a:lnTo>
                  <a:lnTo>
                    <a:pt x="202" y="89"/>
                  </a:lnTo>
                  <a:lnTo>
                    <a:pt x="198" y="89"/>
                  </a:lnTo>
                  <a:lnTo>
                    <a:pt x="192" y="91"/>
                  </a:lnTo>
                  <a:lnTo>
                    <a:pt x="186" y="91"/>
                  </a:lnTo>
                  <a:lnTo>
                    <a:pt x="183" y="93"/>
                  </a:lnTo>
                  <a:lnTo>
                    <a:pt x="177" y="93"/>
                  </a:lnTo>
                  <a:lnTo>
                    <a:pt x="171" y="95"/>
                  </a:lnTo>
                  <a:lnTo>
                    <a:pt x="165" y="95"/>
                  </a:lnTo>
                  <a:lnTo>
                    <a:pt x="160" y="97"/>
                  </a:lnTo>
                  <a:lnTo>
                    <a:pt x="154" y="97"/>
                  </a:lnTo>
                  <a:lnTo>
                    <a:pt x="148" y="97"/>
                  </a:lnTo>
                  <a:lnTo>
                    <a:pt x="143" y="97"/>
                  </a:lnTo>
                  <a:lnTo>
                    <a:pt x="137" y="99"/>
                  </a:lnTo>
                  <a:lnTo>
                    <a:pt x="131" y="99"/>
                  </a:lnTo>
                  <a:lnTo>
                    <a:pt x="126" y="101"/>
                  </a:lnTo>
                  <a:lnTo>
                    <a:pt x="118" y="101"/>
                  </a:lnTo>
                  <a:lnTo>
                    <a:pt x="112" y="101"/>
                  </a:lnTo>
                  <a:lnTo>
                    <a:pt x="107" y="101"/>
                  </a:lnTo>
                  <a:lnTo>
                    <a:pt x="99" y="103"/>
                  </a:lnTo>
                  <a:lnTo>
                    <a:pt x="93" y="103"/>
                  </a:lnTo>
                  <a:lnTo>
                    <a:pt x="88" y="103"/>
                  </a:lnTo>
                  <a:lnTo>
                    <a:pt x="80" y="103"/>
                  </a:lnTo>
                  <a:lnTo>
                    <a:pt x="72" y="103"/>
                  </a:lnTo>
                  <a:lnTo>
                    <a:pt x="67" y="103"/>
                  </a:lnTo>
                  <a:lnTo>
                    <a:pt x="59" y="104"/>
                  </a:lnTo>
                  <a:lnTo>
                    <a:pt x="51" y="104"/>
                  </a:lnTo>
                  <a:lnTo>
                    <a:pt x="46" y="104"/>
                  </a:lnTo>
                  <a:lnTo>
                    <a:pt x="38" y="104"/>
                  </a:lnTo>
                  <a:lnTo>
                    <a:pt x="30" y="10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>
              <a:off x="2624" y="1562"/>
              <a:ext cx="128" cy="66"/>
            </a:xfrm>
            <a:custGeom>
              <a:avLst/>
              <a:gdLst>
                <a:gd name="T0" fmla="*/ 20 w 257"/>
                <a:gd name="T1" fmla="*/ 53 h 131"/>
                <a:gd name="T2" fmla="*/ 25 w 257"/>
                <a:gd name="T3" fmla="*/ 52 h 131"/>
                <a:gd name="T4" fmla="*/ 30 w 257"/>
                <a:gd name="T5" fmla="*/ 51 h 131"/>
                <a:gd name="T6" fmla="*/ 37 w 257"/>
                <a:gd name="T7" fmla="*/ 49 h 131"/>
                <a:gd name="T8" fmla="*/ 44 w 257"/>
                <a:gd name="T9" fmla="*/ 46 h 131"/>
                <a:gd name="T10" fmla="*/ 52 w 257"/>
                <a:gd name="T11" fmla="*/ 43 h 131"/>
                <a:gd name="T12" fmla="*/ 61 w 257"/>
                <a:gd name="T13" fmla="*/ 40 h 131"/>
                <a:gd name="T14" fmla="*/ 69 w 257"/>
                <a:gd name="T15" fmla="*/ 37 h 131"/>
                <a:gd name="T16" fmla="*/ 77 w 257"/>
                <a:gd name="T17" fmla="*/ 32 h 131"/>
                <a:gd name="T18" fmla="*/ 85 w 257"/>
                <a:gd name="T19" fmla="*/ 29 h 131"/>
                <a:gd name="T20" fmla="*/ 92 w 257"/>
                <a:gd name="T21" fmla="*/ 24 h 131"/>
                <a:gd name="T22" fmla="*/ 97 w 257"/>
                <a:gd name="T23" fmla="*/ 19 h 131"/>
                <a:gd name="T24" fmla="*/ 102 w 257"/>
                <a:gd name="T25" fmla="*/ 14 h 131"/>
                <a:gd name="T26" fmla="*/ 104 w 257"/>
                <a:gd name="T27" fmla="*/ 9 h 131"/>
                <a:gd name="T28" fmla="*/ 104 w 257"/>
                <a:gd name="T29" fmla="*/ 3 h 131"/>
                <a:gd name="T30" fmla="*/ 105 w 257"/>
                <a:gd name="T31" fmla="*/ 0 h 131"/>
                <a:gd name="T32" fmla="*/ 111 w 257"/>
                <a:gd name="T33" fmla="*/ 1 h 131"/>
                <a:gd name="T34" fmla="*/ 117 w 257"/>
                <a:gd name="T35" fmla="*/ 4 h 131"/>
                <a:gd name="T36" fmla="*/ 122 w 257"/>
                <a:gd name="T37" fmla="*/ 7 h 131"/>
                <a:gd name="T38" fmla="*/ 125 w 257"/>
                <a:gd name="T39" fmla="*/ 12 h 131"/>
                <a:gd name="T40" fmla="*/ 128 w 257"/>
                <a:gd name="T41" fmla="*/ 17 h 131"/>
                <a:gd name="T42" fmla="*/ 128 w 257"/>
                <a:gd name="T43" fmla="*/ 24 h 131"/>
                <a:gd name="T44" fmla="*/ 125 w 257"/>
                <a:gd name="T45" fmla="*/ 30 h 131"/>
                <a:gd name="T46" fmla="*/ 121 w 257"/>
                <a:gd name="T47" fmla="*/ 33 h 131"/>
                <a:gd name="T48" fmla="*/ 115 w 257"/>
                <a:gd name="T49" fmla="*/ 37 h 131"/>
                <a:gd name="T50" fmla="*/ 108 w 257"/>
                <a:gd name="T51" fmla="*/ 41 h 131"/>
                <a:gd name="T52" fmla="*/ 100 w 257"/>
                <a:gd name="T53" fmla="*/ 44 h 131"/>
                <a:gd name="T54" fmla="*/ 93 w 257"/>
                <a:gd name="T55" fmla="*/ 47 h 131"/>
                <a:gd name="T56" fmla="*/ 88 w 257"/>
                <a:gd name="T57" fmla="*/ 48 h 131"/>
                <a:gd name="T58" fmla="*/ 84 w 257"/>
                <a:gd name="T59" fmla="*/ 50 h 131"/>
                <a:gd name="T60" fmla="*/ 79 w 257"/>
                <a:gd name="T61" fmla="*/ 52 h 131"/>
                <a:gd name="T62" fmla="*/ 74 w 257"/>
                <a:gd name="T63" fmla="*/ 52 h 131"/>
                <a:gd name="T64" fmla="*/ 68 w 257"/>
                <a:gd name="T65" fmla="*/ 54 h 131"/>
                <a:gd name="T66" fmla="*/ 64 w 257"/>
                <a:gd name="T67" fmla="*/ 55 h 131"/>
                <a:gd name="T68" fmla="*/ 58 w 257"/>
                <a:gd name="T69" fmla="*/ 56 h 131"/>
                <a:gd name="T70" fmla="*/ 52 w 257"/>
                <a:gd name="T71" fmla="*/ 57 h 131"/>
                <a:gd name="T72" fmla="*/ 47 w 257"/>
                <a:gd name="T73" fmla="*/ 58 h 131"/>
                <a:gd name="T74" fmla="*/ 43 w 257"/>
                <a:gd name="T75" fmla="*/ 59 h 131"/>
                <a:gd name="T76" fmla="*/ 37 w 257"/>
                <a:gd name="T77" fmla="*/ 60 h 131"/>
                <a:gd name="T78" fmla="*/ 30 w 257"/>
                <a:gd name="T79" fmla="*/ 62 h 131"/>
                <a:gd name="T80" fmla="*/ 24 w 257"/>
                <a:gd name="T81" fmla="*/ 63 h 131"/>
                <a:gd name="T82" fmla="*/ 19 w 257"/>
                <a:gd name="T83" fmla="*/ 64 h 131"/>
                <a:gd name="T84" fmla="*/ 13 w 257"/>
                <a:gd name="T85" fmla="*/ 65 h 131"/>
                <a:gd name="T86" fmla="*/ 7 w 257"/>
                <a:gd name="T87" fmla="*/ 65 h 131"/>
                <a:gd name="T88" fmla="*/ 2 w 257"/>
                <a:gd name="T89" fmla="*/ 66 h 131"/>
                <a:gd name="T90" fmla="*/ 6 w 257"/>
                <a:gd name="T91" fmla="*/ 53 h 131"/>
                <a:gd name="T92" fmla="*/ 19 w 257"/>
                <a:gd name="T93" fmla="*/ 53 h 13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57" h="131">
                  <a:moveTo>
                    <a:pt x="38" y="106"/>
                  </a:moveTo>
                  <a:lnTo>
                    <a:pt x="40" y="106"/>
                  </a:lnTo>
                  <a:lnTo>
                    <a:pt x="46" y="104"/>
                  </a:lnTo>
                  <a:lnTo>
                    <a:pt x="50" y="103"/>
                  </a:lnTo>
                  <a:lnTo>
                    <a:pt x="56" y="101"/>
                  </a:lnTo>
                  <a:lnTo>
                    <a:pt x="61" y="101"/>
                  </a:lnTo>
                  <a:lnTo>
                    <a:pt x="67" y="99"/>
                  </a:lnTo>
                  <a:lnTo>
                    <a:pt x="75" y="97"/>
                  </a:lnTo>
                  <a:lnTo>
                    <a:pt x="80" y="93"/>
                  </a:lnTo>
                  <a:lnTo>
                    <a:pt x="88" y="91"/>
                  </a:lnTo>
                  <a:lnTo>
                    <a:pt x="97" y="89"/>
                  </a:lnTo>
                  <a:lnTo>
                    <a:pt x="105" y="85"/>
                  </a:lnTo>
                  <a:lnTo>
                    <a:pt x="114" y="83"/>
                  </a:lnTo>
                  <a:lnTo>
                    <a:pt x="122" y="80"/>
                  </a:lnTo>
                  <a:lnTo>
                    <a:pt x="132" y="78"/>
                  </a:lnTo>
                  <a:lnTo>
                    <a:pt x="139" y="74"/>
                  </a:lnTo>
                  <a:lnTo>
                    <a:pt x="147" y="70"/>
                  </a:lnTo>
                  <a:lnTo>
                    <a:pt x="154" y="64"/>
                  </a:lnTo>
                  <a:lnTo>
                    <a:pt x="164" y="63"/>
                  </a:lnTo>
                  <a:lnTo>
                    <a:pt x="171" y="57"/>
                  </a:lnTo>
                  <a:lnTo>
                    <a:pt x="177" y="53"/>
                  </a:lnTo>
                  <a:lnTo>
                    <a:pt x="185" y="47"/>
                  </a:lnTo>
                  <a:lnTo>
                    <a:pt x="190" y="44"/>
                  </a:lnTo>
                  <a:lnTo>
                    <a:pt x="194" y="38"/>
                  </a:lnTo>
                  <a:lnTo>
                    <a:pt x="200" y="32"/>
                  </a:lnTo>
                  <a:lnTo>
                    <a:pt x="204" y="28"/>
                  </a:lnTo>
                  <a:lnTo>
                    <a:pt x="208" y="23"/>
                  </a:lnTo>
                  <a:lnTo>
                    <a:pt x="209" y="17"/>
                  </a:lnTo>
                  <a:lnTo>
                    <a:pt x="209" y="11"/>
                  </a:lnTo>
                  <a:lnTo>
                    <a:pt x="209" y="6"/>
                  </a:lnTo>
                  <a:lnTo>
                    <a:pt x="209" y="0"/>
                  </a:lnTo>
                  <a:lnTo>
                    <a:pt x="211" y="0"/>
                  </a:lnTo>
                  <a:lnTo>
                    <a:pt x="219" y="2"/>
                  </a:lnTo>
                  <a:lnTo>
                    <a:pt x="223" y="2"/>
                  </a:lnTo>
                  <a:lnTo>
                    <a:pt x="228" y="6"/>
                  </a:lnTo>
                  <a:lnTo>
                    <a:pt x="234" y="7"/>
                  </a:lnTo>
                  <a:lnTo>
                    <a:pt x="240" y="11"/>
                  </a:lnTo>
                  <a:lnTo>
                    <a:pt x="244" y="13"/>
                  </a:lnTo>
                  <a:lnTo>
                    <a:pt x="247" y="19"/>
                  </a:lnTo>
                  <a:lnTo>
                    <a:pt x="251" y="23"/>
                  </a:lnTo>
                  <a:lnTo>
                    <a:pt x="255" y="28"/>
                  </a:lnTo>
                  <a:lnTo>
                    <a:pt x="257" y="34"/>
                  </a:lnTo>
                  <a:lnTo>
                    <a:pt x="257" y="42"/>
                  </a:lnTo>
                  <a:lnTo>
                    <a:pt x="257" y="47"/>
                  </a:lnTo>
                  <a:lnTo>
                    <a:pt x="255" y="57"/>
                  </a:lnTo>
                  <a:lnTo>
                    <a:pt x="251" y="59"/>
                  </a:lnTo>
                  <a:lnTo>
                    <a:pt x="247" y="63"/>
                  </a:lnTo>
                  <a:lnTo>
                    <a:pt x="242" y="66"/>
                  </a:lnTo>
                  <a:lnTo>
                    <a:pt x="238" y="70"/>
                  </a:lnTo>
                  <a:lnTo>
                    <a:pt x="230" y="74"/>
                  </a:lnTo>
                  <a:lnTo>
                    <a:pt x="225" y="78"/>
                  </a:lnTo>
                  <a:lnTo>
                    <a:pt x="217" y="82"/>
                  </a:lnTo>
                  <a:lnTo>
                    <a:pt x="209" y="85"/>
                  </a:lnTo>
                  <a:lnTo>
                    <a:pt x="200" y="87"/>
                  </a:lnTo>
                  <a:lnTo>
                    <a:pt x="192" y="91"/>
                  </a:lnTo>
                  <a:lnTo>
                    <a:pt x="187" y="93"/>
                  </a:lnTo>
                  <a:lnTo>
                    <a:pt x="183" y="95"/>
                  </a:lnTo>
                  <a:lnTo>
                    <a:pt x="177" y="95"/>
                  </a:lnTo>
                  <a:lnTo>
                    <a:pt x="173" y="99"/>
                  </a:lnTo>
                  <a:lnTo>
                    <a:pt x="168" y="99"/>
                  </a:lnTo>
                  <a:lnTo>
                    <a:pt x="164" y="101"/>
                  </a:lnTo>
                  <a:lnTo>
                    <a:pt x="158" y="103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3" y="106"/>
                  </a:lnTo>
                  <a:lnTo>
                    <a:pt x="137" y="108"/>
                  </a:lnTo>
                  <a:lnTo>
                    <a:pt x="133" y="110"/>
                  </a:lnTo>
                  <a:lnTo>
                    <a:pt x="128" y="110"/>
                  </a:lnTo>
                  <a:lnTo>
                    <a:pt x="122" y="112"/>
                  </a:lnTo>
                  <a:lnTo>
                    <a:pt x="116" y="112"/>
                  </a:lnTo>
                  <a:lnTo>
                    <a:pt x="111" y="114"/>
                  </a:lnTo>
                  <a:lnTo>
                    <a:pt x="105" y="114"/>
                  </a:lnTo>
                  <a:lnTo>
                    <a:pt x="101" y="116"/>
                  </a:lnTo>
                  <a:lnTo>
                    <a:pt x="95" y="116"/>
                  </a:lnTo>
                  <a:lnTo>
                    <a:pt x="90" y="118"/>
                  </a:lnTo>
                  <a:lnTo>
                    <a:pt x="86" y="118"/>
                  </a:lnTo>
                  <a:lnTo>
                    <a:pt x="80" y="120"/>
                  </a:lnTo>
                  <a:lnTo>
                    <a:pt x="75" y="120"/>
                  </a:lnTo>
                  <a:lnTo>
                    <a:pt x="71" y="122"/>
                  </a:lnTo>
                  <a:lnTo>
                    <a:pt x="61" y="123"/>
                  </a:lnTo>
                  <a:lnTo>
                    <a:pt x="54" y="125"/>
                  </a:lnTo>
                  <a:lnTo>
                    <a:pt x="48" y="125"/>
                  </a:lnTo>
                  <a:lnTo>
                    <a:pt x="42" y="127"/>
                  </a:lnTo>
                  <a:lnTo>
                    <a:pt x="38" y="127"/>
                  </a:lnTo>
                  <a:lnTo>
                    <a:pt x="35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4" y="129"/>
                  </a:lnTo>
                  <a:lnTo>
                    <a:pt x="8" y="131"/>
                  </a:lnTo>
                  <a:lnTo>
                    <a:pt x="4" y="131"/>
                  </a:lnTo>
                  <a:lnTo>
                    <a:pt x="0" y="131"/>
                  </a:lnTo>
                  <a:lnTo>
                    <a:pt x="12" y="106"/>
                  </a:lnTo>
                  <a:lnTo>
                    <a:pt x="38" y="106"/>
                  </a:lnTo>
                  <a:close/>
                </a:path>
              </a:pathLst>
            </a:custGeom>
            <a:solidFill>
              <a:srgbClr val="693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auto">
            <a:xfrm>
              <a:off x="2569" y="1362"/>
              <a:ext cx="174" cy="217"/>
            </a:xfrm>
            <a:custGeom>
              <a:avLst/>
              <a:gdLst>
                <a:gd name="T0" fmla="*/ 6 w 350"/>
                <a:gd name="T1" fmla="*/ 25 h 433"/>
                <a:gd name="T2" fmla="*/ 18 w 350"/>
                <a:gd name="T3" fmla="*/ 20 h 433"/>
                <a:gd name="T4" fmla="*/ 26 w 350"/>
                <a:gd name="T5" fmla="*/ 17 h 433"/>
                <a:gd name="T6" fmla="*/ 37 w 350"/>
                <a:gd name="T7" fmla="*/ 13 h 433"/>
                <a:gd name="T8" fmla="*/ 48 w 350"/>
                <a:gd name="T9" fmla="*/ 10 h 433"/>
                <a:gd name="T10" fmla="*/ 61 w 350"/>
                <a:gd name="T11" fmla="*/ 8 h 433"/>
                <a:gd name="T12" fmla="*/ 74 w 350"/>
                <a:gd name="T13" fmla="*/ 5 h 433"/>
                <a:gd name="T14" fmla="*/ 88 w 350"/>
                <a:gd name="T15" fmla="*/ 3 h 433"/>
                <a:gd name="T16" fmla="*/ 103 w 350"/>
                <a:gd name="T17" fmla="*/ 1 h 433"/>
                <a:gd name="T18" fmla="*/ 118 w 350"/>
                <a:gd name="T19" fmla="*/ 0 h 433"/>
                <a:gd name="T20" fmla="*/ 133 w 350"/>
                <a:gd name="T21" fmla="*/ 0 h 433"/>
                <a:gd name="T22" fmla="*/ 148 w 350"/>
                <a:gd name="T23" fmla="*/ 1 h 433"/>
                <a:gd name="T24" fmla="*/ 163 w 350"/>
                <a:gd name="T25" fmla="*/ 3 h 433"/>
                <a:gd name="T26" fmla="*/ 173 w 350"/>
                <a:gd name="T27" fmla="*/ 7 h 433"/>
                <a:gd name="T28" fmla="*/ 171 w 350"/>
                <a:gd name="T29" fmla="*/ 14 h 433"/>
                <a:gd name="T30" fmla="*/ 169 w 350"/>
                <a:gd name="T31" fmla="*/ 25 h 433"/>
                <a:gd name="T32" fmla="*/ 168 w 350"/>
                <a:gd name="T33" fmla="*/ 34 h 433"/>
                <a:gd name="T34" fmla="*/ 165 w 350"/>
                <a:gd name="T35" fmla="*/ 46 h 433"/>
                <a:gd name="T36" fmla="*/ 163 w 350"/>
                <a:gd name="T37" fmla="*/ 59 h 433"/>
                <a:gd name="T38" fmla="*/ 161 w 350"/>
                <a:gd name="T39" fmla="*/ 73 h 433"/>
                <a:gd name="T40" fmla="*/ 159 w 350"/>
                <a:gd name="T41" fmla="*/ 89 h 433"/>
                <a:gd name="T42" fmla="*/ 157 w 350"/>
                <a:gd name="T43" fmla="*/ 106 h 433"/>
                <a:gd name="T44" fmla="*/ 155 w 350"/>
                <a:gd name="T45" fmla="*/ 122 h 433"/>
                <a:gd name="T46" fmla="*/ 154 w 350"/>
                <a:gd name="T47" fmla="*/ 139 h 433"/>
                <a:gd name="T48" fmla="*/ 153 w 350"/>
                <a:gd name="T49" fmla="*/ 155 h 433"/>
                <a:gd name="T50" fmla="*/ 153 w 350"/>
                <a:gd name="T51" fmla="*/ 172 h 433"/>
                <a:gd name="T52" fmla="*/ 154 w 350"/>
                <a:gd name="T53" fmla="*/ 187 h 433"/>
                <a:gd name="T54" fmla="*/ 155 w 350"/>
                <a:gd name="T55" fmla="*/ 203 h 433"/>
                <a:gd name="T56" fmla="*/ 143 w 350"/>
                <a:gd name="T57" fmla="*/ 215 h 433"/>
                <a:gd name="T58" fmla="*/ 140 w 350"/>
                <a:gd name="T59" fmla="*/ 205 h 433"/>
                <a:gd name="T60" fmla="*/ 137 w 350"/>
                <a:gd name="T61" fmla="*/ 191 h 433"/>
                <a:gd name="T62" fmla="*/ 134 w 350"/>
                <a:gd name="T63" fmla="*/ 181 h 433"/>
                <a:gd name="T64" fmla="*/ 132 w 350"/>
                <a:gd name="T65" fmla="*/ 168 h 433"/>
                <a:gd name="T66" fmla="*/ 130 w 350"/>
                <a:gd name="T67" fmla="*/ 154 h 433"/>
                <a:gd name="T68" fmla="*/ 128 w 350"/>
                <a:gd name="T69" fmla="*/ 140 h 433"/>
                <a:gd name="T70" fmla="*/ 126 w 350"/>
                <a:gd name="T71" fmla="*/ 124 h 433"/>
                <a:gd name="T72" fmla="*/ 124 w 350"/>
                <a:gd name="T73" fmla="*/ 107 h 433"/>
                <a:gd name="T74" fmla="*/ 124 w 350"/>
                <a:gd name="T75" fmla="*/ 90 h 433"/>
                <a:gd name="T76" fmla="*/ 124 w 350"/>
                <a:gd name="T77" fmla="*/ 73 h 433"/>
                <a:gd name="T78" fmla="*/ 125 w 350"/>
                <a:gd name="T79" fmla="*/ 56 h 433"/>
                <a:gd name="T80" fmla="*/ 127 w 350"/>
                <a:gd name="T81" fmla="*/ 39 h 433"/>
                <a:gd name="T82" fmla="*/ 130 w 350"/>
                <a:gd name="T83" fmla="*/ 23 h 433"/>
                <a:gd name="T84" fmla="*/ 130 w 350"/>
                <a:gd name="T85" fmla="*/ 14 h 433"/>
                <a:gd name="T86" fmla="*/ 118 w 350"/>
                <a:gd name="T87" fmla="*/ 12 h 433"/>
                <a:gd name="T88" fmla="*/ 105 w 350"/>
                <a:gd name="T89" fmla="*/ 11 h 433"/>
                <a:gd name="T90" fmla="*/ 89 w 350"/>
                <a:gd name="T91" fmla="*/ 11 h 433"/>
                <a:gd name="T92" fmla="*/ 76 w 350"/>
                <a:gd name="T93" fmla="*/ 13 h 433"/>
                <a:gd name="T94" fmla="*/ 67 w 350"/>
                <a:gd name="T95" fmla="*/ 15 h 433"/>
                <a:gd name="T96" fmla="*/ 57 w 350"/>
                <a:gd name="T97" fmla="*/ 18 h 433"/>
                <a:gd name="T98" fmla="*/ 46 w 350"/>
                <a:gd name="T99" fmla="*/ 21 h 433"/>
                <a:gd name="T100" fmla="*/ 36 w 350"/>
                <a:gd name="T101" fmla="*/ 25 h 433"/>
                <a:gd name="T102" fmla="*/ 25 w 350"/>
                <a:gd name="T103" fmla="*/ 29 h 433"/>
                <a:gd name="T104" fmla="*/ 0 w 350"/>
                <a:gd name="T105" fmla="*/ 28 h 43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0" h="433">
                  <a:moveTo>
                    <a:pt x="0" y="55"/>
                  </a:moveTo>
                  <a:lnTo>
                    <a:pt x="2" y="53"/>
                  </a:lnTo>
                  <a:lnTo>
                    <a:pt x="8" y="51"/>
                  </a:lnTo>
                  <a:lnTo>
                    <a:pt x="12" y="49"/>
                  </a:lnTo>
                  <a:lnTo>
                    <a:pt x="17" y="45"/>
                  </a:lnTo>
                  <a:lnTo>
                    <a:pt x="23" y="43"/>
                  </a:lnTo>
                  <a:lnTo>
                    <a:pt x="32" y="41"/>
                  </a:lnTo>
                  <a:lnTo>
                    <a:pt x="36" y="39"/>
                  </a:lnTo>
                  <a:lnTo>
                    <a:pt x="40" y="38"/>
                  </a:lnTo>
                  <a:lnTo>
                    <a:pt x="44" y="36"/>
                  </a:lnTo>
                  <a:lnTo>
                    <a:pt x="50" y="36"/>
                  </a:lnTo>
                  <a:lnTo>
                    <a:pt x="53" y="34"/>
                  </a:lnTo>
                  <a:lnTo>
                    <a:pt x="59" y="32"/>
                  </a:lnTo>
                  <a:lnTo>
                    <a:pt x="63" y="30"/>
                  </a:lnTo>
                  <a:lnTo>
                    <a:pt x="69" y="28"/>
                  </a:lnTo>
                  <a:lnTo>
                    <a:pt x="74" y="26"/>
                  </a:lnTo>
                  <a:lnTo>
                    <a:pt x="80" y="26"/>
                  </a:lnTo>
                  <a:lnTo>
                    <a:pt x="86" y="22"/>
                  </a:lnTo>
                  <a:lnTo>
                    <a:pt x="91" y="22"/>
                  </a:lnTo>
                  <a:lnTo>
                    <a:pt x="97" y="20"/>
                  </a:lnTo>
                  <a:lnTo>
                    <a:pt x="103" y="20"/>
                  </a:lnTo>
                  <a:lnTo>
                    <a:pt x="108" y="19"/>
                  </a:lnTo>
                  <a:lnTo>
                    <a:pt x="116" y="17"/>
                  </a:lnTo>
                  <a:lnTo>
                    <a:pt x="122" y="15"/>
                  </a:lnTo>
                  <a:lnTo>
                    <a:pt x="129" y="13"/>
                  </a:lnTo>
                  <a:lnTo>
                    <a:pt x="135" y="11"/>
                  </a:lnTo>
                  <a:lnTo>
                    <a:pt x="143" y="11"/>
                  </a:lnTo>
                  <a:lnTo>
                    <a:pt x="148" y="9"/>
                  </a:lnTo>
                  <a:lnTo>
                    <a:pt x="156" y="7"/>
                  </a:lnTo>
                  <a:lnTo>
                    <a:pt x="164" y="5"/>
                  </a:lnTo>
                  <a:lnTo>
                    <a:pt x="171" y="5"/>
                  </a:lnTo>
                  <a:lnTo>
                    <a:pt x="177" y="5"/>
                  </a:lnTo>
                  <a:lnTo>
                    <a:pt x="185" y="3"/>
                  </a:lnTo>
                  <a:lnTo>
                    <a:pt x="192" y="1"/>
                  </a:lnTo>
                  <a:lnTo>
                    <a:pt x="200" y="1"/>
                  </a:lnTo>
                  <a:lnTo>
                    <a:pt x="207" y="1"/>
                  </a:lnTo>
                  <a:lnTo>
                    <a:pt x="215" y="0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8" y="0"/>
                  </a:lnTo>
                  <a:lnTo>
                    <a:pt x="245" y="0"/>
                  </a:lnTo>
                  <a:lnTo>
                    <a:pt x="253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9" y="1"/>
                  </a:lnTo>
                  <a:lnTo>
                    <a:pt x="297" y="1"/>
                  </a:lnTo>
                  <a:lnTo>
                    <a:pt x="304" y="1"/>
                  </a:lnTo>
                  <a:lnTo>
                    <a:pt x="312" y="3"/>
                  </a:lnTo>
                  <a:lnTo>
                    <a:pt x="319" y="5"/>
                  </a:lnTo>
                  <a:lnTo>
                    <a:pt x="327" y="5"/>
                  </a:lnTo>
                  <a:lnTo>
                    <a:pt x="335" y="7"/>
                  </a:lnTo>
                  <a:lnTo>
                    <a:pt x="342" y="9"/>
                  </a:lnTo>
                  <a:lnTo>
                    <a:pt x="350" y="13"/>
                  </a:lnTo>
                  <a:lnTo>
                    <a:pt x="348" y="13"/>
                  </a:lnTo>
                  <a:lnTo>
                    <a:pt x="348" y="15"/>
                  </a:lnTo>
                  <a:lnTo>
                    <a:pt x="346" y="17"/>
                  </a:lnTo>
                  <a:lnTo>
                    <a:pt x="346" y="22"/>
                  </a:lnTo>
                  <a:lnTo>
                    <a:pt x="344" y="28"/>
                  </a:lnTo>
                  <a:lnTo>
                    <a:pt x="342" y="36"/>
                  </a:lnTo>
                  <a:lnTo>
                    <a:pt x="342" y="39"/>
                  </a:lnTo>
                  <a:lnTo>
                    <a:pt x="340" y="43"/>
                  </a:lnTo>
                  <a:lnTo>
                    <a:pt x="340" y="49"/>
                  </a:lnTo>
                  <a:lnTo>
                    <a:pt x="340" y="53"/>
                  </a:lnTo>
                  <a:lnTo>
                    <a:pt x="338" y="57"/>
                  </a:lnTo>
                  <a:lnTo>
                    <a:pt x="338" y="62"/>
                  </a:lnTo>
                  <a:lnTo>
                    <a:pt x="337" y="68"/>
                  </a:lnTo>
                  <a:lnTo>
                    <a:pt x="337" y="74"/>
                  </a:lnTo>
                  <a:lnTo>
                    <a:pt x="335" y="78"/>
                  </a:lnTo>
                  <a:lnTo>
                    <a:pt x="333" y="85"/>
                  </a:lnTo>
                  <a:lnTo>
                    <a:pt x="331" y="91"/>
                  </a:lnTo>
                  <a:lnTo>
                    <a:pt x="331" y="98"/>
                  </a:lnTo>
                  <a:lnTo>
                    <a:pt x="331" y="104"/>
                  </a:lnTo>
                  <a:lnTo>
                    <a:pt x="329" y="110"/>
                  </a:lnTo>
                  <a:lnTo>
                    <a:pt x="327" y="117"/>
                  </a:lnTo>
                  <a:lnTo>
                    <a:pt x="327" y="125"/>
                  </a:lnTo>
                  <a:lnTo>
                    <a:pt x="325" y="133"/>
                  </a:lnTo>
                  <a:lnTo>
                    <a:pt x="325" y="140"/>
                  </a:lnTo>
                  <a:lnTo>
                    <a:pt x="323" y="146"/>
                  </a:lnTo>
                  <a:lnTo>
                    <a:pt x="323" y="155"/>
                  </a:lnTo>
                  <a:lnTo>
                    <a:pt x="321" y="163"/>
                  </a:lnTo>
                  <a:lnTo>
                    <a:pt x="321" y="171"/>
                  </a:lnTo>
                  <a:lnTo>
                    <a:pt x="319" y="178"/>
                  </a:lnTo>
                  <a:lnTo>
                    <a:pt x="318" y="186"/>
                  </a:lnTo>
                  <a:lnTo>
                    <a:pt x="316" y="193"/>
                  </a:lnTo>
                  <a:lnTo>
                    <a:pt x="316" y="201"/>
                  </a:lnTo>
                  <a:lnTo>
                    <a:pt x="316" y="211"/>
                  </a:lnTo>
                  <a:lnTo>
                    <a:pt x="316" y="218"/>
                  </a:lnTo>
                  <a:lnTo>
                    <a:pt x="314" y="226"/>
                  </a:lnTo>
                  <a:lnTo>
                    <a:pt x="312" y="235"/>
                  </a:lnTo>
                  <a:lnTo>
                    <a:pt x="312" y="243"/>
                  </a:lnTo>
                  <a:lnTo>
                    <a:pt x="312" y="252"/>
                  </a:lnTo>
                  <a:lnTo>
                    <a:pt x="310" y="260"/>
                  </a:lnTo>
                  <a:lnTo>
                    <a:pt x="310" y="268"/>
                  </a:lnTo>
                  <a:lnTo>
                    <a:pt x="310" y="277"/>
                  </a:lnTo>
                  <a:lnTo>
                    <a:pt x="310" y="287"/>
                  </a:lnTo>
                  <a:lnTo>
                    <a:pt x="310" y="294"/>
                  </a:lnTo>
                  <a:lnTo>
                    <a:pt x="308" y="302"/>
                  </a:lnTo>
                  <a:lnTo>
                    <a:pt x="308" y="309"/>
                  </a:lnTo>
                  <a:lnTo>
                    <a:pt x="308" y="319"/>
                  </a:lnTo>
                  <a:lnTo>
                    <a:pt x="308" y="327"/>
                  </a:lnTo>
                  <a:lnTo>
                    <a:pt x="308" y="334"/>
                  </a:lnTo>
                  <a:lnTo>
                    <a:pt x="308" y="344"/>
                  </a:lnTo>
                  <a:lnTo>
                    <a:pt x="308" y="351"/>
                  </a:lnTo>
                  <a:lnTo>
                    <a:pt x="308" y="359"/>
                  </a:lnTo>
                  <a:lnTo>
                    <a:pt x="308" y="367"/>
                  </a:lnTo>
                  <a:lnTo>
                    <a:pt x="310" y="374"/>
                  </a:lnTo>
                  <a:lnTo>
                    <a:pt x="310" y="382"/>
                  </a:lnTo>
                  <a:lnTo>
                    <a:pt x="310" y="389"/>
                  </a:lnTo>
                  <a:lnTo>
                    <a:pt x="312" y="397"/>
                  </a:lnTo>
                  <a:lnTo>
                    <a:pt x="312" y="405"/>
                  </a:lnTo>
                  <a:lnTo>
                    <a:pt x="314" y="412"/>
                  </a:lnTo>
                  <a:lnTo>
                    <a:pt x="289" y="433"/>
                  </a:lnTo>
                  <a:lnTo>
                    <a:pt x="287" y="431"/>
                  </a:lnTo>
                  <a:lnTo>
                    <a:pt x="287" y="429"/>
                  </a:lnTo>
                  <a:lnTo>
                    <a:pt x="287" y="427"/>
                  </a:lnTo>
                  <a:lnTo>
                    <a:pt x="285" y="422"/>
                  </a:lnTo>
                  <a:lnTo>
                    <a:pt x="283" y="416"/>
                  </a:lnTo>
                  <a:lnTo>
                    <a:pt x="281" y="410"/>
                  </a:lnTo>
                  <a:lnTo>
                    <a:pt x="280" y="401"/>
                  </a:lnTo>
                  <a:lnTo>
                    <a:pt x="278" y="393"/>
                  </a:lnTo>
                  <a:lnTo>
                    <a:pt x="276" y="387"/>
                  </a:lnTo>
                  <a:lnTo>
                    <a:pt x="276" y="382"/>
                  </a:lnTo>
                  <a:lnTo>
                    <a:pt x="274" y="378"/>
                  </a:lnTo>
                  <a:lnTo>
                    <a:pt x="274" y="372"/>
                  </a:lnTo>
                  <a:lnTo>
                    <a:pt x="272" y="367"/>
                  </a:lnTo>
                  <a:lnTo>
                    <a:pt x="270" y="361"/>
                  </a:lnTo>
                  <a:lnTo>
                    <a:pt x="268" y="355"/>
                  </a:lnTo>
                  <a:lnTo>
                    <a:pt x="268" y="349"/>
                  </a:lnTo>
                  <a:lnTo>
                    <a:pt x="266" y="342"/>
                  </a:lnTo>
                  <a:lnTo>
                    <a:pt x="266" y="336"/>
                  </a:lnTo>
                  <a:lnTo>
                    <a:pt x="264" y="328"/>
                  </a:lnTo>
                  <a:lnTo>
                    <a:pt x="262" y="323"/>
                  </a:lnTo>
                  <a:lnTo>
                    <a:pt x="261" y="315"/>
                  </a:lnTo>
                  <a:lnTo>
                    <a:pt x="261" y="308"/>
                  </a:lnTo>
                  <a:lnTo>
                    <a:pt x="259" y="302"/>
                  </a:lnTo>
                  <a:lnTo>
                    <a:pt x="259" y="294"/>
                  </a:lnTo>
                  <a:lnTo>
                    <a:pt x="257" y="287"/>
                  </a:lnTo>
                  <a:lnTo>
                    <a:pt x="257" y="279"/>
                  </a:lnTo>
                  <a:lnTo>
                    <a:pt x="255" y="270"/>
                  </a:lnTo>
                  <a:lnTo>
                    <a:pt x="255" y="262"/>
                  </a:lnTo>
                  <a:lnTo>
                    <a:pt x="253" y="254"/>
                  </a:lnTo>
                  <a:lnTo>
                    <a:pt x="253" y="247"/>
                  </a:lnTo>
                  <a:lnTo>
                    <a:pt x="251" y="239"/>
                  </a:lnTo>
                  <a:lnTo>
                    <a:pt x="251" y="232"/>
                  </a:lnTo>
                  <a:lnTo>
                    <a:pt x="251" y="222"/>
                  </a:lnTo>
                  <a:lnTo>
                    <a:pt x="249" y="213"/>
                  </a:lnTo>
                  <a:lnTo>
                    <a:pt x="249" y="205"/>
                  </a:lnTo>
                  <a:lnTo>
                    <a:pt x="249" y="195"/>
                  </a:lnTo>
                  <a:lnTo>
                    <a:pt x="249" y="188"/>
                  </a:lnTo>
                  <a:lnTo>
                    <a:pt x="249" y="180"/>
                  </a:lnTo>
                  <a:lnTo>
                    <a:pt x="249" y="171"/>
                  </a:lnTo>
                  <a:lnTo>
                    <a:pt x="249" y="163"/>
                  </a:lnTo>
                  <a:lnTo>
                    <a:pt x="249" y="154"/>
                  </a:lnTo>
                  <a:lnTo>
                    <a:pt x="249" y="146"/>
                  </a:lnTo>
                  <a:lnTo>
                    <a:pt x="249" y="136"/>
                  </a:lnTo>
                  <a:lnTo>
                    <a:pt x="249" y="129"/>
                  </a:lnTo>
                  <a:lnTo>
                    <a:pt x="249" y="119"/>
                  </a:lnTo>
                  <a:lnTo>
                    <a:pt x="251" y="112"/>
                  </a:lnTo>
                  <a:lnTo>
                    <a:pt x="251" y="102"/>
                  </a:lnTo>
                  <a:lnTo>
                    <a:pt x="253" y="95"/>
                  </a:lnTo>
                  <a:lnTo>
                    <a:pt x="255" y="85"/>
                  </a:lnTo>
                  <a:lnTo>
                    <a:pt x="255" y="78"/>
                  </a:lnTo>
                  <a:lnTo>
                    <a:pt x="257" y="70"/>
                  </a:lnTo>
                  <a:lnTo>
                    <a:pt x="259" y="62"/>
                  </a:lnTo>
                  <a:lnTo>
                    <a:pt x="261" y="53"/>
                  </a:lnTo>
                  <a:lnTo>
                    <a:pt x="262" y="45"/>
                  </a:lnTo>
                  <a:lnTo>
                    <a:pt x="264" y="38"/>
                  </a:lnTo>
                  <a:lnTo>
                    <a:pt x="268" y="30"/>
                  </a:lnTo>
                  <a:lnTo>
                    <a:pt x="266" y="28"/>
                  </a:lnTo>
                  <a:lnTo>
                    <a:pt x="261" y="28"/>
                  </a:lnTo>
                  <a:lnTo>
                    <a:pt x="255" y="26"/>
                  </a:lnTo>
                  <a:lnTo>
                    <a:pt x="247" y="26"/>
                  </a:lnTo>
                  <a:lnTo>
                    <a:pt x="242" y="24"/>
                  </a:lnTo>
                  <a:lnTo>
                    <a:pt x="238" y="24"/>
                  </a:lnTo>
                  <a:lnTo>
                    <a:pt x="232" y="22"/>
                  </a:lnTo>
                  <a:lnTo>
                    <a:pt x="226" y="22"/>
                  </a:lnTo>
                  <a:lnTo>
                    <a:pt x="219" y="22"/>
                  </a:lnTo>
                  <a:lnTo>
                    <a:pt x="211" y="22"/>
                  </a:lnTo>
                  <a:lnTo>
                    <a:pt x="204" y="22"/>
                  </a:lnTo>
                  <a:lnTo>
                    <a:pt x="198" y="22"/>
                  </a:lnTo>
                  <a:lnTo>
                    <a:pt x="188" y="22"/>
                  </a:lnTo>
                  <a:lnTo>
                    <a:pt x="179" y="22"/>
                  </a:lnTo>
                  <a:lnTo>
                    <a:pt x="171" y="22"/>
                  </a:lnTo>
                  <a:lnTo>
                    <a:pt x="164" y="24"/>
                  </a:lnTo>
                  <a:lnTo>
                    <a:pt x="158" y="24"/>
                  </a:lnTo>
                  <a:lnTo>
                    <a:pt x="152" y="26"/>
                  </a:lnTo>
                  <a:lnTo>
                    <a:pt x="148" y="26"/>
                  </a:lnTo>
                  <a:lnTo>
                    <a:pt x="143" y="28"/>
                  </a:lnTo>
                  <a:lnTo>
                    <a:pt x="139" y="28"/>
                  </a:lnTo>
                  <a:lnTo>
                    <a:pt x="135" y="30"/>
                  </a:lnTo>
                  <a:lnTo>
                    <a:pt x="129" y="30"/>
                  </a:lnTo>
                  <a:lnTo>
                    <a:pt x="126" y="32"/>
                  </a:lnTo>
                  <a:lnTo>
                    <a:pt x="120" y="34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5" y="38"/>
                  </a:lnTo>
                  <a:lnTo>
                    <a:pt x="99" y="39"/>
                  </a:lnTo>
                  <a:lnTo>
                    <a:pt x="93" y="41"/>
                  </a:lnTo>
                  <a:lnTo>
                    <a:pt x="89" y="41"/>
                  </a:lnTo>
                  <a:lnTo>
                    <a:pt x="84" y="45"/>
                  </a:lnTo>
                  <a:lnTo>
                    <a:pt x="78" y="47"/>
                  </a:lnTo>
                  <a:lnTo>
                    <a:pt x="72" y="49"/>
                  </a:lnTo>
                  <a:lnTo>
                    <a:pt x="69" y="51"/>
                  </a:lnTo>
                  <a:lnTo>
                    <a:pt x="63" y="55"/>
                  </a:lnTo>
                  <a:lnTo>
                    <a:pt x="57" y="57"/>
                  </a:lnTo>
                  <a:lnTo>
                    <a:pt x="51" y="58"/>
                  </a:lnTo>
                  <a:lnTo>
                    <a:pt x="48" y="62"/>
                  </a:lnTo>
                  <a:lnTo>
                    <a:pt x="42" y="66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auto">
            <a:xfrm>
              <a:off x="2235" y="1271"/>
              <a:ext cx="162" cy="219"/>
            </a:xfrm>
            <a:custGeom>
              <a:avLst/>
              <a:gdLst>
                <a:gd name="T0" fmla="*/ 87 w 323"/>
                <a:gd name="T1" fmla="*/ 218 h 437"/>
                <a:gd name="T2" fmla="*/ 85 w 323"/>
                <a:gd name="T3" fmla="*/ 211 h 437"/>
                <a:gd name="T4" fmla="*/ 83 w 323"/>
                <a:gd name="T5" fmla="*/ 202 h 437"/>
                <a:gd name="T6" fmla="*/ 78 w 323"/>
                <a:gd name="T7" fmla="*/ 190 h 437"/>
                <a:gd name="T8" fmla="*/ 76 w 323"/>
                <a:gd name="T9" fmla="*/ 183 h 437"/>
                <a:gd name="T10" fmla="*/ 73 w 323"/>
                <a:gd name="T11" fmla="*/ 173 h 437"/>
                <a:gd name="T12" fmla="*/ 71 w 323"/>
                <a:gd name="T13" fmla="*/ 165 h 437"/>
                <a:gd name="T14" fmla="*/ 67 w 323"/>
                <a:gd name="T15" fmla="*/ 155 h 437"/>
                <a:gd name="T16" fmla="*/ 62 w 323"/>
                <a:gd name="T17" fmla="*/ 145 h 437"/>
                <a:gd name="T18" fmla="*/ 57 w 323"/>
                <a:gd name="T19" fmla="*/ 135 h 437"/>
                <a:gd name="T20" fmla="*/ 53 w 323"/>
                <a:gd name="T21" fmla="*/ 125 h 437"/>
                <a:gd name="T22" fmla="*/ 47 w 323"/>
                <a:gd name="T23" fmla="*/ 113 h 437"/>
                <a:gd name="T24" fmla="*/ 41 w 323"/>
                <a:gd name="T25" fmla="*/ 104 h 437"/>
                <a:gd name="T26" fmla="*/ 34 w 323"/>
                <a:gd name="T27" fmla="*/ 92 h 437"/>
                <a:gd name="T28" fmla="*/ 27 w 323"/>
                <a:gd name="T29" fmla="*/ 82 h 437"/>
                <a:gd name="T30" fmla="*/ 19 w 323"/>
                <a:gd name="T31" fmla="*/ 72 h 437"/>
                <a:gd name="T32" fmla="*/ 11 w 323"/>
                <a:gd name="T33" fmla="*/ 61 h 437"/>
                <a:gd name="T34" fmla="*/ 2 w 323"/>
                <a:gd name="T35" fmla="*/ 52 h 437"/>
                <a:gd name="T36" fmla="*/ 1 w 323"/>
                <a:gd name="T37" fmla="*/ 47 h 437"/>
                <a:gd name="T38" fmla="*/ 11 w 323"/>
                <a:gd name="T39" fmla="*/ 39 h 437"/>
                <a:gd name="T40" fmla="*/ 20 w 323"/>
                <a:gd name="T41" fmla="*/ 32 h 437"/>
                <a:gd name="T42" fmla="*/ 29 w 323"/>
                <a:gd name="T43" fmla="*/ 26 h 437"/>
                <a:gd name="T44" fmla="*/ 36 w 323"/>
                <a:gd name="T45" fmla="*/ 23 h 437"/>
                <a:gd name="T46" fmla="*/ 44 w 323"/>
                <a:gd name="T47" fmla="*/ 19 h 437"/>
                <a:gd name="T48" fmla="*/ 53 w 323"/>
                <a:gd name="T49" fmla="*/ 15 h 437"/>
                <a:gd name="T50" fmla="*/ 61 w 323"/>
                <a:gd name="T51" fmla="*/ 13 h 437"/>
                <a:gd name="T52" fmla="*/ 72 w 323"/>
                <a:gd name="T53" fmla="*/ 10 h 437"/>
                <a:gd name="T54" fmla="*/ 83 w 323"/>
                <a:gd name="T55" fmla="*/ 7 h 437"/>
                <a:gd name="T56" fmla="*/ 94 w 323"/>
                <a:gd name="T57" fmla="*/ 4 h 437"/>
                <a:gd name="T58" fmla="*/ 107 w 323"/>
                <a:gd name="T59" fmla="*/ 2 h 437"/>
                <a:gd name="T60" fmla="*/ 121 w 323"/>
                <a:gd name="T61" fmla="*/ 1 h 437"/>
                <a:gd name="T62" fmla="*/ 135 w 323"/>
                <a:gd name="T63" fmla="*/ 0 h 437"/>
                <a:gd name="T64" fmla="*/ 150 w 323"/>
                <a:gd name="T65" fmla="*/ 0 h 437"/>
                <a:gd name="T66" fmla="*/ 153 w 323"/>
                <a:gd name="T67" fmla="*/ 8 h 437"/>
                <a:gd name="T68" fmla="*/ 148 w 323"/>
                <a:gd name="T69" fmla="*/ 8 h 437"/>
                <a:gd name="T70" fmla="*/ 139 w 323"/>
                <a:gd name="T71" fmla="*/ 8 h 437"/>
                <a:gd name="T72" fmla="*/ 130 w 323"/>
                <a:gd name="T73" fmla="*/ 9 h 437"/>
                <a:gd name="T74" fmla="*/ 122 w 323"/>
                <a:gd name="T75" fmla="*/ 11 h 437"/>
                <a:gd name="T76" fmla="*/ 111 w 323"/>
                <a:gd name="T77" fmla="*/ 13 h 437"/>
                <a:gd name="T78" fmla="*/ 101 w 323"/>
                <a:gd name="T79" fmla="*/ 15 h 437"/>
                <a:gd name="T80" fmla="*/ 90 w 323"/>
                <a:gd name="T81" fmla="*/ 19 h 437"/>
                <a:gd name="T82" fmla="*/ 79 w 323"/>
                <a:gd name="T83" fmla="*/ 24 h 437"/>
                <a:gd name="T84" fmla="*/ 69 w 323"/>
                <a:gd name="T85" fmla="*/ 29 h 437"/>
                <a:gd name="T86" fmla="*/ 67 w 323"/>
                <a:gd name="T87" fmla="*/ 35 h 437"/>
                <a:gd name="T88" fmla="*/ 70 w 323"/>
                <a:gd name="T89" fmla="*/ 43 h 437"/>
                <a:gd name="T90" fmla="*/ 73 w 323"/>
                <a:gd name="T91" fmla="*/ 55 h 437"/>
                <a:gd name="T92" fmla="*/ 74 w 323"/>
                <a:gd name="T93" fmla="*/ 63 h 437"/>
                <a:gd name="T94" fmla="*/ 77 w 323"/>
                <a:gd name="T95" fmla="*/ 71 h 437"/>
                <a:gd name="T96" fmla="*/ 80 w 323"/>
                <a:gd name="T97" fmla="*/ 80 h 437"/>
                <a:gd name="T98" fmla="*/ 83 w 323"/>
                <a:gd name="T99" fmla="*/ 90 h 437"/>
                <a:gd name="T100" fmla="*/ 85 w 323"/>
                <a:gd name="T101" fmla="*/ 99 h 437"/>
                <a:gd name="T102" fmla="*/ 88 w 323"/>
                <a:gd name="T103" fmla="*/ 111 h 437"/>
                <a:gd name="T104" fmla="*/ 90 w 323"/>
                <a:gd name="T105" fmla="*/ 122 h 437"/>
                <a:gd name="T106" fmla="*/ 92 w 323"/>
                <a:gd name="T107" fmla="*/ 133 h 437"/>
                <a:gd name="T108" fmla="*/ 94 w 323"/>
                <a:gd name="T109" fmla="*/ 146 h 437"/>
                <a:gd name="T110" fmla="*/ 96 w 323"/>
                <a:gd name="T111" fmla="*/ 158 h 437"/>
                <a:gd name="T112" fmla="*/ 98 w 323"/>
                <a:gd name="T113" fmla="*/ 170 h 437"/>
                <a:gd name="T114" fmla="*/ 100 w 323"/>
                <a:gd name="T115" fmla="*/ 184 h 437"/>
                <a:gd name="T116" fmla="*/ 101 w 323"/>
                <a:gd name="T117" fmla="*/ 197 h 437"/>
                <a:gd name="T118" fmla="*/ 103 w 323"/>
                <a:gd name="T119" fmla="*/ 210 h 437"/>
                <a:gd name="T120" fmla="*/ 88 w 323"/>
                <a:gd name="T121" fmla="*/ 219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23" h="437">
                  <a:moveTo>
                    <a:pt x="175" y="437"/>
                  </a:moveTo>
                  <a:lnTo>
                    <a:pt x="173" y="437"/>
                  </a:lnTo>
                  <a:lnTo>
                    <a:pt x="173" y="435"/>
                  </a:lnTo>
                  <a:lnTo>
                    <a:pt x="173" y="432"/>
                  </a:lnTo>
                  <a:lnTo>
                    <a:pt x="171" y="428"/>
                  </a:lnTo>
                  <a:lnTo>
                    <a:pt x="169" y="422"/>
                  </a:lnTo>
                  <a:lnTo>
                    <a:pt x="169" y="416"/>
                  </a:lnTo>
                  <a:lnTo>
                    <a:pt x="167" y="409"/>
                  </a:lnTo>
                  <a:lnTo>
                    <a:pt x="165" y="403"/>
                  </a:lnTo>
                  <a:lnTo>
                    <a:pt x="162" y="394"/>
                  </a:lnTo>
                  <a:lnTo>
                    <a:pt x="160" y="386"/>
                  </a:lnTo>
                  <a:lnTo>
                    <a:pt x="156" y="380"/>
                  </a:lnTo>
                  <a:lnTo>
                    <a:pt x="156" y="375"/>
                  </a:lnTo>
                  <a:lnTo>
                    <a:pt x="154" y="371"/>
                  </a:lnTo>
                  <a:lnTo>
                    <a:pt x="152" y="365"/>
                  </a:lnTo>
                  <a:lnTo>
                    <a:pt x="150" y="359"/>
                  </a:lnTo>
                  <a:lnTo>
                    <a:pt x="148" y="354"/>
                  </a:lnTo>
                  <a:lnTo>
                    <a:pt x="146" y="346"/>
                  </a:lnTo>
                  <a:lnTo>
                    <a:pt x="145" y="342"/>
                  </a:lnTo>
                  <a:lnTo>
                    <a:pt x="143" y="335"/>
                  </a:lnTo>
                  <a:lnTo>
                    <a:pt x="141" y="329"/>
                  </a:lnTo>
                  <a:lnTo>
                    <a:pt x="137" y="323"/>
                  </a:lnTo>
                  <a:lnTo>
                    <a:pt x="135" y="318"/>
                  </a:lnTo>
                  <a:lnTo>
                    <a:pt x="133" y="310"/>
                  </a:lnTo>
                  <a:lnTo>
                    <a:pt x="129" y="302"/>
                  </a:lnTo>
                  <a:lnTo>
                    <a:pt x="127" y="297"/>
                  </a:lnTo>
                  <a:lnTo>
                    <a:pt x="124" y="289"/>
                  </a:lnTo>
                  <a:lnTo>
                    <a:pt x="120" y="283"/>
                  </a:lnTo>
                  <a:lnTo>
                    <a:pt x="118" y="276"/>
                  </a:lnTo>
                  <a:lnTo>
                    <a:pt x="114" y="270"/>
                  </a:lnTo>
                  <a:lnTo>
                    <a:pt x="112" y="262"/>
                  </a:lnTo>
                  <a:lnTo>
                    <a:pt x="108" y="255"/>
                  </a:lnTo>
                  <a:lnTo>
                    <a:pt x="105" y="249"/>
                  </a:lnTo>
                  <a:lnTo>
                    <a:pt x="101" y="241"/>
                  </a:lnTo>
                  <a:lnTo>
                    <a:pt x="97" y="234"/>
                  </a:lnTo>
                  <a:lnTo>
                    <a:pt x="93" y="226"/>
                  </a:lnTo>
                  <a:lnTo>
                    <a:pt x="89" y="221"/>
                  </a:lnTo>
                  <a:lnTo>
                    <a:pt x="86" y="213"/>
                  </a:lnTo>
                  <a:lnTo>
                    <a:pt x="82" y="207"/>
                  </a:lnTo>
                  <a:lnTo>
                    <a:pt x="78" y="200"/>
                  </a:lnTo>
                  <a:lnTo>
                    <a:pt x="72" y="192"/>
                  </a:lnTo>
                  <a:lnTo>
                    <a:pt x="68" y="184"/>
                  </a:lnTo>
                  <a:lnTo>
                    <a:pt x="65" y="177"/>
                  </a:lnTo>
                  <a:lnTo>
                    <a:pt x="59" y="169"/>
                  </a:lnTo>
                  <a:lnTo>
                    <a:pt x="53" y="164"/>
                  </a:lnTo>
                  <a:lnTo>
                    <a:pt x="49" y="156"/>
                  </a:lnTo>
                  <a:lnTo>
                    <a:pt x="44" y="150"/>
                  </a:lnTo>
                  <a:lnTo>
                    <a:pt x="38" y="143"/>
                  </a:lnTo>
                  <a:lnTo>
                    <a:pt x="32" y="135"/>
                  </a:lnTo>
                  <a:lnTo>
                    <a:pt x="27" y="129"/>
                  </a:lnTo>
                  <a:lnTo>
                    <a:pt x="21" y="122"/>
                  </a:lnTo>
                  <a:lnTo>
                    <a:pt x="15" y="116"/>
                  </a:lnTo>
                  <a:lnTo>
                    <a:pt x="10" y="110"/>
                  </a:lnTo>
                  <a:lnTo>
                    <a:pt x="4" y="103"/>
                  </a:lnTo>
                  <a:lnTo>
                    <a:pt x="0" y="97"/>
                  </a:lnTo>
                  <a:lnTo>
                    <a:pt x="2" y="93"/>
                  </a:lnTo>
                  <a:lnTo>
                    <a:pt x="8" y="87"/>
                  </a:lnTo>
                  <a:lnTo>
                    <a:pt x="15" y="82"/>
                  </a:lnTo>
                  <a:lnTo>
                    <a:pt x="21" y="78"/>
                  </a:lnTo>
                  <a:lnTo>
                    <a:pt x="27" y="72"/>
                  </a:lnTo>
                  <a:lnTo>
                    <a:pt x="32" y="68"/>
                  </a:lnTo>
                  <a:lnTo>
                    <a:pt x="40" y="63"/>
                  </a:lnTo>
                  <a:lnTo>
                    <a:pt x="46" y="59"/>
                  </a:lnTo>
                  <a:lnTo>
                    <a:pt x="55" y="55"/>
                  </a:lnTo>
                  <a:lnTo>
                    <a:pt x="57" y="51"/>
                  </a:lnTo>
                  <a:lnTo>
                    <a:pt x="63" y="49"/>
                  </a:lnTo>
                  <a:lnTo>
                    <a:pt x="68" y="48"/>
                  </a:lnTo>
                  <a:lnTo>
                    <a:pt x="72" y="46"/>
                  </a:lnTo>
                  <a:lnTo>
                    <a:pt x="78" y="42"/>
                  </a:lnTo>
                  <a:lnTo>
                    <a:pt x="82" y="40"/>
                  </a:lnTo>
                  <a:lnTo>
                    <a:pt x="87" y="38"/>
                  </a:lnTo>
                  <a:lnTo>
                    <a:pt x="93" y="34"/>
                  </a:lnTo>
                  <a:lnTo>
                    <a:pt x="99" y="32"/>
                  </a:lnTo>
                  <a:lnTo>
                    <a:pt x="105" y="30"/>
                  </a:lnTo>
                  <a:lnTo>
                    <a:pt x="110" y="29"/>
                  </a:lnTo>
                  <a:lnTo>
                    <a:pt x="116" y="27"/>
                  </a:lnTo>
                  <a:lnTo>
                    <a:pt x="122" y="25"/>
                  </a:lnTo>
                  <a:lnTo>
                    <a:pt x="129" y="21"/>
                  </a:lnTo>
                  <a:lnTo>
                    <a:pt x="135" y="21"/>
                  </a:lnTo>
                  <a:lnTo>
                    <a:pt x="143" y="19"/>
                  </a:lnTo>
                  <a:lnTo>
                    <a:pt x="150" y="15"/>
                  </a:lnTo>
                  <a:lnTo>
                    <a:pt x="158" y="13"/>
                  </a:lnTo>
                  <a:lnTo>
                    <a:pt x="165" y="13"/>
                  </a:lnTo>
                  <a:lnTo>
                    <a:pt x="173" y="11"/>
                  </a:lnTo>
                  <a:lnTo>
                    <a:pt x="181" y="10"/>
                  </a:lnTo>
                  <a:lnTo>
                    <a:pt x="188" y="8"/>
                  </a:lnTo>
                  <a:lnTo>
                    <a:pt x="196" y="8"/>
                  </a:lnTo>
                  <a:lnTo>
                    <a:pt x="205" y="6"/>
                  </a:lnTo>
                  <a:lnTo>
                    <a:pt x="213" y="4"/>
                  </a:lnTo>
                  <a:lnTo>
                    <a:pt x="222" y="4"/>
                  </a:lnTo>
                  <a:lnTo>
                    <a:pt x="232" y="2"/>
                  </a:lnTo>
                  <a:lnTo>
                    <a:pt x="241" y="2"/>
                  </a:lnTo>
                  <a:lnTo>
                    <a:pt x="251" y="2"/>
                  </a:lnTo>
                  <a:lnTo>
                    <a:pt x="260" y="0"/>
                  </a:lnTo>
                  <a:lnTo>
                    <a:pt x="270" y="0"/>
                  </a:lnTo>
                  <a:lnTo>
                    <a:pt x="279" y="0"/>
                  </a:lnTo>
                  <a:lnTo>
                    <a:pt x="291" y="0"/>
                  </a:lnTo>
                  <a:lnTo>
                    <a:pt x="300" y="0"/>
                  </a:lnTo>
                  <a:lnTo>
                    <a:pt x="312" y="2"/>
                  </a:lnTo>
                  <a:lnTo>
                    <a:pt x="323" y="2"/>
                  </a:lnTo>
                  <a:lnTo>
                    <a:pt x="306" y="15"/>
                  </a:lnTo>
                  <a:lnTo>
                    <a:pt x="304" y="15"/>
                  </a:lnTo>
                  <a:lnTo>
                    <a:pt x="300" y="15"/>
                  </a:lnTo>
                  <a:lnTo>
                    <a:pt x="295" y="15"/>
                  </a:lnTo>
                  <a:lnTo>
                    <a:pt x="287" y="15"/>
                  </a:lnTo>
                  <a:lnTo>
                    <a:pt x="283" y="15"/>
                  </a:lnTo>
                  <a:lnTo>
                    <a:pt x="278" y="15"/>
                  </a:lnTo>
                  <a:lnTo>
                    <a:pt x="272" y="17"/>
                  </a:lnTo>
                  <a:lnTo>
                    <a:pt x="268" y="17"/>
                  </a:lnTo>
                  <a:lnTo>
                    <a:pt x="260" y="17"/>
                  </a:lnTo>
                  <a:lnTo>
                    <a:pt x="255" y="19"/>
                  </a:lnTo>
                  <a:lnTo>
                    <a:pt x="249" y="21"/>
                  </a:lnTo>
                  <a:lnTo>
                    <a:pt x="243" y="21"/>
                  </a:lnTo>
                  <a:lnTo>
                    <a:pt x="236" y="21"/>
                  </a:lnTo>
                  <a:lnTo>
                    <a:pt x="230" y="23"/>
                  </a:lnTo>
                  <a:lnTo>
                    <a:pt x="222" y="25"/>
                  </a:lnTo>
                  <a:lnTo>
                    <a:pt x="215" y="27"/>
                  </a:lnTo>
                  <a:lnTo>
                    <a:pt x="207" y="27"/>
                  </a:lnTo>
                  <a:lnTo>
                    <a:pt x="202" y="30"/>
                  </a:lnTo>
                  <a:lnTo>
                    <a:pt x="194" y="32"/>
                  </a:lnTo>
                  <a:lnTo>
                    <a:pt x="186" y="34"/>
                  </a:lnTo>
                  <a:lnTo>
                    <a:pt x="179" y="38"/>
                  </a:lnTo>
                  <a:lnTo>
                    <a:pt x="171" y="40"/>
                  </a:lnTo>
                  <a:lnTo>
                    <a:pt x="164" y="42"/>
                  </a:lnTo>
                  <a:lnTo>
                    <a:pt x="158" y="48"/>
                  </a:lnTo>
                  <a:lnTo>
                    <a:pt x="150" y="49"/>
                  </a:lnTo>
                  <a:lnTo>
                    <a:pt x="145" y="53"/>
                  </a:lnTo>
                  <a:lnTo>
                    <a:pt x="137" y="57"/>
                  </a:lnTo>
                  <a:lnTo>
                    <a:pt x="131" y="63"/>
                  </a:lnTo>
                  <a:lnTo>
                    <a:pt x="131" y="65"/>
                  </a:lnTo>
                  <a:lnTo>
                    <a:pt x="133" y="70"/>
                  </a:lnTo>
                  <a:lnTo>
                    <a:pt x="135" y="74"/>
                  </a:lnTo>
                  <a:lnTo>
                    <a:pt x="137" y="80"/>
                  </a:lnTo>
                  <a:lnTo>
                    <a:pt x="139" y="86"/>
                  </a:lnTo>
                  <a:lnTo>
                    <a:pt x="141" y="95"/>
                  </a:lnTo>
                  <a:lnTo>
                    <a:pt x="143" y="103"/>
                  </a:lnTo>
                  <a:lnTo>
                    <a:pt x="146" y="110"/>
                  </a:lnTo>
                  <a:lnTo>
                    <a:pt x="146" y="114"/>
                  </a:lnTo>
                  <a:lnTo>
                    <a:pt x="148" y="120"/>
                  </a:lnTo>
                  <a:lnTo>
                    <a:pt x="148" y="126"/>
                  </a:lnTo>
                  <a:lnTo>
                    <a:pt x="152" y="131"/>
                  </a:lnTo>
                  <a:lnTo>
                    <a:pt x="152" y="135"/>
                  </a:lnTo>
                  <a:lnTo>
                    <a:pt x="154" y="141"/>
                  </a:lnTo>
                  <a:lnTo>
                    <a:pt x="156" y="146"/>
                  </a:lnTo>
                  <a:lnTo>
                    <a:pt x="158" y="154"/>
                  </a:lnTo>
                  <a:lnTo>
                    <a:pt x="160" y="160"/>
                  </a:lnTo>
                  <a:lnTo>
                    <a:pt x="162" y="165"/>
                  </a:lnTo>
                  <a:lnTo>
                    <a:pt x="162" y="171"/>
                  </a:lnTo>
                  <a:lnTo>
                    <a:pt x="165" y="179"/>
                  </a:lnTo>
                  <a:lnTo>
                    <a:pt x="165" y="184"/>
                  </a:lnTo>
                  <a:lnTo>
                    <a:pt x="167" y="192"/>
                  </a:lnTo>
                  <a:lnTo>
                    <a:pt x="169" y="198"/>
                  </a:lnTo>
                  <a:lnTo>
                    <a:pt x="171" y="205"/>
                  </a:lnTo>
                  <a:lnTo>
                    <a:pt x="171" y="213"/>
                  </a:lnTo>
                  <a:lnTo>
                    <a:pt x="175" y="221"/>
                  </a:lnTo>
                  <a:lnTo>
                    <a:pt x="175" y="228"/>
                  </a:lnTo>
                  <a:lnTo>
                    <a:pt x="177" y="236"/>
                  </a:lnTo>
                  <a:lnTo>
                    <a:pt x="179" y="243"/>
                  </a:lnTo>
                  <a:lnTo>
                    <a:pt x="181" y="251"/>
                  </a:lnTo>
                  <a:lnTo>
                    <a:pt x="183" y="259"/>
                  </a:lnTo>
                  <a:lnTo>
                    <a:pt x="183" y="266"/>
                  </a:lnTo>
                  <a:lnTo>
                    <a:pt x="184" y="274"/>
                  </a:lnTo>
                  <a:lnTo>
                    <a:pt x="186" y="281"/>
                  </a:lnTo>
                  <a:lnTo>
                    <a:pt x="188" y="291"/>
                  </a:lnTo>
                  <a:lnTo>
                    <a:pt x="190" y="299"/>
                  </a:lnTo>
                  <a:lnTo>
                    <a:pt x="190" y="306"/>
                  </a:lnTo>
                  <a:lnTo>
                    <a:pt x="192" y="316"/>
                  </a:lnTo>
                  <a:lnTo>
                    <a:pt x="192" y="323"/>
                  </a:lnTo>
                  <a:lnTo>
                    <a:pt x="194" y="331"/>
                  </a:lnTo>
                  <a:lnTo>
                    <a:pt x="196" y="340"/>
                  </a:lnTo>
                  <a:lnTo>
                    <a:pt x="196" y="350"/>
                  </a:lnTo>
                  <a:lnTo>
                    <a:pt x="198" y="357"/>
                  </a:lnTo>
                  <a:lnTo>
                    <a:pt x="200" y="367"/>
                  </a:lnTo>
                  <a:lnTo>
                    <a:pt x="200" y="375"/>
                  </a:lnTo>
                  <a:lnTo>
                    <a:pt x="202" y="384"/>
                  </a:lnTo>
                  <a:lnTo>
                    <a:pt x="202" y="394"/>
                  </a:lnTo>
                  <a:lnTo>
                    <a:pt x="203" y="401"/>
                  </a:lnTo>
                  <a:lnTo>
                    <a:pt x="203" y="411"/>
                  </a:lnTo>
                  <a:lnTo>
                    <a:pt x="205" y="420"/>
                  </a:lnTo>
                  <a:lnTo>
                    <a:pt x="205" y="428"/>
                  </a:lnTo>
                  <a:lnTo>
                    <a:pt x="207" y="437"/>
                  </a:lnTo>
                  <a:lnTo>
                    <a:pt x="175" y="437"/>
                  </a:lnTo>
                  <a:close/>
                </a:path>
              </a:pathLst>
            </a:custGeom>
            <a:solidFill>
              <a:srgbClr val="999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auto">
            <a:xfrm>
              <a:off x="2333" y="1313"/>
              <a:ext cx="34" cy="103"/>
            </a:xfrm>
            <a:custGeom>
              <a:avLst/>
              <a:gdLst>
                <a:gd name="T0" fmla="*/ 0 w 68"/>
                <a:gd name="T1" fmla="*/ 6 h 207"/>
                <a:gd name="T2" fmla="*/ 34 w 68"/>
                <a:gd name="T3" fmla="*/ 0 h 207"/>
                <a:gd name="T4" fmla="*/ 16 w 68"/>
                <a:gd name="T5" fmla="*/ 103 h 207"/>
                <a:gd name="T6" fmla="*/ 9 w 68"/>
                <a:gd name="T7" fmla="*/ 93 h 207"/>
                <a:gd name="T8" fmla="*/ 0 w 68"/>
                <a:gd name="T9" fmla="*/ 6 h 207"/>
                <a:gd name="T10" fmla="*/ 0 w 68"/>
                <a:gd name="T11" fmla="*/ 6 h 2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" h="207">
                  <a:moveTo>
                    <a:pt x="0" y="13"/>
                  </a:moveTo>
                  <a:lnTo>
                    <a:pt x="68" y="0"/>
                  </a:lnTo>
                  <a:lnTo>
                    <a:pt x="32" y="207"/>
                  </a:lnTo>
                  <a:lnTo>
                    <a:pt x="17" y="18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99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auto">
            <a:xfrm>
              <a:off x="2364" y="1304"/>
              <a:ext cx="97" cy="204"/>
            </a:xfrm>
            <a:custGeom>
              <a:avLst/>
              <a:gdLst>
                <a:gd name="T0" fmla="*/ 97 w 193"/>
                <a:gd name="T1" fmla="*/ 15 h 406"/>
                <a:gd name="T2" fmla="*/ 93 w 193"/>
                <a:gd name="T3" fmla="*/ 19 h 406"/>
                <a:gd name="T4" fmla="*/ 89 w 193"/>
                <a:gd name="T5" fmla="*/ 24 h 406"/>
                <a:gd name="T6" fmla="*/ 85 w 193"/>
                <a:gd name="T7" fmla="*/ 30 h 406"/>
                <a:gd name="T8" fmla="*/ 79 w 193"/>
                <a:gd name="T9" fmla="*/ 39 h 406"/>
                <a:gd name="T10" fmla="*/ 76 w 193"/>
                <a:gd name="T11" fmla="*/ 44 h 406"/>
                <a:gd name="T12" fmla="*/ 73 w 193"/>
                <a:gd name="T13" fmla="*/ 49 h 406"/>
                <a:gd name="T14" fmla="*/ 69 w 193"/>
                <a:gd name="T15" fmla="*/ 54 h 406"/>
                <a:gd name="T16" fmla="*/ 66 w 193"/>
                <a:gd name="T17" fmla="*/ 60 h 406"/>
                <a:gd name="T18" fmla="*/ 63 w 193"/>
                <a:gd name="T19" fmla="*/ 66 h 406"/>
                <a:gd name="T20" fmla="*/ 59 w 193"/>
                <a:gd name="T21" fmla="*/ 72 h 406"/>
                <a:gd name="T22" fmla="*/ 55 w 193"/>
                <a:gd name="T23" fmla="*/ 79 h 406"/>
                <a:gd name="T24" fmla="*/ 51 w 193"/>
                <a:gd name="T25" fmla="*/ 86 h 406"/>
                <a:gd name="T26" fmla="*/ 48 w 193"/>
                <a:gd name="T27" fmla="*/ 93 h 406"/>
                <a:gd name="T28" fmla="*/ 44 w 193"/>
                <a:gd name="T29" fmla="*/ 100 h 406"/>
                <a:gd name="T30" fmla="*/ 40 w 193"/>
                <a:gd name="T31" fmla="*/ 108 h 406"/>
                <a:gd name="T32" fmla="*/ 37 w 193"/>
                <a:gd name="T33" fmla="*/ 117 h 406"/>
                <a:gd name="T34" fmla="*/ 33 w 193"/>
                <a:gd name="T35" fmla="*/ 124 h 406"/>
                <a:gd name="T36" fmla="*/ 30 w 193"/>
                <a:gd name="T37" fmla="*/ 133 h 406"/>
                <a:gd name="T38" fmla="*/ 27 w 193"/>
                <a:gd name="T39" fmla="*/ 141 h 406"/>
                <a:gd name="T40" fmla="*/ 24 w 193"/>
                <a:gd name="T41" fmla="*/ 150 h 406"/>
                <a:gd name="T42" fmla="*/ 21 w 193"/>
                <a:gd name="T43" fmla="*/ 158 h 406"/>
                <a:gd name="T44" fmla="*/ 19 w 193"/>
                <a:gd name="T45" fmla="*/ 168 h 406"/>
                <a:gd name="T46" fmla="*/ 16 w 193"/>
                <a:gd name="T47" fmla="*/ 176 h 406"/>
                <a:gd name="T48" fmla="*/ 14 w 193"/>
                <a:gd name="T49" fmla="*/ 185 h 406"/>
                <a:gd name="T50" fmla="*/ 12 w 193"/>
                <a:gd name="T51" fmla="*/ 194 h 406"/>
                <a:gd name="T52" fmla="*/ 11 w 193"/>
                <a:gd name="T53" fmla="*/ 204 h 406"/>
                <a:gd name="T54" fmla="*/ 0 w 193"/>
                <a:gd name="T55" fmla="*/ 195 h 406"/>
                <a:gd name="T56" fmla="*/ 0 w 193"/>
                <a:gd name="T57" fmla="*/ 189 h 406"/>
                <a:gd name="T58" fmla="*/ 1 w 193"/>
                <a:gd name="T59" fmla="*/ 182 h 406"/>
                <a:gd name="T60" fmla="*/ 2 w 193"/>
                <a:gd name="T61" fmla="*/ 175 h 406"/>
                <a:gd name="T62" fmla="*/ 3 w 193"/>
                <a:gd name="T63" fmla="*/ 171 h 406"/>
                <a:gd name="T64" fmla="*/ 4 w 193"/>
                <a:gd name="T65" fmla="*/ 165 h 406"/>
                <a:gd name="T66" fmla="*/ 4 w 193"/>
                <a:gd name="T67" fmla="*/ 159 h 406"/>
                <a:gd name="T68" fmla="*/ 5 w 193"/>
                <a:gd name="T69" fmla="*/ 154 h 406"/>
                <a:gd name="T70" fmla="*/ 7 w 193"/>
                <a:gd name="T71" fmla="*/ 147 h 406"/>
                <a:gd name="T72" fmla="*/ 8 w 193"/>
                <a:gd name="T73" fmla="*/ 141 h 406"/>
                <a:gd name="T74" fmla="*/ 9 w 193"/>
                <a:gd name="T75" fmla="*/ 135 h 406"/>
                <a:gd name="T76" fmla="*/ 10 w 193"/>
                <a:gd name="T77" fmla="*/ 128 h 406"/>
                <a:gd name="T78" fmla="*/ 11 w 193"/>
                <a:gd name="T79" fmla="*/ 120 h 406"/>
                <a:gd name="T80" fmla="*/ 13 w 193"/>
                <a:gd name="T81" fmla="*/ 113 h 406"/>
                <a:gd name="T82" fmla="*/ 14 w 193"/>
                <a:gd name="T83" fmla="*/ 106 h 406"/>
                <a:gd name="T84" fmla="*/ 17 w 193"/>
                <a:gd name="T85" fmla="*/ 98 h 406"/>
                <a:gd name="T86" fmla="*/ 18 w 193"/>
                <a:gd name="T87" fmla="*/ 90 h 406"/>
                <a:gd name="T88" fmla="*/ 21 w 193"/>
                <a:gd name="T89" fmla="*/ 83 h 406"/>
                <a:gd name="T90" fmla="*/ 24 w 193"/>
                <a:gd name="T91" fmla="*/ 76 h 406"/>
                <a:gd name="T92" fmla="*/ 26 w 193"/>
                <a:gd name="T93" fmla="*/ 68 h 406"/>
                <a:gd name="T94" fmla="*/ 29 w 193"/>
                <a:gd name="T95" fmla="*/ 60 h 406"/>
                <a:gd name="T96" fmla="*/ 30 w 193"/>
                <a:gd name="T97" fmla="*/ 52 h 406"/>
                <a:gd name="T98" fmla="*/ 33 w 193"/>
                <a:gd name="T99" fmla="*/ 45 h 406"/>
                <a:gd name="T100" fmla="*/ 36 w 193"/>
                <a:gd name="T101" fmla="*/ 38 h 406"/>
                <a:gd name="T102" fmla="*/ 40 w 193"/>
                <a:gd name="T103" fmla="*/ 30 h 406"/>
                <a:gd name="T104" fmla="*/ 43 w 193"/>
                <a:gd name="T105" fmla="*/ 24 h 406"/>
                <a:gd name="T106" fmla="*/ 47 w 193"/>
                <a:gd name="T107" fmla="*/ 17 h 406"/>
                <a:gd name="T108" fmla="*/ 49 w 193"/>
                <a:gd name="T109" fmla="*/ 13 h 406"/>
                <a:gd name="T110" fmla="*/ 53 w 193"/>
                <a:gd name="T111" fmla="*/ 10 h 406"/>
                <a:gd name="T112" fmla="*/ 58 w 193"/>
                <a:gd name="T113" fmla="*/ 4 h 406"/>
                <a:gd name="T114" fmla="*/ 62 w 193"/>
                <a:gd name="T115" fmla="*/ 0 h 406"/>
                <a:gd name="T116" fmla="*/ 63 w 193"/>
                <a:gd name="T117" fmla="*/ 0 h 40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3" h="406">
                  <a:moveTo>
                    <a:pt x="125" y="0"/>
                  </a:moveTo>
                  <a:lnTo>
                    <a:pt x="193" y="30"/>
                  </a:lnTo>
                  <a:lnTo>
                    <a:pt x="190" y="32"/>
                  </a:lnTo>
                  <a:lnTo>
                    <a:pt x="186" y="38"/>
                  </a:lnTo>
                  <a:lnTo>
                    <a:pt x="182" y="41"/>
                  </a:lnTo>
                  <a:lnTo>
                    <a:pt x="178" y="47"/>
                  </a:lnTo>
                  <a:lnTo>
                    <a:pt x="174" y="53"/>
                  </a:lnTo>
                  <a:lnTo>
                    <a:pt x="169" y="60"/>
                  </a:lnTo>
                  <a:lnTo>
                    <a:pt x="163" y="68"/>
                  </a:lnTo>
                  <a:lnTo>
                    <a:pt x="157" y="78"/>
                  </a:lnTo>
                  <a:lnTo>
                    <a:pt x="153" y="81"/>
                  </a:lnTo>
                  <a:lnTo>
                    <a:pt x="152" y="87"/>
                  </a:lnTo>
                  <a:lnTo>
                    <a:pt x="148" y="91"/>
                  </a:lnTo>
                  <a:lnTo>
                    <a:pt x="146" y="97"/>
                  </a:lnTo>
                  <a:lnTo>
                    <a:pt x="140" y="102"/>
                  </a:lnTo>
                  <a:lnTo>
                    <a:pt x="138" y="108"/>
                  </a:lnTo>
                  <a:lnTo>
                    <a:pt x="134" y="114"/>
                  </a:lnTo>
                  <a:lnTo>
                    <a:pt x="131" y="119"/>
                  </a:lnTo>
                  <a:lnTo>
                    <a:pt x="127" y="125"/>
                  </a:lnTo>
                  <a:lnTo>
                    <a:pt x="125" y="131"/>
                  </a:lnTo>
                  <a:lnTo>
                    <a:pt x="119" y="136"/>
                  </a:lnTo>
                  <a:lnTo>
                    <a:pt x="117" y="144"/>
                  </a:lnTo>
                  <a:lnTo>
                    <a:pt x="114" y="152"/>
                  </a:lnTo>
                  <a:lnTo>
                    <a:pt x="110" y="157"/>
                  </a:lnTo>
                  <a:lnTo>
                    <a:pt x="106" y="163"/>
                  </a:lnTo>
                  <a:lnTo>
                    <a:pt x="102" y="171"/>
                  </a:lnTo>
                  <a:lnTo>
                    <a:pt x="98" y="178"/>
                  </a:lnTo>
                  <a:lnTo>
                    <a:pt x="95" y="186"/>
                  </a:lnTo>
                  <a:lnTo>
                    <a:pt x="91" y="192"/>
                  </a:lnTo>
                  <a:lnTo>
                    <a:pt x="87" y="199"/>
                  </a:lnTo>
                  <a:lnTo>
                    <a:pt x="83" y="207"/>
                  </a:lnTo>
                  <a:lnTo>
                    <a:pt x="79" y="214"/>
                  </a:lnTo>
                  <a:lnTo>
                    <a:pt x="77" y="222"/>
                  </a:lnTo>
                  <a:lnTo>
                    <a:pt x="74" y="232"/>
                  </a:lnTo>
                  <a:lnTo>
                    <a:pt x="70" y="239"/>
                  </a:lnTo>
                  <a:lnTo>
                    <a:pt x="66" y="247"/>
                  </a:lnTo>
                  <a:lnTo>
                    <a:pt x="62" y="256"/>
                  </a:lnTo>
                  <a:lnTo>
                    <a:pt x="60" y="264"/>
                  </a:lnTo>
                  <a:lnTo>
                    <a:pt x="57" y="271"/>
                  </a:lnTo>
                  <a:lnTo>
                    <a:pt x="53" y="281"/>
                  </a:lnTo>
                  <a:lnTo>
                    <a:pt x="49" y="289"/>
                  </a:lnTo>
                  <a:lnTo>
                    <a:pt x="47" y="298"/>
                  </a:lnTo>
                  <a:lnTo>
                    <a:pt x="45" y="306"/>
                  </a:lnTo>
                  <a:lnTo>
                    <a:pt x="41" y="315"/>
                  </a:lnTo>
                  <a:lnTo>
                    <a:pt x="39" y="325"/>
                  </a:lnTo>
                  <a:lnTo>
                    <a:pt x="38" y="334"/>
                  </a:lnTo>
                  <a:lnTo>
                    <a:pt x="34" y="342"/>
                  </a:lnTo>
                  <a:lnTo>
                    <a:pt x="32" y="351"/>
                  </a:lnTo>
                  <a:lnTo>
                    <a:pt x="30" y="361"/>
                  </a:lnTo>
                  <a:lnTo>
                    <a:pt x="28" y="368"/>
                  </a:lnTo>
                  <a:lnTo>
                    <a:pt x="26" y="378"/>
                  </a:lnTo>
                  <a:lnTo>
                    <a:pt x="24" y="387"/>
                  </a:lnTo>
                  <a:lnTo>
                    <a:pt x="22" y="397"/>
                  </a:lnTo>
                  <a:lnTo>
                    <a:pt x="22" y="406"/>
                  </a:lnTo>
                  <a:lnTo>
                    <a:pt x="0" y="391"/>
                  </a:lnTo>
                  <a:lnTo>
                    <a:pt x="0" y="389"/>
                  </a:lnTo>
                  <a:lnTo>
                    <a:pt x="0" y="382"/>
                  </a:lnTo>
                  <a:lnTo>
                    <a:pt x="0" y="376"/>
                  </a:lnTo>
                  <a:lnTo>
                    <a:pt x="1" y="368"/>
                  </a:lnTo>
                  <a:lnTo>
                    <a:pt x="1" y="363"/>
                  </a:lnTo>
                  <a:lnTo>
                    <a:pt x="3" y="355"/>
                  </a:lnTo>
                  <a:lnTo>
                    <a:pt x="3" y="349"/>
                  </a:lnTo>
                  <a:lnTo>
                    <a:pt x="5" y="344"/>
                  </a:lnTo>
                  <a:lnTo>
                    <a:pt x="5" y="340"/>
                  </a:lnTo>
                  <a:lnTo>
                    <a:pt x="7" y="334"/>
                  </a:lnTo>
                  <a:lnTo>
                    <a:pt x="7" y="329"/>
                  </a:lnTo>
                  <a:lnTo>
                    <a:pt x="7" y="323"/>
                  </a:lnTo>
                  <a:lnTo>
                    <a:pt x="7" y="317"/>
                  </a:lnTo>
                  <a:lnTo>
                    <a:pt x="9" y="311"/>
                  </a:lnTo>
                  <a:lnTo>
                    <a:pt x="9" y="306"/>
                  </a:lnTo>
                  <a:lnTo>
                    <a:pt x="11" y="300"/>
                  </a:lnTo>
                  <a:lnTo>
                    <a:pt x="13" y="292"/>
                  </a:lnTo>
                  <a:lnTo>
                    <a:pt x="13" y="287"/>
                  </a:lnTo>
                  <a:lnTo>
                    <a:pt x="15" y="281"/>
                  </a:lnTo>
                  <a:lnTo>
                    <a:pt x="17" y="273"/>
                  </a:lnTo>
                  <a:lnTo>
                    <a:pt x="17" y="268"/>
                  </a:lnTo>
                  <a:lnTo>
                    <a:pt x="20" y="262"/>
                  </a:lnTo>
                  <a:lnTo>
                    <a:pt x="20" y="254"/>
                  </a:lnTo>
                  <a:lnTo>
                    <a:pt x="22" y="247"/>
                  </a:lnTo>
                  <a:lnTo>
                    <a:pt x="22" y="239"/>
                  </a:lnTo>
                  <a:lnTo>
                    <a:pt x="24" y="232"/>
                  </a:lnTo>
                  <a:lnTo>
                    <a:pt x="26" y="224"/>
                  </a:lnTo>
                  <a:lnTo>
                    <a:pt x="28" y="218"/>
                  </a:lnTo>
                  <a:lnTo>
                    <a:pt x="28" y="211"/>
                  </a:lnTo>
                  <a:lnTo>
                    <a:pt x="32" y="203"/>
                  </a:lnTo>
                  <a:lnTo>
                    <a:pt x="34" y="195"/>
                  </a:lnTo>
                  <a:lnTo>
                    <a:pt x="34" y="188"/>
                  </a:lnTo>
                  <a:lnTo>
                    <a:pt x="36" y="180"/>
                  </a:lnTo>
                  <a:lnTo>
                    <a:pt x="39" y="173"/>
                  </a:lnTo>
                  <a:lnTo>
                    <a:pt x="41" y="165"/>
                  </a:lnTo>
                  <a:lnTo>
                    <a:pt x="43" y="157"/>
                  </a:lnTo>
                  <a:lnTo>
                    <a:pt x="47" y="152"/>
                  </a:lnTo>
                  <a:lnTo>
                    <a:pt x="49" y="144"/>
                  </a:lnTo>
                  <a:lnTo>
                    <a:pt x="51" y="135"/>
                  </a:lnTo>
                  <a:lnTo>
                    <a:pt x="53" y="127"/>
                  </a:lnTo>
                  <a:lnTo>
                    <a:pt x="57" y="119"/>
                  </a:lnTo>
                  <a:lnTo>
                    <a:pt x="58" y="112"/>
                  </a:lnTo>
                  <a:lnTo>
                    <a:pt x="60" y="104"/>
                  </a:lnTo>
                  <a:lnTo>
                    <a:pt x="64" y="97"/>
                  </a:lnTo>
                  <a:lnTo>
                    <a:pt x="66" y="89"/>
                  </a:lnTo>
                  <a:lnTo>
                    <a:pt x="70" y="83"/>
                  </a:lnTo>
                  <a:lnTo>
                    <a:pt x="72" y="76"/>
                  </a:lnTo>
                  <a:lnTo>
                    <a:pt x="76" y="68"/>
                  </a:lnTo>
                  <a:lnTo>
                    <a:pt x="79" y="60"/>
                  </a:lnTo>
                  <a:lnTo>
                    <a:pt x="83" y="55"/>
                  </a:lnTo>
                  <a:lnTo>
                    <a:pt x="85" y="47"/>
                  </a:lnTo>
                  <a:lnTo>
                    <a:pt x="91" y="41"/>
                  </a:lnTo>
                  <a:lnTo>
                    <a:pt x="93" y="34"/>
                  </a:lnTo>
                  <a:lnTo>
                    <a:pt x="96" y="28"/>
                  </a:lnTo>
                  <a:lnTo>
                    <a:pt x="98" y="26"/>
                  </a:lnTo>
                  <a:lnTo>
                    <a:pt x="102" y="24"/>
                  </a:lnTo>
                  <a:lnTo>
                    <a:pt x="106" y="19"/>
                  </a:lnTo>
                  <a:lnTo>
                    <a:pt x="112" y="13"/>
                  </a:lnTo>
                  <a:lnTo>
                    <a:pt x="115" y="7"/>
                  </a:lnTo>
                  <a:lnTo>
                    <a:pt x="121" y="3"/>
                  </a:lnTo>
                  <a:lnTo>
                    <a:pt x="123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999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auto">
            <a:xfrm>
              <a:off x="2642" y="1969"/>
              <a:ext cx="91" cy="448"/>
            </a:xfrm>
            <a:custGeom>
              <a:avLst/>
              <a:gdLst>
                <a:gd name="T0" fmla="*/ 69 w 183"/>
                <a:gd name="T1" fmla="*/ 34 h 895"/>
                <a:gd name="T2" fmla="*/ 69 w 183"/>
                <a:gd name="T3" fmla="*/ 38 h 895"/>
                <a:gd name="T4" fmla="*/ 70 w 183"/>
                <a:gd name="T5" fmla="*/ 44 h 895"/>
                <a:gd name="T6" fmla="*/ 71 w 183"/>
                <a:gd name="T7" fmla="*/ 49 h 895"/>
                <a:gd name="T8" fmla="*/ 72 w 183"/>
                <a:gd name="T9" fmla="*/ 54 h 895"/>
                <a:gd name="T10" fmla="*/ 74 w 183"/>
                <a:gd name="T11" fmla="*/ 62 h 895"/>
                <a:gd name="T12" fmla="*/ 75 w 183"/>
                <a:gd name="T13" fmla="*/ 69 h 895"/>
                <a:gd name="T14" fmla="*/ 76 w 183"/>
                <a:gd name="T15" fmla="*/ 76 h 895"/>
                <a:gd name="T16" fmla="*/ 78 w 183"/>
                <a:gd name="T17" fmla="*/ 86 h 895"/>
                <a:gd name="T18" fmla="*/ 79 w 183"/>
                <a:gd name="T19" fmla="*/ 95 h 895"/>
                <a:gd name="T20" fmla="*/ 81 w 183"/>
                <a:gd name="T21" fmla="*/ 106 h 895"/>
                <a:gd name="T22" fmla="*/ 82 w 183"/>
                <a:gd name="T23" fmla="*/ 116 h 895"/>
                <a:gd name="T24" fmla="*/ 83 w 183"/>
                <a:gd name="T25" fmla="*/ 127 h 895"/>
                <a:gd name="T26" fmla="*/ 85 w 183"/>
                <a:gd name="T27" fmla="*/ 140 h 895"/>
                <a:gd name="T28" fmla="*/ 86 w 183"/>
                <a:gd name="T29" fmla="*/ 152 h 895"/>
                <a:gd name="T30" fmla="*/ 86 w 183"/>
                <a:gd name="T31" fmla="*/ 165 h 895"/>
                <a:gd name="T32" fmla="*/ 87 w 183"/>
                <a:gd name="T33" fmla="*/ 178 h 895"/>
                <a:gd name="T34" fmla="*/ 88 w 183"/>
                <a:gd name="T35" fmla="*/ 191 h 895"/>
                <a:gd name="T36" fmla="*/ 89 w 183"/>
                <a:gd name="T37" fmla="*/ 204 h 895"/>
                <a:gd name="T38" fmla="*/ 89 w 183"/>
                <a:gd name="T39" fmla="*/ 219 h 895"/>
                <a:gd name="T40" fmla="*/ 90 w 183"/>
                <a:gd name="T41" fmla="*/ 233 h 895"/>
                <a:gd name="T42" fmla="*/ 90 w 183"/>
                <a:gd name="T43" fmla="*/ 248 h 895"/>
                <a:gd name="T44" fmla="*/ 90 w 183"/>
                <a:gd name="T45" fmla="*/ 262 h 895"/>
                <a:gd name="T46" fmla="*/ 90 w 183"/>
                <a:gd name="T47" fmla="*/ 277 h 895"/>
                <a:gd name="T48" fmla="*/ 89 w 183"/>
                <a:gd name="T49" fmla="*/ 291 h 895"/>
                <a:gd name="T50" fmla="*/ 88 w 183"/>
                <a:gd name="T51" fmla="*/ 306 h 895"/>
                <a:gd name="T52" fmla="*/ 88 w 183"/>
                <a:gd name="T53" fmla="*/ 321 h 895"/>
                <a:gd name="T54" fmla="*/ 86 w 183"/>
                <a:gd name="T55" fmla="*/ 337 h 895"/>
                <a:gd name="T56" fmla="*/ 85 w 183"/>
                <a:gd name="T57" fmla="*/ 351 h 895"/>
                <a:gd name="T58" fmla="*/ 83 w 183"/>
                <a:gd name="T59" fmla="*/ 365 h 895"/>
                <a:gd name="T60" fmla="*/ 19 w 183"/>
                <a:gd name="T61" fmla="*/ 447 h 895"/>
                <a:gd name="T62" fmla="*/ 0 w 183"/>
                <a:gd name="T63" fmla="*/ 447 h 895"/>
                <a:gd name="T64" fmla="*/ 1 w 183"/>
                <a:gd name="T65" fmla="*/ 444 h 895"/>
                <a:gd name="T66" fmla="*/ 3 w 183"/>
                <a:gd name="T67" fmla="*/ 439 h 895"/>
                <a:gd name="T68" fmla="*/ 5 w 183"/>
                <a:gd name="T69" fmla="*/ 435 h 895"/>
                <a:gd name="T70" fmla="*/ 7 w 183"/>
                <a:gd name="T71" fmla="*/ 430 h 895"/>
                <a:gd name="T72" fmla="*/ 10 w 183"/>
                <a:gd name="T73" fmla="*/ 425 h 895"/>
                <a:gd name="T74" fmla="*/ 12 w 183"/>
                <a:gd name="T75" fmla="*/ 417 h 895"/>
                <a:gd name="T76" fmla="*/ 14 w 183"/>
                <a:gd name="T77" fmla="*/ 411 h 895"/>
                <a:gd name="T78" fmla="*/ 17 w 183"/>
                <a:gd name="T79" fmla="*/ 402 h 895"/>
                <a:gd name="T80" fmla="*/ 20 w 183"/>
                <a:gd name="T81" fmla="*/ 394 h 895"/>
                <a:gd name="T82" fmla="*/ 23 w 183"/>
                <a:gd name="T83" fmla="*/ 384 h 895"/>
                <a:gd name="T84" fmla="*/ 26 w 183"/>
                <a:gd name="T85" fmla="*/ 374 h 895"/>
                <a:gd name="T86" fmla="*/ 29 w 183"/>
                <a:gd name="T87" fmla="*/ 363 h 895"/>
                <a:gd name="T88" fmla="*/ 32 w 183"/>
                <a:gd name="T89" fmla="*/ 351 h 895"/>
                <a:gd name="T90" fmla="*/ 35 w 183"/>
                <a:gd name="T91" fmla="*/ 338 h 895"/>
                <a:gd name="T92" fmla="*/ 37 w 183"/>
                <a:gd name="T93" fmla="*/ 325 h 895"/>
                <a:gd name="T94" fmla="*/ 40 w 183"/>
                <a:gd name="T95" fmla="*/ 311 h 895"/>
                <a:gd name="T96" fmla="*/ 43 w 183"/>
                <a:gd name="T97" fmla="*/ 296 h 895"/>
                <a:gd name="T98" fmla="*/ 46 w 183"/>
                <a:gd name="T99" fmla="*/ 281 h 895"/>
                <a:gd name="T100" fmla="*/ 48 w 183"/>
                <a:gd name="T101" fmla="*/ 263 h 895"/>
                <a:gd name="T102" fmla="*/ 50 w 183"/>
                <a:gd name="T103" fmla="*/ 247 h 895"/>
                <a:gd name="T104" fmla="*/ 52 w 183"/>
                <a:gd name="T105" fmla="*/ 229 h 895"/>
                <a:gd name="T106" fmla="*/ 54 w 183"/>
                <a:gd name="T107" fmla="*/ 211 h 895"/>
                <a:gd name="T108" fmla="*/ 55 w 183"/>
                <a:gd name="T109" fmla="*/ 191 h 895"/>
                <a:gd name="T110" fmla="*/ 57 w 183"/>
                <a:gd name="T111" fmla="*/ 171 h 895"/>
                <a:gd name="T112" fmla="*/ 57 w 183"/>
                <a:gd name="T113" fmla="*/ 151 h 895"/>
                <a:gd name="T114" fmla="*/ 58 w 183"/>
                <a:gd name="T115" fmla="*/ 129 h 895"/>
                <a:gd name="T116" fmla="*/ 58 w 183"/>
                <a:gd name="T117" fmla="*/ 107 h 895"/>
                <a:gd name="T118" fmla="*/ 57 w 183"/>
                <a:gd name="T119" fmla="*/ 85 h 895"/>
                <a:gd name="T120" fmla="*/ 57 w 183"/>
                <a:gd name="T121" fmla="*/ 62 h 895"/>
                <a:gd name="T122" fmla="*/ 55 w 183"/>
                <a:gd name="T123" fmla="*/ 0 h 89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83" h="895">
                  <a:moveTo>
                    <a:pt x="111" y="0"/>
                  </a:moveTo>
                  <a:lnTo>
                    <a:pt x="139" y="68"/>
                  </a:lnTo>
                  <a:lnTo>
                    <a:pt x="139" y="70"/>
                  </a:lnTo>
                  <a:lnTo>
                    <a:pt x="139" y="76"/>
                  </a:lnTo>
                  <a:lnTo>
                    <a:pt x="141" y="83"/>
                  </a:lnTo>
                  <a:lnTo>
                    <a:pt x="141" y="87"/>
                  </a:lnTo>
                  <a:lnTo>
                    <a:pt x="141" y="91"/>
                  </a:lnTo>
                  <a:lnTo>
                    <a:pt x="143" y="97"/>
                  </a:lnTo>
                  <a:lnTo>
                    <a:pt x="145" y="102"/>
                  </a:lnTo>
                  <a:lnTo>
                    <a:pt x="145" y="108"/>
                  </a:lnTo>
                  <a:lnTo>
                    <a:pt x="147" y="116"/>
                  </a:lnTo>
                  <a:lnTo>
                    <a:pt x="149" y="123"/>
                  </a:lnTo>
                  <a:lnTo>
                    <a:pt x="149" y="131"/>
                  </a:lnTo>
                  <a:lnTo>
                    <a:pt x="151" y="137"/>
                  </a:lnTo>
                  <a:lnTo>
                    <a:pt x="153" y="144"/>
                  </a:lnTo>
                  <a:lnTo>
                    <a:pt x="153" y="152"/>
                  </a:lnTo>
                  <a:lnTo>
                    <a:pt x="154" y="161"/>
                  </a:lnTo>
                  <a:lnTo>
                    <a:pt x="156" y="171"/>
                  </a:lnTo>
                  <a:lnTo>
                    <a:pt x="156" y="180"/>
                  </a:lnTo>
                  <a:lnTo>
                    <a:pt x="158" y="190"/>
                  </a:lnTo>
                  <a:lnTo>
                    <a:pt x="160" y="201"/>
                  </a:lnTo>
                  <a:lnTo>
                    <a:pt x="162" y="211"/>
                  </a:lnTo>
                  <a:lnTo>
                    <a:pt x="164" y="220"/>
                  </a:lnTo>
                  <a:lnTo>
                    <a:pt x="164" y="232"/>
                  </a:lnTo>
                  <a:lnTo>
                    <a:pt x="166" y="243"/>
                  </a:lnTo>
                  <a:lnTo>
                    <a:pt x="166" y="254"/>
                  </a:lnTo>
                  <a:lnTo>
                    <a:pt x="168" y="266"/>
                  </a:lnTo>
                  <a:lnTo>
                    <a:pt x="170" y="279"/>
                  </a:lnTo>
                  <a:lnTo>
                    <a:pt x="172" y="292"/>
                  </a:lnTo>
                  <a:lnTo>
                    <a:pt x="172" y="304"/>
                  </a:lnTo>
                  <a:lnTo>
                    <a:pt x="173" y="315"/>
                  </a:lnTo>
                  <a:lnTo>
                    <a:pt x="173" y="329"/>
                  </a:lnTo>
                  <a:lnTo>
                    <a:pt x="175" y="342"/>
                  </a:lnTo>
                  <a:lnTo>
                    <a:pt x="175" y="355"/>
                  </a:lnTo>
                  <a:lnTo>
                    <a:pt x="177" y="368"/>
                  </a:lnTo>
                  <a:lnTo>
                    <a:pt x="177" y="382"/>
                  </a:lnTo>
                  <a:lnTo>
                    <a:pt x="179" y="395"/>
                  </a:lnTo>
                  <a:lnTo>
                    <a:pt x="179" y="408"/>
                  </a:lnTo>
                  <a:lnTo>
                    <a:pt x="179" y="424"/>
                  </a:lnTo>
                  <a:lnTo>
                    <a:pt x="179" y="437"/>
                  </a:lnTo>
                  <a:lnTo>
                    <a:pt x="181" y="452"/>
                  </a:lnTo>
                  <a:lnTo>
                    <a:pt x="181" y="465"/>
                  </a:lnTo>
                  <a:lnTo>
                    <a:pt x="181" y="481"/>
                  </a:lnTo>
                  <a:lnTo>
                    <a:pt x="181" y="496"/>
                  </a:lnTo>
                  <a:lnTo>
                    <a:pt x="183" y="511"/>
                  </a:lnTo>
                  <a:lnTo>
                    <a:pt x="181" y="524"/>
                  </a:lnTo>
                  <a:lnTo>
                    <a:pt x="181" y="538"/>
                  </a:lnTo>
                  <a:lnTo>
                    <a:pt x="181" y="553"/>
                  </a:lnTo>
                  <a:lnTo>
                    <a:pt x="181" y="568"/>
                  </a:lnTo>
                  <a:lnTo>
                    <a:pt x="179" y="581"/>
                  </a:lnTo>
                  <a:lnTo>
                    <a:pt x="179" y="597"/>
                  </a:lnTo>
                  <a:lnTo>
                    <a:pt x="177" y="612"/>
                  </a:lnTo>
                  <a:lnTo>
                    <a:pt x="177" y="627"/>
                  </a:lnTo>
                  <a:lnTo>
                    <a:pt x="177" y="642"/>
                  </a:lnTo>
                  <a:lnTo>
                    <a:pt x="175" y="657"/>
                  </a:lnTo>
                  <a:lnTo>
                    <a:pt x="173" y="673"/>
                  </a:lnTo>
                  <a:lnTo>
                    <a:pt x="172" y="686"/>
                  </a:lnTo>
                  <a:lnTo>
                    <a:pt x="170" y="701"/>
                  </a:lnTo>
                  <a:lnTo>
                    <a:pt x="168" y="716"/>
                  </a:lnTo>
                  <a:lnTo>
                    <a:pt x="166" y="730"/>
                  </a:lnTo>
                  <a:lnTo>
                    <a:pt x="164" y="745"/>
                  </a:lnTo>
                  <a:lnTo>
                    <a:pt x="39" y="893"/>
                  </a:lnTo>
                  <a:lnTo>
                    <a:pt x="0" y="895"/>
                  </a:lnTo>
                  <a:lnTo>
                    <a:pt x="0" y="893"/>
                  </a:lnTo>
                  <a:lnTo>
                    <a:pt x="2" y="891"/>
                  </a:lnTo>
                  <a:lnTo>
                    <a:pt x="2" y="888"/>
                  </a:lnTo>
                  <a:lnTo>
                    <a:pt x="6" y="882"/>
                  </a:lnTo>
                  <a:lnTo>
                    <a:pt x="6" y="878"/>
                  </a:lnTo>
                  <a:lnTo>
                    <a:pt x="8" y="874"/>
                  </a:lnTo>
                  <a:lnTo>
                    <a:pt x="10" y="869"/>
                  </a:lnTo>
                  <a:lnTo>
                    <a:pt x="12" y="865"/>
                  </a:lnTo>
                  <a:lnTo>
                    <a:pt x="14" y="859"/>
                  </a:lnTo>
                  <a:lnTo>
                    <a:pt x="18" y="855"/>
                  </a:lnTo>
                  <a:lnTo>
                    <a:pt x="20" y="850"/>
                  </a:lnTo>
                  <a:lnTo>
                    <a:pt x="21" y="842"/>
                  </a:lnTo>
                  <a:lnTo>
                    <a:pt x="25" y="834"/>
                  </a:lnTo>
                  <a:lnTo>
                    <a:pt x="27" y="829"/>
                  </a:lnTo>
                  <a:lnTo>
                    <a:pt x="29" y="821"/>
                  </a:lnTo>
                  <a:lnTo>
                    <a:pt x="31" y="813"/>
                  </a:lnTo>
                  <a:lnTo>
                    <a:pt x="35" y="804"/>
                  </a:lnTo>
                  <a:lnTo>
                    <a:pt x="39" y="796"/>
                  </a:lnTo>
                  <a:lnTo>
                    <a:pt x="40" y="787"/>
                  </a:lnTo>
                  <a:lnTo>
                    <a:pt x="44" y="779"/>
                  </a:lnTo>
                  <a:lnTo>
                    <a:pt x="46" y="768"/>
                  </a:lnTo>
                  <a:lnTo>
                    <a:pt x="48" y="758"/>
                  </a:lnTo>
                  <a:lnTo>
                    <a:pt x="52" y="747"/>
                  </a:lnTo>
                  <a:lnTo>
                    <a:pt x="56" y="737"/>
                  </a:lnTo>
                  <a:lnTo>
                    <a:pt x="58" y="726"/>
                  </a:lnTo>
                  <a:lnTo>
                    <a:pt x="61" y="715"/>
                  </a:lnTo>
                  <a:lnTo>
                    <a:pt x="65" y="701"/>
                  </a:lnTo>
                  <a:lnTo>
                    <a:pt x="67" y="690"/>
                  </a:lnTo>
                  <a:lnTo>
                    <a:pt x="71" y="676"/>
                  </a:lnTo>
                  <a:lnTo>
                    <a:pt x="73" y="663"/>
                  </a:lnTo>
                  <a:lnTo>
                    <a:pt x="75" y="650"/>
                  </a:lnTo>
                  <a:lnTo>
                    <a:pt x="78" y="637"/>
                  </a:lnTo>
                  <a:lnTo>
                    <a:pt x="80" y="621"/>
                  </a:lnTo>
                  <a:lnTo>
                    <a:pt x="84" y="606"/>
                  </a:lnTo>
                  <a:lnTo>
                    <a:pt x="86" y="591"/>
                  </a:lnTo>
                  <a:lnTo>
                    <a:pt x="90" y="576"/>
                  </a:lnTo>
                  <a:lnTo>
                    <a:pt x="92" y="561"/>
                  </a:lnTo>
                  <a:lnTo>
                    <a:pt x="94" y="543"/>
                  </a:lnTo>
                  <a:lnTo>
                    <a:pt x="97" y="526"/>
                  </a:lnTo>
                  <a:lnTo>
                    <a:pt x="99" y="511"/>
                  </a:lnTo>
                  <a:lnTo>
                    <a:pt x="101" y="494"/>
                  </a:lnTo>
                  <a:lnTo>
                    <a:pt x="103" y="475"/>
                  </a:lnTo>
                  <a:lnTo>
                    <a:pt x="105" y="458"/>
                  </a:lnTo>
                  <a:lnTo>
                    <a:pt x="109" y="441"/>
                  </a:lnTo>
                  <a:lnTo>
                    <a:pt x="109" y="422"/>
                  </a:lnTo>
                  <a:lnTo>
                    <a:pt x="111" y="403"/>
                  </a:lnTo>
                  <a:lnTo>
                    <a:pt x="111" y="382"/>
                  </a:lnTo>
                  <a:lnTo>
                    <a:pt x="113" y="363"/>
                  </a:lnTo>
                  <a:lnTo>
                    <a:pt x="115" y="342"/>
                  </a:lnTo>
                  <a:lnTo>
                    <a:pt x="115" y="323"/>
                  </a:lnTo>
                  <a:lnTo>
                    <a:pt x="115" y="302"/>
                  </a:lnTo>
                  <a:lnTo>
                    <a:pt x="116" y="281"/>
                  </a:lnTo>
                  <a:lnTo>
                    <a:pt x="116" y="258"/>
                  </a:lnTo>
                  <a:lnTo>
                    <a:pt x="116" y="237"/>
                  </a:lnTo>
                  <a:lnTo>
                    <a:pt x="116" y="214"/>
                  </a:lnTo>
                  <a:lnTo>
                    <a:pt x="116" y="192"/>
                  </a:lnTo>
                  <a:lnTo>
                    <a:pt x="115" y="169"/>
                  </a:lnTo>
                  <a:lnTo>
                    <a:pt x="115" y="146"/>
                  </a:lnTo>
                  <a:lnTo>
                    <a:pt x="115" y="123"/>
                  </a:lnTo>
                  <a:lnTo>
                    <a:pt x="115" y="9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6666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auto">
            <a:xfrm>
              <a:off x="2748" y="2146"/>
              <a:ext cx="220" cy="114"/>
            </a:xfrm>
            <a:custGeom>
              <a:avLst/>
              <a:gdLst>
                <a:gd name="T0" fmla="*/ 2 w 439"/>
                <a:gd name="T1" fmla="*/ 86 h 228"/>
                <a:gd name="T2" fmla="*/ 9 w 439"/>
                <a:gd name="T3" fmla="*/ 84 h 228"/>
                <a:gd name="T4" fmla="*/ 16 w 439"/>
                <a:gd name="T5" fmla="*/ 83 h 228"/>
                <a:gd name="T6" fmla="*/ 24 w 439"/>
                <a:gd name="T7" fmla="*/ 81 h 228"/>
                <a:gd name="T8" fmla="*/ 34 w 439"/>
                <a:gd name="T9" fmla="*/ 79 h 228"/>
                <a:gd name="T10" fmla="*/ 44 w 439"/>
                <a:gd name="T11" fmla="*/ 77 h 228"/>
                <a:gd name="T12" fmla="*/ 56 w 439"/>
                <a:gd name="T13" fmla="*/ 75 h 228"/>
                <a:gd name="T14" fmla="*/ 68 w 439"/>
                <a:gd name="T15" fmla="*/ 73 h 228"/>
                <a:gd name="T16" fmla="*/ 81 w 439"/>
                <a:gd name="T17" fmla="*/ 69 h 228"/>
                <a:gd name="T18" fmla="*/ 95 w 439"/>
                <a:gd name="T19" fmla="*/ 65 h 228"/>
                <a:gd name="T20" fmla="*/ 108 w 439"/>
                <a:gd name="T21" fmla="*/ 61 h 228"/>
                <a:gd name="T22" fmla="*/ 122 w 439"/>
                <a:gd name="T23" fmla="*/ 56 h 228"/>
                <a:gd name="T24" fmla="*/ 135 w 439"/>
                <a:gd name="T25" fmla="*/ 52 h 228"/>
                <a:gd name="T26" fmla="*/ 148 w 439"/>
                <a:gd name="T27" fmla="*/ 46 h 228"/>
                <a:gd name="T28" fmla="*/ 160 w 439"/>
                <a:gd name="T29" fmla="*/ 40 h 228"/>
                <a:gd name="T30" fmla="*/ 171 w 439"/>
                <a:gd name="T31" fmla="*/ 34 h 228"/>
                <a:gd name="T32" fmla="*/ 183 w 439"/>
                <a:gd name="T33" fmla="*/ 26 h 228"/>
                <a:gd name="T34" fmla="*/ 192 w 439"/>
                <a:gd name="T35" fmla="*/ 19 h 228"/>
                <a:gd name="T36" fmla="*/ 201 w 439"/>
                <a:gd name="T37" fmla="*/ 12 h 228"/>
                <a:gd name="T38" fmla="*/ 208 w 439"/>
                <a:gd name="T39" fmla="*/ 2 h 228"/>
                <a:gd name="T40" fmla="*/ 220 w 439"/>
                <a:gd name="T41" fmla="*/ 2 h 228"/>
                <a:gd name="T42" fmla="*/ 219 w 439"/>
                <a:gd name="T43" fmla="*/ 11 h 228"/>
                <a:gd name="T44" fmla="*/ 217 w 439"/>
                <a:gd name="T45" fmla="*/ 17 h 228"/>
                <a:gd name="T46" fmla="*/ 215 w 439"/>
                <a:gd name="T47" fmla="*/ 26 h 228"/>
                <a:gd name="T48" fmla="*/ 212 w 439"/>
                <a:gd name="T49" fmla="*/ 35 h 228"/>
                <a:gd name="T50" fmla="*/ 209 w 439"/>
                <a:gd name="T51" fmla="*/ 44 h 228"/>
                <a:gd name="T52" fmla="*/ 206 w 439"/>
                <a:gd name="T53" fmla="*/ 55 h 228"/>
                <a:gd name="T54" fmla="*/ 202 w 439"/>
                <a:gd name="T55" fmla="*/ 63 h 228"/>
                <a:gd name="T56" fmla="*/ 198 w 439"/>
                <a:gd name="T57" fmla="*/ 72 h 228"/>
                <a:gd name="T58" fmla="*/ 193 w 439"/>
                <a:gd name="T59" fmla="*/ 79 h 228"/>
                <a:gd name="T60" fmla="*/ 184 w 439"/>
                <a:gd name="T61" fmla="*/ 84 h 228"/>
                <a:gd name="T62" fmla="*/ 173 w 439"/>
                <a:gd name="T63" fmla="*/ 88 h 228"/>
                <a:gd name="T64" fmla="*/ 165 w 439"/>
                <a:gd name="T65" fmla="*/ 90 h 228"/>
                <a:gd name="T66" fmla="*/ 156 w 439"/>
                <a:gd name="T67" fmla="*/ 93 h 228"/>
                <a:gd name="T68" fmla="*/ 145 w 439"/>
                <a:gd name="T69" fmla="*/ 95 h 228"/>
                <a:gd name="T70" fmla="*/ 134 w 439"/>
                <a:gd name="T71" fmla="*/ 97 h 228"/>
                <a:gd name="T72" fmla="*/ 122 w 439"/>
                <a:gd name="T73" fmla="*/ 100 h 228"/>
                <a:gd name="T74" fmla="*/ 111 w 439"/>
                <a:gd name="T75" fmla="*/ 102 h 228"/>
                <a:gd name="T76" fmla="*/ 98 w 439"/>
                <a:gd name="T77" fmla="*/ 104 h 228"/>
                <a:gd name="T78" fmla="*/ 87 w 439"/>
                <a:gd name="T79" fmla="*/ 106 h 228"/>
                <a:gd name="T80" fmla="*/ 75 w 439"/>
                <a:gd name="T81" fmla="*/ 107 h 228"/>
                <a:gd name="T82" fmla="*/ 63 w 439"/>
                <a:gd name="T83" fmla="*/ 109 h 228"/>
                <a:gd name="T84" fmla="*/ 53 w 439"/>
                <a:gd name="T85" fmla="*/ 110 h 228"/>
                <a:gd name="T86" fmla="*/ 43 w 439"/>
                <a:gd name="T87" fmla="*/ 111 h 228"/>
                <a:gd name="T88" fmla="*/ 34 w 439"/>
                <a:gd name="T89" fmla="*/ 112 h 228"/>
                <a:gd name="T90" fmla="*/ 26 w 439"/>
                <a:gd name="T91" fmla="*/ 113 h 228"/>
                <a:gd name="T92" fmla="*/ 16 w 439"/>
                <a:gd name="T93" fmla="*/ 114 h 228"/>
                <a:gd name="T94" fmla="*/ 12 w 439"/>
                <a:gd name="T95" fmla="*/ 114 h 2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439" h="228">
                  <a:moveTo>
                    <a:pt x="0" y="171"/>
                  </a:moveTo>
                  <a:lnTo>
                    <a:pt x="0" y="171"/>
                  </a:lnTo>
                  <a:lnTo>
                    <a:pt x="4" y="171"/>
                  </a:lnTo>
                  <a:lnTo>
                    <a:pt x="8" y="169"/>
                  </a:lnTo>
                  <a:lnTo>
                    <a:pt x="14" y="169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7" y="166"/>
                  </a:lnTo>
                  <a:lnTo>
                    <a:pt x="31" y="166"/>
                  </a:lnTo>
                  <a:lnTo>
                    <a:pt x="36" y="164"/>
                  </a:lnTo>
                  <a:lnTo>
                    <a:pt x="42" y="164"/>
                  </a:lnTo>
                  <a:lnTo>
                    <a:pt x="48" y="162"/>
                  </a:lnTo>
                  <a:lnTo>
                    <a:pt x="55" y="162"/>
                  </a:lnTo>
                  <a:lnTo>
                    <a:pt x="61" y="160"/>
                  </a:lnTo>
                  <a:lnTo>
                    <a:pt x="67" y="158"/>
                  </a:lnTo>
                  <a:lnTo>
                    <a:pt x="74" y="158"/>
                  </a:lnTo>
                  <a:lnTo>
                    <a:pt x="82" y="156"/>
                  </a:lnTo>
                  <a:lnTo>
                    <a:pt x="88" y="154"/>
                  </a:lnTo>
                  <a:lnTo>
                    <a:pt x="95" y="152"/>
                  </a:lnTo>
                  <a:lnTo>
                    <a:pt x="103" y="150"/>
                  </a:lnTo>
                  <a:lnTo>
                    <a:pt x="112" y="150"/>
                  </a:lnTo>
                  <a:lnTo>
                    <a:pt x="120" y="149"/>
                  </a:lnTo>
                  <a:lnTo>
                    <a:pt x="128" y="147"/>
                  </a:lnTo>
                  <a:lnTo>
                    <a:pt x="135" y="145"/>
                  </a:lnTo>
                  <a:lnTo>
                    <a:pt x="145" y="143"/>
                  </a:lnTo>
                  <a:lnTo>
                    <a:pt x="152" y="139"/>
                  </a:lnTo>
                  <a:lnTo>
                    <a:pt x="162" y="137"/>
                  </a:lnTo>
                  <a:lnTo>
                    <a:pt x="171" y="135"/>
                  </a:lnTo>
                  <a:lnTo>
                    <a:pt x="181" y="133"/>
                  </a:lnTo>
                  <a:lnTo>
                    <a:pt x="189" y="130"/>
                  </a:lnTo>
                  <a:lnTo>
                    <a:pt x="198" y="128"/>
                  </a:lnTo>
                  <a:lnTo>
                    <a:pt x="208" y="124"/>
                  </a:lnTo>
                  <a:lnTo>
                    <a:pt x="215" y="122"/>
                  </a:lnTo>
                  <a:lnTo>
                    <a:pt x="225" y="118"/>
                  </a:lnTo>
                  <a:lnTo>
                    <a:pt x="234" y="116"/>
                  </a:lnTo>
                  <a:lnTo>
                    <a:pt x="244" y="112"/>
                  </a:lnTo>
                  <a:lnTo>
                    <a:pt x="251" y="111"/>
                  </a:lnTo>
                  <a:lnTo>
                    <a:pt x="261" y="107"/>
                  </a:lnTo>
                  <a:lnTo>
                    <a:pt x="270" y="103"/>
                  </a:lnTo>
                  <a:lnTo>
                    <a:pt x="278" y="99"/>
                  </a:lnTo>
                  <a:lnTo>
                    <a:pt x="287" y="95"/>
                  </a:lnTo>
                  <a:lnTo>
                    <a:pt x="295" y="92"/>
                  </a:lnTo>
                  <a:lnTo>
                    <a:pt x="304" y="88"/>
                  </a:lnTo>
                  <a:lnTo>
                    <a:pt x="312" y="84"/>
                  </a:lnTo>
                  <a:lnTo>
                    <a:pt x="320" y="80"/>
                  </a:lnTo>
                  <a:lnTo>
                    <a:pt x="327" y="74"/>
                  </a:lnTo>
                  <a:lnTo>
                    <a:pt x="335" y="71"/>
                  </a:lnTo>
                  <a:lnTo>
                    <a:pt x="342" y="67"/>
                  </a:lnTo>
                  <a:lnTo>
                    <a:pt x="350" y="63"/>
                  </a:lnTo>
                  <a:lnTo>
                    <a:pt x="358" y="57"/>
                  </a:lnTo>
                  <a:lnTo>
                    <a:pt x="365" y="52"/>
                  </a:lnTo>
                  <a:lnTo>
                    <a:pt x="371" y="48"/>
                  </a:lnTo>
                  <a:lnTo>
                    <a:pt x="379" y="44"/>
                  </a:lnTo>
                  <a:lnTo>
                    <a:pt x="384" y="38"/>
                  </a:lnTo>
                  <a:lnTo>
                    <a:pt x="390" y="33"/>
                  </a:lnTo>
                  <a:lnTo>
                    <a:pt x="396" y="27"/>
                  </a:lnTo>
                  <a:lnTo>
                    <a:pt x="401" y="23"/>
                  </a:lnTo>
                  <a:lnTo>
                    <a:pt x="405" y="17"/>
                  </a:lnTo>
                  <a:lnTo>
                    <a:pt x="411" y="10"/>
                  </a:lnTo>
                  <a:lnTo>
                    <a:pt x="415" y="4"/>
                  </a:lnTo>
                  <a:lnTo>
                    <a:pt x="418" y="0"/>
                  </a:lnTo>
                  <a:lnTo>
                    <a:pt x="439" y="4"/>
                  </a:lnTo>
                  <a:lnTo>
                    <a:pt x="437" y="8"/>
                  </a:lnTo>
                  <a:lnTo>
                    <a:pt x="437" y="14"/>
                  </a:lnTo>
                  <a:lnTo>
                    <a:pt x="437" y="21"/>
                  </a:lnTo>
                  <a:lnTo>
                    <a:pt x="436" y="25"/>
                  </a:lnTo>
                  <a:lnTo>
                    <a:pt x="434" y="31"/>
                  </a:lnTo>
                  <a:lnTo>
                    <a:pt x="434" y="34"/>
                  </a:lnTo>
                  <a:lnTo>
                    <a:pt x="432" y="40"/>
                  </a:lnTo>
                  <a:lnTo>
                    <a:pt x="430" y="44"/>
                  </a:lnTo>
                  <a:lnTo>
                    <a:pt x="430" y="52"/>
                  </a:lnTo>
                  <a:lnTo>
                    <a:pt x="428" y="57"/>
                  </a:lnTo>
                  <a:lnTo>
                    <a:pt x="428" y="65"/>
                  </a:lnTo>
                  <a:lnTo>
                    <a:pt x="424" y="69"/>
                  </a:lnTo>
                  <a:lnTo>
                    <a:pt x="424" y="76"/>
                  </a:lnTo>
                  <a:lnTo>
                    <a:pt x="420" y="82"/>
                  </a:lnTo>
                  <a:lnTo>
                    <a:pt x="418" y="88"/>
                  </a:lnTo>
                  <a:lnTo>
                    <a:pt x="417" y="93"/>
                  </a:lnTo>
                  <a:lnTo>
                    <a:pt x="415" y="101"/>
                  </a:lnTo>
                  <a:lnTo>
                    <a:pt x="411" y="109"/>
                  </a:lnTo>
                  <a:lnTo>
                    <a:pt x="411" y="114"/>
                  </a:lnTo>
                  <a:lnTo>
                    <a:pt x="407" y="120"/>
                  </a:lnTo>
                  <a:lnTo>
                    <a:pt x="403" y="126"/>
                  </a:lnTo>
                  <a:lnTo>
                    <a:pt x="401" y="131"/>
                  </a:lnTo>
                  <a:lnTo>
                    <a:pt x="398" y="137"/>
                  </a:lnTo>
                  <a:lnTo>
                    <a:pt x="396" y="143"/>
                  </a:lnTo>
                  <a:lnTo>
                    <a:pt x="392" y="147"/>
                  </a:lnTo>
                  <a:lnTo>
                    <a:pt x="388" y="152"/>
                  </a:lnTo>
                  <a:lnTo>
                    <a:pt x="386" y="158"/>
                  </a:lnTo>
                  <a:lnTo>
                    <a:pt x="380" y="160"/>
                  </a:lnTo>
                  <a:lnTo>
                    <a:pt x="375" y="164"/>
                  </a:lnTo>
                  <a:lnTo>
                    <a:pt x="367" y="168"/>
                  </a:lnTo>
                  <a:lnTo>
                    <a:pt x="358" y="171"/>
                  </a:lnTo>
                  <a:lnTo>
                    <a:pt x="352" y="173"/>
                  </a:lnTo>
                  <a:lnTo>
                    <a:pt x="346" y="175"/>
                  </a:lnTo>
                  <a:lnTo>
                    <a:pt x="341" y="177"/>
                  </a:lnTo>
                  <a:lnTo>
                    <a:pt x="337" y="179"/>
                  </a:lnTo>
                  <a:lnTo>
                    <a:pt x="329" y="179"/>
                  </a:lnTo>
                  <a:lnTo>
                    <a:pt x="323" y="181"/>
                  </a:lnTo>
                  <a:lnTo>
                    <a:pt x="318" y="183"/>
                  </a:lnTo>
                  <a:lnTo>
                    <a:pt x="312" y="185"/>
                  </a:lnTo>
                  <a:lnTo>
                    <a:pt x="304" y="187"/>
                  </a:lnTo>
                  <a:lnTo>
                    <a:pt x="297" y="188"/>
                  </a:lnTo>
                  <a:lnTo>
                    <a:pt x="289" y="190"/>
                  </a:lnTo>
                  <a:lnTo>
                    <a:pt x="284" y="192"/>
                  </a:lnTo>
                  <a:lnTo>
                    <a:pt x="276" y="192"/>
                  </a:lnTo>
                  <a:lnTo>
                    <a:pt x="268" y="194"/>
                  </a:lnTo>
                  <a:lnTo>
                    <a:pt x="261" y="196"/>
                  </a:lnTo>
                  <a:lnTo>
                    <a:pt x="253" y="198"/>
                  </a:lnTo>
                  <a:lnTo>
                    <a:pt x="244" y="200"/>
                  </a:lnTo>
                  <a:lnTo>
                    <a:pt x="236" y="200"/>
                  </a:lnTo>
                  <a:lnTo>
                    <a:pt x="228" y="202"/>
                  </a:lnTo>
                  <a:lnTo>
                    <a:pt x="221" y="204"/>
                  </a:lnTo>
                  <a:lnTo>
                    <a:pt x="213" y="204"/>
                  </a:lnTo>
                  <a:lnTo>
                    <a:pt x="204" y="206"/>
                  </a:lnTo>
                  <a:lnTo>
                    <a:pt x="196" y="208"/>
                  </a:lnTo>
                  <a:lnTo>
                    <a:pt x="189" y="209"/>
                  </a:lnTo>
                  <a:lnTo>
                    <a:pt x="181" y="209"/>
                  </a:lnTo>
                  <a:lnTo>
                    <a:pt x="173" y="211"/>
                  </a:lnTo>
                  <a:lnTo>
                    <a:pt x="164" y="211"/>
                  </a:lnTo>
                  <a:lnTo>
                    <a:pt x="156" y="213"/>
                  </a:lnTo>
                  <a:lnTo>
                    <a:pt x="149" y="213"/>
                  </a:lnTo>
                  <a:lnTo>
                    <a:pt x="141" y="215"/>
                  </a:lnTo>
                  <a:lnTo>
                    <a:pt x="133" y="215"/>
                  </a:lnTo>
                  <a:lnTo>
                    <a:pt x="126" y="217"/>
                  </a:lnTo>
                  <a:lnTo>
                    <a:pt x="118" y="217"/>
                  </a:lnTo>
                  <a:lnTo>
                    <a:pt x="111" y="219"/>
                  </a:lnTo>
                  <a:lnTo>
                    <a:pt x="105" y="219"/>
                  </a:lnTo>
                  <a:lnTo>
                    <a:pt x="97" y="221"/>
                  </a:lnTo>
                  <a:lnTo>
                    <a:pt x="92" y="221"/>
                  </a:lnTo>
                  <a:lnTo>
                    <a:pt x="86" y="221"/>
                  </a:lnTo>
                  <a:lnTo>
                    <a:pt x="78" y="221"/>
                  </a:lnTo>
                  <a:lnTo>
                    <a:pt x="74" y="223"/>
                  </a:lnTo>
                  <a:lnTo>
                    <a:pt x="67" y="223"/>
                  </a:lnTo>
                  <a:lnTo>
                    <a:pt x="63" y="225"/>
                  </a:lnTo>
                  <a:lnTo>
                    <a:pt x="57" y="225"/>
                  </a:lnTo>
                  <a:lnTo>
                    <a:pt x="52" y="225"/>
                  </a:lnTo>
                  <a:lnTo>
                    <a:pt x="42" y="227"/>
                  </a:lnTo>
                  <a:lnTo>
                    <a:pt x="36" y="228"/>
                  </a:lnTo>
                  <a:lnTo>
                    <a:pt x="31" y="228"/>
                  </a:lnTo>
                  <a:lnTo>
                    <a:pt x="27" y="228"/>
                  </a:lnTo>
                  <a:lnTo>
                    <a:pt x="23" y="228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4D4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auto">
            <a:xfrm>
              <a:off x="2245" y="1940"/>
              <a:ext cx="276" cy="269"/>
            </a:xfrm>
            <a:custGeom>
              <a:avLst/>
              <a:gdLst>
                <a:gd name="T0" fmla="*/ 94 w 551"/>
                <a:gd name="T1" fmla="*/ 96 h 538"/>
                <a:gd name="T2" fmla="*/ 77 w 551"/>
                <a:gd name="T3" fmla="*/ 82 h 538"/>
                <a:gd name="T4" fmla="*/ 66 w 551"/>
                <a:gd name="T5" fmla="*/ 62 h 538"/>
                <a:gd name="T6" fmla="*/ 73 w 551"/>
                <a:gd name="T7" fmla="*/ 36 h 538"/>
                <a:gd name="T8" fmla="*/ 93 w 551"/>
                <a:gd name="T9" fmla="*/ 18 h 538"/>
                <a:gd name="T10" fmla="*/ 111 w 551"/>
                <a:gd name="T11" fmla="*/ 10 h 538"/>
                <a:gd name="T12" fmla="*/ 130 w 551"/>
                <a:gd name="T13" fmla="*/ 5 h 538"/>
                <a:gd name="T14" fmla="*/ 150 w 551"/>
                <a:gd name="T15" fmla="*/ 1 h 538"/>
                <a:gd name="T16" fmla="*/ 170 w 551"/>
                <a:gd name="T17" fmla="*/ 0 h 538"/>
                <a:gd name="T18" fmla="*/ 187 w 551"/>
                <a:gd name="T19" fmla="*/ 0 h 538"/>
                <a:gd name="T20" fmla="*/ 209 w 551"/>
                <a:gd name="T21" fmla="*/ 1 h 538"/>
                <a:gd name="T22" fmla="*/ 223 w 551"/>
                <a:gd name="T23" fmla="*/ 3 h 538"/>
                <a:gd name="T24" fmla="*/ 242 w 551"/>
                <a:gd name="T25" fmla="*/ 11 h 538"/>
                <a:gd name="T26" fmla="*/ 262 w 551"/>
                <a:gd name="T27" fmla="*/ 27 h 538"/>
                <a:gd name="T28" fmla="*/ 275 w 551"/>
                <a:gd name="T29" fmla="*/ 51 h 538"/>
                <a:gd name="T30" fmla="*/ 275 w 551"/>
                <a:gd name="T31" fmla="*/ 68 h 538"/>
                <a:gd name="T32" fmla="*/ 223 w 551"/>
                <a:gd name="T33" fmla="*/ 68 h 538"/>
                <a:gd name="T34" fmla="*/ 225 w 551"/>
                <a:gd name="T35" fmla="*/ 47 h 538"/>
                <a:gd name="T36" fmla="*/ 207 w 551"/>
                <a:gd name="T37" fmla="*/ 38 h 538"/>
                <a:gd name="T38" fmla="*/ 186 w 551"/>
                <a:gd name="T39" fmla="*/ 36 h 538"/>
                <a:gd name="T40" fmla="*/ 160 w 551"/>
                <a:gd name="T41" fmla="*/ 38 h 538"/>
                <a:gd name="T42" fmla="*/ 139 w 551"/>
                <a:gd name="T43" fmla="*/ 45 h 538"/>
                <a:gd name="T44" fmla="*/ 129 w 551"/>
                <a:gd name="T45" fmla="*/ 61 h 538"/>
                <a:gd name="T46" fmla="*/ 139 w 551"/>
                <a:gd name="T47" fmla="*/ 80 h 538"/>
                <a:gd name="T48" fmla="*/ 164 w 551"/>
                <a:gd name="T49" fmla="*/ 93 h 538"/>
                <a:gd name="T50" fmla="*/ 186 w 551"/>
                <a:gd name="T51" fmla="*/ 102 h 538"/>
                <a:gd name="T52" fmla="*/ 216 w 551"/>
                <a:gd name="T53" fmla="*/ 116 h 538"/>
                <a:gd name="T54" fmla="*/ 239 w 551"/>
                <a:gd name="T55" fmla="*/ 137 h 538"/>
                <a:gd name="T56" fmla="*/ 249 w 551"/>
                <a:gd name="T57" fmla="*/ 165 h 538"/>
                <a:gd name="T58" fmla="*/ 252 w 551"/>
                <a:gd name="T59" fmla="*/ 182 h 538"/>
                <a:gd name="T60" fmla="*/ 251 w 551"/>
                <a:gd name="T61" fmla="*/ 200 h 538"/>
                <a:gd name="T62" fmla="*/ 246 w 551"/>
                <a:gd name="T63" fmla="*/ 217 h 538"/>
                <a:gd name="T64" fmla="*/ 236 w 551"/>
                <a:gd name="T65" fmla="*/ 235 h 538"/>
                <a:gd name="T66" fmla="*/ 214 w 551"/>
                <a:gd name="T67" fmla="*/ 253 h 538"/>
                <a:gd name="T68" fmla="*/ 191 w 551"/>
                <a:gd name="T69" fmla="*/ 262 h 538"/>
                <a:gd name="T70" fmla="*/ 163 w 551"/>
                <a:gd name="T71" fmla="*/ 268 h 538"/>
                <a:gd name="T72" fmla="*/ 133 w 551"/>
                <a:gd name="T73" fmla="*/ 268 h 538"/>
                <a:gd name="T74" fmla="*/ 106 w 551"/>
                <a:gd name="T75" fmla="*/ 263 h 538"/>
                <a:gd name="T76" fmla="*/ 80 w 551"/>
                <a:gd name="T77" fmla="*/ 255 h 538"/>
                <a:gd name="T78" fmla="*/ 56 w 551"/>
                <a:gd name="T79" fmla="*/ 243 h 538"/>
                <a:gd name="T80" fmla="*/ 36 w 551"/>
                <a:gd name="T81" fmla="*/ 232 h 538"/>
                <a:gd name="T82" fmla="*/ 21 w 551"/>
                <a:gd name="T83" fmla="*/ 221 h 538"/>
                <a:gd name="T84" fmla="*/ 0 w 551"/>
                <a:gd name="T85" fmla="*/ 203 h 538"/>
                <a:gd name="T86" fmla="*/ 56 w 551"/>
                <a:gd name="T87" fmla="*/ 184 h 538"/>
                <a:gd name="T88" fmla="*/ 80 w 551"/>
                <a:gd name="T89" fmla="*/ 203 h 538"/>
                <a:gd name="T90" fmla="*/ 101 w 551"/>
                <a:gd name="T91" fmla="*/ 211 h 538"/>
                <a:gd name="T92" fmla="*/ 119 w 551"/>
                <a:gd name="T93" fmla="*/ 217 h 538"/>
                <a:gd name="T94" fmla="*/ 140 w 551"/>
                <a:gd name="T95" fmla="*/ 217 h 538"/>
                <a:gd name="T96" fmla="*/ 162 w 551"/>
                <a:gd name="T97" fmla="*/ 214 h 538"/>
                <a:gd name="T98" fmla="*/ 183 w 551"/>
                <a:gd name="T99" fmla="*/ 205 h 538"/>
                <a:gd name="T100" fmla="*/ 200 w 551"/>
                <a:gd name="T101" fmla="*/ 188 h 538"/>
                <a:gd name="T102" fmla="*/ 198 w 551"/>
                <a:gd name="T103" fmla="*/ 165 h 538"/>
                <a:gd name="T104" fmla="*/ 181 w 551"/>
                <a:gd name="T105" fmla="*/ 141 h 538"/>
                <a:gd name="T106" fmla="*/ 158 w 551"/>
                <a:gd name="T107" fmla="*/ 125 h 538"/>
                <a:gd name="T108" fmla="*/ 140 w 551"/>
                <a:gd name="T109" fmla="*/ 117 h 538"/>
                <a:gd name="T110" fmla="*/ 122 w 551"/>
                <a:gd name="T111" fmla="*/ 110 h 538"/>
                <a:gd name="T112" fmla="*/ 110 w 551"/>
                <a:gd name="T113" fmla="*/ 105 h 5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51" h="538">
                  <a:moveTo>
                    <a:pt x="220" y="209"/>
                  </a:moveTo>
                  <a:lnTo>
                    <a:pt x="219" y="209"/>
                  </a:lnTo>
                  <a:lnTo>
                    <a:pt x="215" y="207"/>
                  </a:lnTo>
                  <a:lnTo>
                    <a:pt x="207" y="203"/>
                  </a:lnTo>
                  <a:lnTo>
                    <a:pt x="200" y="199"/>
                  </a:lnTo>
                  <a:lnTo>
                    <a:pt x="194" y="195"/>
                  </a:lnTo>
                  <a:lnTo>
                    <a:pt x="188" y="192"/>
                  </a:lnTo>
                  <a:lnTo>
                    <a:pt x="182" y="188"/>
                  </a:lnTo>
                  <a:lnTo>
                    <a:pt x="179" y="186"/>
                  </a:lnTo>
                  <a:lnTo>
                    <a:pt x="173" y="180"/>
                  </a:lnTo>
                  <a:lnTo>
                    <a:pt x="167" y="176"/>
                  </a:lnTo>
                  <a:lnTo>
                    <a:pt x="163" y="173"/>
                  </a:lnTo>
                  <a:lnTo>
                    <a:pt x="158" y="169"/>
                  </a:lnTo>
                  <a:lnTo>
                    <a:pt x="154" y="163"/>
                  </a:lnTo>
                  <a:lnTo>
                    <a:pt x="148" y="157"/>
                  </a:lnTo>
                  <a:lnTo>
                    <a:pt x="143" y="152"/>
                  </a:lnTo>
                  <a:lnTo>
                    <a:pt x="141" y="146"/>
                  </a:lnTo>
                  <a:lnTo>
                    <a:pt x="137" y="140"/>
                  </a:lnTo>
                  <a:lnTo>
                    <a:pt x="135" y="135"/>
                  </a:lnTo>
                  <a:lnTo>
                    <a:pt x="131" y="129"/>
                  </a:lnTo>
                  <a:lnTo>
                    <a:pt x="131" y="123"/>
                  </a:lnTo>
                  <a:lnTo>
                    <a:pt x="129" y="116"/>
                  </a:lnTo>
                  <a:lnTo>
                    <a:pt x="131" y="108"/>
                  </a:lnTo>
                  <a:lnTo>
                    <a:pt x="131" y="100"/>
                  </a:lnTo>
                  <a:lnTo>
                    <a:pt x="135" y="95"/>
                  </a:lnTo>
                  <a:lnTo>
                    <a:pt x="137" y="87"/>
                  </a:lnTo>
                  <a:lnTo>
                    <a:pt x="141" y="79"/>
                  </a:lnTo>
                  <a:lnTo>
                    <a:pt x="146" y="72"/>
                  </a:lnTo>
                  <a:lnTo>
                    <a:pt x="154" y="64"/>
                  </a:lnTo>
                  <a:lnTo>
                    <a:pt x="160" y="55"/>
                  </a:lnTo>
                  <a:lnTo>
                    <a:pt x="167" y="49"/>
                  </a:lnTo>
                  <a:lnTo>
                    <a:pt x="171" y="45"/>
                  </a:lnTo>
                  <a:lnTo>
                    <a:pt x="175" y="41"/>
                  </a:lnTo>
                  <a:lnTo>
                    <a:pt x="181" y="39"/>
                  </a:lnTo>
                  <a:lnTo>
                    <a:pt x="186" y="36"/>
                  </a:lnTo>
                  <a:lnTo>
                    <a:pt x="190" y="32"/>
                  </a:lnTo>
                  <a:lnTo>
                    <a:pt x="196" y="30"/>
                  </a:lnTo>
                  <a:lnTo>
                    <a:pt x="200" y="28"/>
                  </a:lnTo>
                  <a:lnTo>
                    <a:pt x="205" y="24"/>
                  </a:lnTo>
                  <a:lnTo>
                    <a:pt x="211" y="22"/>
                  </a:lnTo>
                  <a:lnTo>
                    <a:pt x="217" y="20"/>
                  </a:lnTo>
                  <a:lnTo>
                    <a:pt x="222" y="19"/>
                  </a:lnTo>
                  <a:lnTo>
                    <a:pt x="228" y="19"/>
                  </a:lnTo>
                  <a:lnTo>
                    <a:pt x="232" y="15"/>
                  </a:lnTo>
                  <a:lnTo>
                    <a:pt x="238" y="13"/>
                  </a:lnTo>
                  <a:lnTo>
                    <a:pt x="243" y="11"/>
                  </a:lnTo>
                  <a:lnTo>
                    <a:pt x="249" y="11"/>
                  </a:lnTo>
                  <a:lnTo>
                    <a:pt x="255" y="9"/>
                  </a:lnTo>
                  <a:lnTo>
                    <a:pt x="260" y="9"/>
                  </a:lnTo>
                  <a:lnTo>
                    <a:pt x="266" y="7"/>
                  </a:lnTo>
                  <a:lnTo>
                    <a:pt x="272" y="7"/>
                  </a:lnTo>
                  <a:lnTo>
                    <a:pt x="277" y="5"/>
                  </a:lnTo>
                  <a:lnTo>
                    <a:pt x="283" y="5"/>
                  </a:lnTo>
                  <a:lnTo>
                    <a:pt x="289" y="3"/>
                  </a:lnTo>
                  <a:lnTo>
                    <a:pt x="295" y="3"/>
                  </a:lnTo>
                  <a:lnTo>
                    <a:pt x="300" y="1"/>
                  </a:lnTo>
                  <a:lnTo>
                    <a:pt x="308" y="1"/>
                  </a:lnTo>
                  <a:lnTo>
                    <a:pt x="312" y="1"/>
                  </a:lnTo>
                  <a:lnTo>
                    <a:pt x="319" y="1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50" y="0"/>
                  </a:lnTo>
                  <a:lnTo>
                    <a:pt x="355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1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03" y="0"/>
                  </a:lnTo>
                  <a:lnTo>
                    <a:pt x="409" y="1"/>
                  </a:lnTo>
                  <a:lnTo>
                    <a:pt x="412" y="1"/>
                  </a:lnTo>
                  <a:lnTo>
                    <a:pt x="418" y="1"/>
                  </a:lnTo>
                  <a:lnTo>
                    <a:pt x="426" y="3"/>
                  </a:lnTo>
                  <a:lnTo>
                    <a:pt x="428" y="3"/>
                  </a:lnTo>
                  <a:lnTo>
                    <a:pt x="429" y="3"/>
                  </a:lnTo>
                  <a:lnTo>
                    <a:pt x="433" y="5"/>
                  </a:lnTo>
                  <a:lnTo>
                    <a:pt x="435" y="5"/>
                  </a:lnTo>
                  <a:lnTo>
                    <a:pt x="439" y="5"/>
                  </a:lnTo>
                  <a:lnTo>
                    <a:pt x="445" y="5"/>
                  </a:lnTo>
                  <a:lnTo>
                    <a:pt x="448" y="9"/>
                  </a:lnTo>
                  <a:lnTo>
                    <a:pt x="454" y="9"/>
                  </a:lnTo>
                  <a:lnTo>
                    <a:pt x="458" y="11"/>
                  </a:lnTo>
                  <a:lnTo>
                    <a:pt x="464" y="13"/>
                  </a:lnTo>
                  <a:lnTo>
                    <a:pt x="469" y="17"/>
                  </a:lnTo>
                  <a:lnTo>
                    <a:pt x="475" y="19"/>
                  </a:lnTo>
                  <a:lnTo>
                    <a:pt x="483" y="22"/>
                  </a:lnTo>
                  <a:lnTo>
                    <a:pt x="488" y="24"/>
                  </a:lnTo>
                  <a:lnTo>
                    <a:pt x="496" y="30"/>
                  </a:lnTo>
                  <a:lnTo>
                    <a:pt x="500" y="32"/>
                  </a:lnTo>
                  <a:lnTo>
                    <a:pt x="506" y="38"/>
                  </a:lnTo>
                  <a:lnTo>
                    <a:pt x="511" y="41"/>
                  </a:lnTo>
                  <a:lnTo>
                    <a:pt x="517" y="47"/>
                  </a:lnTo>
                  <a:lnTo>
                    <a:pt x="523" y="53"/>
                  </a:lnTo>
                  <a:lnTo>
                    <a:pt x="528" y="59"/>
                  </a:lnTo>
                  <a:lnTo>
                    <a:pt x="532" y="64"/>
                  </a:lnTo>
                  <a:lnTo>
                    <a:pt x="538" y="72"/>
                  </a:lnTo>
                  <a:lnTo>
                    <a:pt x="542" y="78"/>
                  </a:lnTo>
                  <a:lnTo>
                    <a:pt x="545" y="85"/>
                  </a:lnTo>
                  <a:lnTo>
                    <a:pt x="545" y="93"/>
                  </a:lnTo>
                  <a:lnTo>
                    <a:pt x="549" y="102"/>
                  </a:lnTo>
                  <a:lnTo>
                    <a:pt x="549" y="106"/>
                  </a:lnTo>
                  <a:lnTo>
                    <a:pt x="549" y="110"/>
                  </a:lnTo>
                  <a:lnTo>
                    <a:pt x="549" y="116"/>
                  </a:lnTo>
                  <a:lnTo>
                    <a:pt x="551" y="121"/>
                  </a:lnTo>
                  <a:lnTo>
                    <a:pt x="549" y="125"/>
                  </a:lnTo>
                  <a:lnTo>
                    <a:pt x="549" y="131"/>
                  </a:lnTo>
                  <a:lnTo>
                    <a:pt x="549" y="136"/>
                  </a:lnTo>
                  <a:lnTo>
                    <a:pt x="549" y="142"/>
                  </a:lnTo>
                  <a:lnTo>
                    <a:pt x="439" y="154"/>
                  </a:lnTo>
                  <a:lnTo>
                    <a:pt x="439" y="152"/>
                  </a:lnTo>
                  <a:lnTo>
                    <a:pt x="439" y="150"/>
                  </a:lnTo>
                  <a:lnTo>
                    <a:pt x="441" y="146"/>
                  </a:lnTo>
                  <a:lnTo>
                    <a:pt x="443" y="142"/>
                  </a:lnTo>
                  <a:lnTo>
                    <a:pt x="445" y="136"/>
                  </a:lnTo>
                  <a:lnTo>
                    <a:pt x="447" y="131"/>
                  </a:lnTo>
                  <a:lnTo>
                    <a:pt x="448" y="125"/>
                  </a:lnTo>
                  <a:lnTo>
                    <a:pt x="450" y="117"/>
                  </a:lnTo>
                  <a:lnTo>
                    <a:pt x="450" y="110"/>
                  </a:lnTo>
                  <a:lnTo>
                    <a:pt x="452" y="104"/>
                  </a:lnTo>
                  <a:lnTo>
                    <a:pt x="450" y="97"/>
                  </a:lnTo>
                  <a:lnTo>
                    <a:pt x="450" y="93"/>
                  </a:lnTo>
                  <a:lnTo>
                    <a:pt x="447" y="87"/>
                  </a:lnTo>
                  <a:lnTo>
                    <a:pt x="443" y="81"/>
                  </a:lnTo>
                  <a:lnTo>
                    <a:pt x="437" y="79"/>
                  </a:lnTo>
                  <a:lnTo>
                    <a:pt x="431" y="78"/>
                  </a:lnTo>
                  <a:lnTo>
                    <a:pt x="426" y="76"/>
                  </a:lnTo>
                  <a:lnTo>
                    <a:pt x="420" y="76"/>
                  </a:lnTo>
                  <a:lnTo>
                    <a:pt x="414" y="76"/>
                  </a:lnTo>
                  <a:lnTo>
                    <a:pt x="410" y="76"/>
                  </a:lnTo>
                  <a:lnTo>
                    <a:pt x="403" y="74"/>
                  </a:lnTo>
                  <a:lnTo>
                    <a:pt x="397" y="74"/>
                  </a:lnTo>
                  <a:lnTo>
                    <a:pt x="391" y="74"/>
                  </a:lnTo>
                  <a:lnTo>
                    <a:pt x="384" y="74"/>
                  </a:lnTo>
                  <a:lnTo>
                    <a:pt x="378" y="72"/>
                  </a:lnTo>
                  <a:lnTo>
                    <a:pt x="371" y="72"/>
                  </a:lnTo>
                  <a:lnTo>
                    <a:pt x="363" y="72"/>
                  </a:lnTo>
                  <a:lnTo>
                    <a:pt x="355" y="72"/>
                  </a:lnTo>
                  <a:lnTo>
                    <a:pt x="348" y="72"/>
                  </a:lnTo>
                  <a:lnTo>
                    <a:pt x="340" y="72"/>
                  </a:lnTo>
                  <a:lnTo>
                    <a:pt x="333" y="74"/>
                  </a:lnTo>
                  <a:lnTo>
                    <a:pt x="327" y="76"/>
                  </a:lnTo>
                  <a:lnTo>
                    <a:pt x="319" y="76"/>
                  </a:lnTo>
                  <a:lnTo>
                    <a:pt x="312" y="76"/>
                  </a:lnTo>
                  <a:lnTo>
                    <a:pt x="304" y="78"/>
                  </a:lnTo>
                  <a:lnTo>
                    <a:pt x="298" y="79"/>
                  </a:lnTo>
                  <a:lnTo>
                    <a:pt x="293" y="81"/>
                  </a:lnTo>
                  <a:lnTo>
                    <a:pt x="287" y="83"/>
                  </a:lnTo>
                  <a:lnTo>
                    <a:pt x="281" y="87"/>
                  </a:lnTo>
                  <a:lnTo>
                    <a:pt x="277" y="89"/>
                  </a:lnTo>
                  <a:lnTo>
                    <a:pt x="272" y="93"/>
                  </a:lnTo>
                  <a:lnTo>
                    <a:pt x="268" y="97"/>
                  </a:lnTo>
                  <a:lnTo>
                    <a:pt x="264" y="100"/>
                  </a:lnTo>
                  <a:lnTo>
                    <a:pt x="262" y="106"/>
                  </a:lnTo>
                  <a:lnTo>
                    <a:pt x="260" y="110"/>
                  </a:lnTo>
                  <a:lnTo>
                    <a:pt x="258" y="116"/>
                  </a:lnTo>
                  <a:lnTo>
                    <a:pt x="258" y="121"/>
                  </a:lnTo>
                  <a:lnTo>
                    <a:pt x="260" y="129"/>
                  </a:lnTo>
                  <a:lnTo>
                    <a:pt x="260" y="133"/>
                  </a:lnTo>
                  <a:lnTo>
                    <a:pt x="262" y="138"/>
                  </a:lnTo>
                  <a:lnTo>
                    <a:pt x="264" y="144"/>
                  </a:lnTo>
                  <a:lnTo>
                    <a:pt x="268" y="150"/>
                  </a:lnTo>
                  <a:lnTo>
                    <a:pt x="272" y="154"/>
                  </a:lnTo>
                  <a:lnTo>
                    <a:pt x="277" y="159"/>
                  </a:lnTo>
                  <a:lnTo>
                    <a:pt x="283" y="163"/>
                  </a:lnTo>
                  <a:lnTo>
                    <a:pt x="291" y="167"/>
                  </a:lnTo>
                  <a:lnTo>
                    <a:pt x="296" y="171"/>
                  </a:lnTo>
                  <a:lnTo>
                    <a:pt x="302" y="174"/>
                  </a:lnTo>
                  <a:lnTo>
                    <a:pt x="310" y="178"/>
                  </a:lnTo>
                  <a:lnTo>
                    <a:pt x="319" y="182"/>
                  </a:lnTo>
                  <a:lnTo>
                    <a:pt x="327" y="186"/>
                  </a:lnTo>
                  <a:lnTo>
                    <a:pt x="334" y="190"/>
                  </a:lnTo>
                  <a:lnTo>
                    <a:pt x="340" y="192"/>
                  </a:lnTo>
                  <a:lnTo>
                    <a:pt x="344" y="194"/>
                  </a:lnTo>
                  <a:lnTo>
                    <a:pt x="350" y="195"/>
                  </a:lnTo>
                  <a:lnTo>
                    <a:pt x="353" y="197"/>
                  </a:lnTo>
                  <a:lnTo>
                    <a:pt x="363" y="199"/>
                  </a:lnTo>
                  <a:lnTo>
                    <a:pt x="371" y="203"/>
                  </a:lnTo>
                  <a:lnTo>
                    <a:pt x="380" y="207"/>
                  </a:lnTo>
                  <a:lnTo>
                    <a:pt x="390" y="211"/>
                  </a:lnTo>
                  <a:lnTo>
                    <a:pt x="397" y="214"/>
                  </a:lnTo>
                  <a:lnTo>
                    <a:pt x="407" y="218"/>
                  </a:lnTo>
                  <a:lnTo>
                    <a:pt x="414" y="222"/>
                  </a:lnTo>
                  <a:lnTo>
                    <a:pt x="424" y="228"/>
                  </a:lnTo>
                  <a:lnTo>
                    <a:pt x="431" y="232"/>
                  </a:lnTo>
                  <a:lnTo>
                    <a:pt x="439" y="235"/>
                  </a:lnTo>
                  <a:lnTo>
                    <a:pt x="447" y="241"/>
                  </a:lnTo>
                  <a:lnTo>
                    <a:pt x="454" y="247"/>
                  </a:lnTo>
                  <a:lnTo>
                    <a:pt x="460" y="252"/>
                  </a:lnTo>
                  <a:lnTo>
                    <a:pt x="468" y="258"/>
                  </a:lnTo>
                  <a:lnTo>
                    <a:pt x="471" y="266"/>
                  </a:lnTo>
                  <a:lnTo>
                    <a:pt x="477" y="273"/>
                  </a:lnTo>
                  <a:lnTo>
                    <a:pt x="481" y="281"/>
                  </a:lnTo>
                  <a:lnTo>
                    <a:pt x="485" y="289"/>
                  </a:lnTo>
                  <a:lnTo>
                    <a:pt x="488" y="296"/>
                  </a:lnTo>
                  <a:lnTo>
                    <a:pt x="492" y="306"/>
                  </a:lnTo>
                  <a:lnTo>
                    <a:pt x="494" y="313"/>
                  </a:lnTo>
                  <a:lnTo>
                    <a:pt x="496" y="323"/>
                  </a:lnTo>
                  <a:lnTo>
                    <a:pt x="498" y="329"/>
                  </a:lnTo>
                  <a:lnTo>
                    <a:pt x="500" y="334"/>
                  </a:lnTo>
                  <a:lnTo>
                    <a:pt x="500" y="338"/>
                  </a:lnTo>
                  <a:lnTo>
                    <a:pt x="502" y="344"/>
                  </a:lnTo>
                  <a:lnTo>
                    <a:pt x="502" y="348"/>
                  </a:lnTo>
                  <a:lnTo>
                    <a:pt x="502" y="353"/>
                  </a:lnTo>
                  <a:lnTo>
                    <a:pt x="502" y="357"/>
                  </a:lnTo>
                  <a:lnTo>
                    <a:pt x="504" y="363"/>
                  </a:lnTo>
                  <a:lnTo>
                    <a:pt x="504" y="368"/>
                  </a:lnTo>
                  <a:lnTo>
                    <a:pt x="504" y="372"/>
                  </a:lnTo>
                  <a:lnTo>
                    <a:pt x="504" y="378"/>
                  </a:lnTo>
                  <a:lnTo>
                    <a:pt x="504" y="384"/>
                  </a:lnTo>
                  <a:lnTo>
                    <a:pt x="502" y="387"/>
                  </a:lnTo>
                  <a:lnTo>
                    <a:pt x="502" y="393"/>
                  </a:lnTo>
                  <a:lnTo>
                    <a:pt x="502" y="399"/>
                  </a:lnTo>
                  <a:lnTo>
                    <a:pt x="502" y="403"/>
                  </a:lnTo>
                  <a:lnTo>
                    <a:pt x="500" y="408"/>
                  </a:lnTo>
                  <a:lnTo>
                    <a:pt x="498" y="414"/>
                  </a:lnTo>
                  <a:lnTo>
                    <a:pt x="498" y="418"/>
                  </a:lnTo>
                  <a:lnTo>
                    <a:pt x="496" y="424"/>
                  </a:lnTo>
                  <a:lnTo>
                    <a:pt x="494" y="427"/>
                  </a:lnTo>
                  <a:lnTo>
                    <a:pt x="492" y="433"/>
                  </a:lnTo>
                  <a:lnTo>
                    <a:pt x="490" y="437"/>
                  </a:lnTo>
                  <a:lnTo>
                    <a:pt x="488" y="441"/>
                  </a:lnTo>
                  <a:lnTo>
                    <a:pt x="487" y="446"/>
                  </a:lnTo>
                  <a:lnTo>
                    <a:pt x="483" y="450"/>
                  </a:lnTo>
                  <a:lnTo>
                    <a:pt x="481" y="454"/>
                  </a:lnTo>
                  <a:lnTo>
                    <a:pt x="479" y="460"/>
                  </a:lnTo>
                  <a:lnTo>
                    <a:pt x="471" y="469"/>
                  </a:lnTo>
                  <a:lnTo>
                    <a:pt x="466" y="477"/>
                  </a:lnTo>
                  <a:lnTo>
                    <a:pt x="456" y="484"/>
                  </a:lnTo>
                  <a:lnTo>
                    <a:pt x="448" y="492"/>
                  </a:lnTo>
                  <a:lnTo>
                    <a:pt x="443" y="496"/>
                  </a:lnTo>
                  <a:lnTo>
                    <a:pt x="437" y="498"/>
                  </a:lnTo>
                  <a:lnTo>
                    <a:pt x="433" y="502"/>
                  </a:lnTo>
                  <a:lnTo>
                    <a:pt x="428" y="505"/>
                  </a:lnTo>
                  <a:lnTo>
                    <a:pt x="420" y="507"/>
                  </a:lnTo>
                  <a:lnTo>
                    <a:pt x="414" y="511"/>
                  </a:lnTo>
                  <a:lnTo>
                    <a:pt x="409" y="515"/>
                  </a:lnTo>
                  <a:lnTo>
                    <a:pt x="403" y="519"/>
                  </a:lnTo>
                  <a:lnTo>
                    <a:pt x="395" y="519"/>
                  </a:lnTo>
                  <a:lnTo>
                    <a:pt x="390" y="522"/>
                  </a:lnTo>
                  <a:lnTo>
                    <a:pt x="382" y="524"/>
                  </a:lnTo>
                  <a:lnTo>
                    <a:pt x="374" y="526"/>
                  </a:lnTo>
                  <a:lnTo>
                    <a:pt x="367" y="528"/>
                  </a:lnTo>
                  <a:lnTo>
                    <a:pt x="359" y="530"/>
                  </a:lnTo>
                  <a:lnTo>
                    <a:pt x="350" y="532"/>
                  </a:lnTo>
                  <a:lnTo>
                    <a:pt x="342" y="534"/>
                  </a:lnTo>
                  <a:lnTo>
                    <a:pt x="334" y="536"/>
                  </a:lnTo>
                  <a:lnTo>
                    <a:pt x="325" y="536"/>
                  </a:lnTo>
                  <a:lnTo>
                    <a:pt x="315" y="536"/>
                  </a:lnTo>
                  <a:lnTo>
                    <a:pt x="308" y="538"/>
                  </a:lnTo>
                  <a:lnTo>
                    <a:pt x="298" y="536"/>
                  </a:lnTo>
                  <a:lnTo>
                    <a:pt x="291" y="536"/>
                  </a:lnTo>
                  <a:lnTo>
                    <a:pt x="281" y="536"/>
                  </a:lnTo>
                  <a:lnTo>
                    <a:pt x="274" y="536"/>
                  </a:lnTo>
                  <a:lnTo>
                    <a:pt x="266" y="536"/>
                  </a:lnTo>
                  <a:lnTo>
                    <a:pt x="258" y="534"/>
                  </a:lnTo>
                  <a:lnTo>
                    <a:pt x="249" y="532"/>
                  </a:lnTo>
                  <a:lnTo>
                    <a:pt x="241" y="532"/>
                  </a:lnTo>
                  <a:lnTo>
                    <a:pt x="234" y="530"/>
                  </a:lnTo>
                  <a:lnTo>
                    <a:pt x="226" y="528"/>
                  </a:lnTo>
                  <a:lnTo>
                    <a:pt x="219" y="526"/>
                  </a:lnTo>
                  <a:lnTo>
                    <a:pt x="211" y="526"/>
                  </a:lnTo>
                  <a:lnTo>
                    <a:pt x="203" y="524"/>
                  </a:lnTo>
                  <a:lnTo>
                    <a:pt x="196" y="521"/>
                  </a:lnTo>
                  <a:lnTo>
                    <a:pt x="188" y="519"/>
                  </a:lnTo>
                  <a:lnTo>
                    <a:pt x="181" y="517"/>
                  </a:lnTo>
                  <a:lnTo>
                    <a:pt x="173" y="513"/>
                  </a:lnTo>
                  <a:lnTo>
                    <a:pt x="165" y="511"/>
                  </a:lnTo>
                  <a:lnTo>
                    <a:pt x="160" y="509"/>
                  </a:lnTo>
                  <a:lnTo>
                    <a:pt x="152" y="505"/>
                  </a:lnTo>
                  <a:lnTo>
                    <a:pt x="144" y="503"/>
                  </a:lnTo>
                  <a:lnTo>
                    <a:pt x="139" y="500"/>
                  </a:lnTo>
                  <a:lnTo>
                    <a:pt x="131" y="496"/>
                  </a:lnTo>
                  <a:lnTo>
                    <a:pt x="125" y="494"/>
                  </a:lnTo>
                  <a:lnTo>
                    <a:pt x="118" y="490"/>
                  </a:lnTo>
                  <a:lnTo>
                    <a:pt x="112" y="486"/>
                  </a:lnTo>
                  <a:lnTo>
                    <a:pt x="106" y="484"/>
                  </a:lnTo>
                  <a:lnTo>
                    <a:pt x="101" y="481"/>
                  </a:lnTo>
                  <a:lnTo>
                    <a:pt x="95" y="477"/>
                  </a:lnTo>
                  <a:lnTo>
                    <a:pt x="89" y="473"/>
                  </a:lnTo>
                  <a:lnTo>
                    <a:pt x="84" y="469"/>
                  </a:lnTo>
                  <a:lnTo>
                    <a:pt x="78" y="467"/>
                  </a:lnTo>
                  <a:lnTo>
                    <a:pt x="72" y="463"/>
                  </a:lnTo>
                  <a:lnTo>
                    <a:pt x="68" y="460"/>
                  </a:lnTo>
                  <a:lnTo>
                    <a:pt x="63" y="456"/>
                  </a:lnTo>
                  <a:lnTo>
                    <a:pt x="59" y="454"/>
                  </a:lnTo>
                  <a:lnTo>
                    <a:pt x="53" y="450"/>
                  </a:lnTo>
                  <a:lnTo>
                    <a:pt x="49" y="446"/>
                  </a:lnTo>
                  <a:lnTo>
                    <a:pt x="44" y="443"/>
                  </a:lnTo>
                  <a:lnTo>
                    <a:pt x="42" y="441"/>
                  </a:lnTo>
                  <a:lnTo>
                    <a:pt x="32" y="435"/>
                  </a:lnTo>
                  <a:lnTo>
                    <a:pt x="27" y="429"/>
                  </a:lnTo>
                  <a:lnTo>
                    <a:pt x="19" y="424"/>
                  </a:lnTo>
                  <a:lnTo>
                    <a:pt x="15" y="420"/>
                  </a:lnTo>
                  <a:lnTo>
                    <a:pt x="9" y="414"/>
                  </a:lnTo>
                  <a:lnTo>
                    <a:pt x="8" y="412"/>
                  </a:lnTo>
                  <a:lnTo>
                    <a:pt x="0" y="406"/>
                  </a:lnTo>
                  <a:lnTo>
                    <a:pt x="89" y="346"/>
                  </a:lnTo>
                  <a:lnTo>
                    <a:pt x="89" y="348"/>
                  </a:lnTo>
                  <a:lnTo>
                    <a:pt x="93" y="351"/>
                  </a:lnTo>
                  <a:lnTo>
                    <a:pt x="99" y="357"/>
                  </a:lnTo>
                  <a:lnTo>
                    <a:pt x="106" y="365"/>
                  </a:lnTo>
                  <a:lnTo>
                    <a:pt x="112" y="368"/>
                  </a:lnTo>
                  <a:lnTo>
                    <a:pt x="118" y="372"/>
                  </a:lnTo>
                  <a:lnTo>
                    <a:pt x="122" y="378"/>
                  </a:lnTo>
                  <a:lnTo>
                    <a:pt x="129" y="384"/>
                  </a:lnTo>
                  <a:lnTo>
                    <a:pt x="135" y="387"/>
                  </a:lnTo>
                  <a:lnTo>
                    <a:pt x="143" y="393"/>
                  </a:lnTo>
                  <a:lnTo>
                    <a:pt x="150" y="399"/>
                  </a:lnTo>
                  <a:lnTo>
                    <a:pt x="160" y="405"/>
                  </a:lnTo>
                  <a:lnTo>
                    <a:pt x="167" y="408"/>
                  </a:lnTo>
                  <a:lnTo>
                    <a:pt x="177" y="412"/>
                  </a:lnTo>
                  <a:lnTo>
                    <a:pt x="181" y="414"/>
                  </a:lnTo>
                  <a:lnTo>
                    <a:pt x="186" y="416"/>
                  </a:lnTo>
                  <a:lnTo>
                    <a:pt x="190" y="418"/>
                  </a:lnTo>
                  <a:lnTo>
                    <a:pt x="196" y="420"/>
                  </a:lnTo>
                  <a:lnTo>
                    <a:pt x="201" y="422"/>
                  </a:lnTo>
                  <a:lnTo>
                    <a:pt x="205" y="424"/>
                  </a:lnTo>
                  <a:lnTo>
                    <a:pt x="211" y="425"/>
                  </a:lnTo>
                  <a:lnTo>
                    <a:pt x="217" y="427"/>
                  </a:lnTo>
                  <a:lnTo>
                    <a:pt x="220" y="427"/>
                  </a:lnTo>
                  <a:lnTo>
                    <a:pt x="226" y="429"/>
                  </a:lnTo>
                  <a:lnTo>
                    <a:pt x="232" y="431"/>
                  </a:lnTo>
                  <a:lnTo>
                    <a:pt x="238" y="433"/>
                  </a:lnTo>
                  <a:lnTo>
                    <a:pt x="243" y="433"/>
                  </a:lnTo>
                  <a:lnTo>
                    <a:pt x="249" y="433"/>
                  </a:lnTo>
                  <a:lnTo>
                    <a:pt x="255" y="433"/>
                  </a:lnTo>
                  <a:lnTo>
                    <a:pt x="260" y="433"/>
                  </a:lnTo>
                  <a:lnTo>
                    <a:pt x="266" y="433"/>
                  </a:lnTo>
                  <a:lnTo>
                    <a:pt x="272" y="433"/>
                  </a:lnTo>
                  <a:lnTo>
                    <a:pt x="279" y="433"/>
                  </a:lnTo>
                  <a:lnTo>
                    <a:pt x="285" y="433"/>
                  </a:lnTo>
                  <a:lnTo>
                    <a:pt x="291" y="433"/>
                  </a:lnTo>
                  <a:lnTo>
                    <a:pt x="298" y="433"/>
                  </a:lnTo>
                  <a:lnTo>
                    <a:pt x="304" y="431"/>
                  </a:lnTo>
                  <a:lnTo>
                    <a:pt x="310" y="431"/>
                  </a:lnTo>
                  <a:lnTo>
                    <a:pt x="317" y="429"/>
                  </a:lnTo>
                  <a:lnTo>
                    <a:pt x="323" y="427"/>
                  </a:lnTo>
                  <a:lnTo>
                    <a:pt x="331" y="425"/>
                  </a:lnTo>
                  <a:lnTo>
                    <a:pt x="338" y="424"/>
                  </a:lnTo>
                  <a:lnTo>
                    <a:pt x="344" y="420"/>
                  </a:lnTo>
                  <a:lnTo>
                    <a:pt x="350" y="418"/>
                  </a:lnTo>
                  <a:lnTo>
                    <a:pt x="355" y="416"/>
                  </a:lnTo>
                  <a:lnTo>
                    <a:pt x="361" y="414"/>
                  </a:lnTo>
                  <a:lnTo>
                    <a:pt x="365" y="410"/>
                  </a:lnTo>
                  <a:lnTo>
                    <a:pt x="371" y="406"/>
                  </a:lnTo>
                  <a:lnTo>
                    <a:pt x="374" y="405"/>
                  </a:lnTo>
                  <a:lnTo>
                    <a:pt x="378" y="403"/>
                  </a:lnTo>
                  <a:lnTo>
                    <a:pt x="386" y="395"/>
                  </a:lnTo>
                  <a:lnTo>
                    <a:pt x="391" y="389"/>
                  </a:lnTo>
                  <a:lnTo>
                    <a:pt x="395" y="382"/>
                  </a:lnTo>
                  <a:lnTo>
                    <a:pt x="399" y="376"/>
                  </a:lnTo>
                  <a:lnTo>
                    <a:pt x="401" y="368"/>
                  </a:lnTo>
                  <a:lnTo>
                    <a:pt x="401" y="363"/>
                  </a:lnTo>
                  <a:lnTo>
                    <a:pt x="401" y="355"/>
                  </a:lnTo>
                  <a:lnTo>
                    <a:pt x="403" y="349"/>
                  </a:lnTo>
                  <a:lnTo>
                    <a:pt x="401" y="342"/>
                  </a:lnTo>
                  <a:lnTo>
                    <a:pt x="399" y="334"/>
                  </a:lnTo>
                  <a:lnTo>
                    <a:pt x="395" y="329"/>
                  </a:lnTo>
                  <a:lnTo>
                    <a:pt x="393" y="321"/>
                  </a:lnTo>
                  <a:lnTo>
                    <a:pt x="388" y="313"/>
                  </a:lnTo>
                  <a:lnTo>
                    <a:pt x="384" y="306"/>
                  </a:lnTo>
                  <a:lnTo>
                    <a:pt x="378" y="300"/>
                  </a:lnTo>
                  <a:lnTo>
                    <a:pt x="372" y="292"/>
                  </a:lnTo>
                  <a:lnTo>
                    <a:pt x="367" y="287"/>
                  </a:lnTo>
                  <a:lnTo>
                    <a:pt x="361" y="281"/>
                  </a:lnTo>
                  <a:lnTo>
                    <a:pt x="355" y="275"/>
                  </a:lnTo>
                  <a:lnTo>
                    <a:pt x="350" y="270"/>
                  </a:lnTo>
                  <a:lnTo>
                    <a:pt x="342" y="266"/>
                  </a:lnTo>
                  <a:lnTo>
                    <a:pt x="334" y="260"/>
                  </a:lnTo>
                  <a:lnTo>
                    <a:pt x="329" y="254"/>
                  </a:lnTo>
                  <a:lnTo>
                    <a:pt x="323" y="251"/>
                  </a:lnTo>
                  <a:lnTo>
                    <a:pt x="315" y="249"/>
                  </a:lnTo>
                  <a:lnTo>
                    <a:pt x="310" y="245"/>
                  </a:lnTo>
                  <a:lnTo>
                    <a:pt x="306" y="243"/>
                  </a:lnTo>
                  <a:lnTo>
                    <a:pt x="300" y="241"/>
                  </a:lnTo>
                  <a:lnTo>
                    <a:pt x="295" y="239"/>
                  </a:lnTo>
                  <a:lnTo>
                    <a:pt x="289" y="237"/>
                  </a:lnTo>
                  <a:lnTo>
                    <a:pt x="283" y="235"/>
                  </a:lnTo>
                  <a:lnTo>
                    <a:pt x="279" y="233"/>
                  </a:lnTo>
                  <a:lnTo>
                    <a:pt x="274" y="232"/>
                  </a:lnTo>
                  <a:lnTo>
                    <a:pt x="270" y="232"/>
                  </a:lnTo>
                  <a:lnTo>
                    <a:pt x="266" y="230"/>
                  </a:lnTo>
                  <a:lnTo>
                    <a:pt x="262" y="230"/>
                  </a:lnTo>
                  <a:lnTo>
                    <a:pt x="255" y="226"/>
                  </a:lnTo>
                  <a:lnTo>
                    <a:pt x="249" y="222"/>
                  </a:lnTo>
                  <a:lnTo>
                    <a:pt x="243" y="220"/>
                  </a:lnTo>
                  <a:lnTo>
                    <a:pt x="238" y="218"/>
                  </a:lnTo>
                  <a:lnTo>
                    <a:pt x="234" y="216"/>
                  </a:lnTo>
                  <a:lnTo>
                    <a:pt x="230" y="214"/>
                  </a:lnTo>
                  <a:lnTo>
                    <a:pt x="226" y="213"/>
                  </a:lnTo>
                  <a:lnTo>
                    <a:pt x="224" y="211"/>
                  </a:lnTo>
                  <a:lnTo>
                    <a:pt x="220" y="209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auto">
            <a:xfrm>
              <a:off x="2305" y="1878"/>
              <a:ext cx="178" cy="391"/>
            </a:xfrm>
            <a:custGeom>
              <a:avLst/>
              <a:gdLst>
                <a:gd name="T0" fmla="*/ 19 w 355"/>
                <a:gd name="T1" fmla="*/ 391 h 783"/>
                <a:gd name="T2" fmla="*/ 0 w 355"/>
                <a:gd name="T3" fmla="*/ 373 h 783"/>
                <a:gd name="T4" fmla="*/ 165 w 355"/>
                <a:gd name="T5" fmla="*/ 0 h 783"/>
                <a:gd name="T6" fmla="*/ 178 w 355"/>
                <a:gd name="T7" fmla="*/ 0 h 783"/>
                <a:gd name="T8" fmla="*/ 81 w 355"/>
                <a:gd name="T9" fmla="*/ 238 h 783"/>
                <a:gd name="T10" fmla="*/ 19 w 355"/>
                <a:gd name="T11" fmla="*/ 391 h 783"/>
                <a:gd name="T12" fmla="*/ 19 w 355"/>
                <a:gd name="T13" fmla="*/ 391 h 7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5" h="783">
                  <a:moveTo>
                    <a:pt x="38" y="783"/>
                  </a:moveTo>
                  <a:lnTo>
                    <a:pt x="0" y="747"/>
                  </a:lnTo>
                  <a:lnTo>
                    <a:pt x="330" y="0"/>
                  </a:lnTo>
                  <a:lnTo>
                    <a:pt x="355" y="0"/>
                  </a:lnTo>
                  <a:lnTo>
                    <a:pt x="161" y="477"/>
                  </a:lnTo>
                  <a:lnTo>
                    <a:pt x="38" y="783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auto">
            <a:xfrm>
              <a:off x="2259" y="1510"/>
              <a:ext cx="159" cy="57"/>
            </a:xfrm>
            <a:custGeom>
              <a:avLst/>
              <a:gdLst>
                <a:gd name="T0" fmla="*/ 13 w 319"/>
                <a:gd name="T1" fmla="*/ 0 h 114"/>
                <a:gd name="T2" fmla="*/ 14 w 319"/>
                <a:gd name="T3" fmla="*/ 1 h 114"/>
                <a:gd name="T4" fmla="*/ 15 w 319"/>
                <a:gd name="T5" fmla="*/ 2 h 114"/>
                <a:gd name="T6" fmla="*/ 17 w 319"/>
                <a:gd name="T7" fmla="*/ 4 h 114"/>
                <a:gd name="T8" fmla="*/ 19 w 319"/>
                <a:gd name="T9" fmla="*/ 6 h 114"/>
                <a:gd name="T10" fmla="*/ 23 w 319"/>
                <a:gd name="T11" fmla="*/ 9 h 114"/>
                <a:gd name="T12" fmla="*/ 25 w 319"/>
                <a:gd name="T13" fmla="*/ 10 h 114"/>
                <a:gd name="T14" fmla="*/ 28 w 319"/>
                <a:gd name="T15" fmla="*/ 11 h 114"/>
                <a:gd name="T16" fmla="*/ 31 w 319"/>
                <a:gd name="T17" fmla="*/ 12 h 114"/>
                <a:gd name="T18" fmla="*/ 35 w 319"/>
                <a:gd name="T19" fmla="*/ 13 h 114"/>
                <a:gd name="T20" fmla="*/ 38 w 319"/>
                <a:gd name="T21" fmla="*/ 14 h 114"/>
                <a:gd name="T22" fmla="*/ 41 w 319"/>
                <a:gd name="T23" fmla="*/ 14 h 114"/>
                <a:gd name="T24" fmla="*/ 42 w 319"/>
                <a:gd name="T25" fmla="*/ 14 h 114"/>
                <a:gd name="T26" fmla="*/ 45 w 319"/>
                <a:gd name="T27" fmla="*/ 15 h 114"/>
                <a:gd name="T28" fmla="*/ 47 w 319"/>
                <a:gd name="T29" fmla="*/ 15 h 114"/>
                <a:gd name="T30" fmla="*/ 50 w 319"/>
                <a:gd name="T31" fmla="*/ 15 h 114"/>
                <a:gd name="T32" fmla="*/ 52 w 319"/>
                <a:gd name="T33" fmla="*/ 15 h 114"/>
                <a:gd name="T34" fmla="*/ 54 w 319"/>
                <a:gd name="T35" fmla="*/ 15 h 114"/>
                <a:gd name="T36" fmla="*/ 57 w 319"/>
                <a:gd name="T37" fmla="*/ 15 h 114"/>
                <a:gd name="T38" fmla="*/ 59 w 319"/>
                <a:gd name="T39" fmla="*/ 15 h 114"/>
                <a:gd name="T40" fmla="*/ 62 w 319"/>
                <a:gd name="T41" fmla="*/ 15 h 114"/>
                <a:gd name="T42" fmla="*/ 65 w 319"/>
                <a:gd name="T43" fmla="*/ 15 h 114"/>
                <a:gd name="T44" fmla="*/ 68 w 319"/>
                <a:gd name="T45" fmla="*/ 15 h 114"/>
                <a:gd name="T46" fmla="*/ 71 w 319"/>
                <a:gd name="T47" fmla="*/ 15 h 114"/>
                <a:gd name="T48" fmla="*/ 74 w 319"/>
                <a:gd name="T49" fmla="*/ 14 h 114"/>
                <a:gd name="T50" fmla="*/ 77 w 319"/>
                <a:gd name="T51" fmla="*/ 13 h 114"/>
                <a:gd name="T52" fmla="*/ 80 w 319"/>
                <a:gd name="T53" fmla="*/ 13 h 114"/>
                <a:gd name="T54" fmla="*/ 84 w 319"/>
                <a:gd name="T55" fmla="*/ 12 h 114"/>
                <a:gd name="T56" fmla="*/ 87 w 319"/>
                <a:gd name="T57" fmla="*/ 12 h 114"/>
                <a:gd name="T58" fmla="*/ 91 w 319"/>
                <a:gd name="T59" fmla="*/ 11 h 114"/>
                <a:gd name="T60" fmla="*/ 95 w 319"/>
                <a:gd name="T61" fmla="*/ 10 h 114"/>
                <a:gd name="T62" fmla="*/ 98 w 319"/>
                <a:gd name="T63" fmla="*/ 10 h 114"/>
                <a:gd name="T64" fmla="*/ 102 w 319"/>
                <a:gd name="T65" fmla="*/ 8 h 114"/>
                <a:gd name="T66" fmla="*/ 106 w 319"/>
                <a:gd name="T67" fmla="*/ 8 h 114"/>
                <a:gd name="T68" fmla="*/ 111 w 319"/>
                <a:gd name="T69" fmla="*/ 6 h 114"/>
                <a:gd name="T70" fmla="*/ 115 w 319"/>
                <a:gd name="T71" fmla="*/ 5 h 114"/>
                <a:gd name="T72" fmla="*/ 119 w 319"/>
                <a:gd name="T73" fmla="*/ 4 h 114"/>
                <a:gd name="T74" fmla="*/ 124 w 319"/>
                <a:gd name="T75" fmla="*/ 2 h 114"/>
                <a:gd name="T76" fmla="*/ 129 w 319"/>
                <a:gd name="T77" fmla="*/ 1 h 114"/>
                <a:gd name="T78" fmla="*/ 134 w 319"/>
                <a:gd name="T79" fmla="*/ 0 h 114"/>
                <a:gd name="T80" fmla="*/ 159 w 319"/>
                <a:gd name="T81" fmla="*/ 13 h 114"/>
                <a:gd name="T82" fmla="*/ 50 w 319"/>
                <a:gd name="T83" fmla="*/ 47 h 114"/>
                <a:gd name="T84" fmla="*/ 4 w 319"/>
                <a:gd name="T85" fmla="*/ 57 h 114"/>
                <a:gd name="T86" fmla="*/ 3 w 319"/>
                <a:gd name="T87" fmla="*/ 56 h 114"/>
                <a:gd name="T88" fmla="*/ 2 w 319"/>
                <a:gd name="T89" fmla="*/ 53 h 114"/>
                <a:gd name="T90" fmla="*/ 1 w 319"/>
                <a:gd name="T91" fmla="*/ 50 h 114"/>
                <a:gd name="T92" fmla="*/ 0 w 319"/>
                <a:gd name="T93" fmla="*/ 48 h 114"/>
                <a:gd name="T94" fmla="*/ 0 w 319"/>
                <a:gd name="T95" fmla="*/ 44 h 114"/>
                <a:gd name="T96" fmla="*/ 0 w 319"/>
                <a:gd name="T97" fmla="*/ 41 h 114"/>
                <a:gd name="T98" fmla="*/ 0 w 319"/>
                <a:gd name="T99" fmla="*/ 37 h 114"/>
                <a:gd name="T100" fmla="*/ 0 w 319"/>
                <a:gd name="T101" fmla="*/ 34 h 114"/>
                <a:gd name="T102" fmla="*/ 0 w 319"/>
                <a:gd name="T103" fmla="*/ 30 h 114"/>
                <a:gd name="T104" fmla="*/ 0 w 319"/>
                <a:gd name="T105" fmla="*/ 26 h 114"/>
                <a:gd name="T106" fmla="*/ 1 w 319"/>
                <a:gd name="T107" fmla="*/ 21 h 114"/>
                <a:gd name="T108" fmla="*/ 3 w 319"/>
                <a:gd name="T109" fmla="*/ 17 h 114"/>
                <a:gd name="T110" fmla="*/ 4 w 319"/>
                <a:gd name="T111" fmla="*/ 14 h 114"/>
                <a:gd name="T112" fmla="*/ 8 w 319"/>
                <a:gd name="T113" fmla="*/ 10 h 114"/>
                <a:gd name="T114" fmla="*/ 13 w 319"/>
                <a:gd name="T115" fmla="*/ 0 h 114"/>
                <a:gd name="T116" fmla="*/ 13 w 319"/>
                <a:gd name="T117" fmla="*/ 0 h 1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19" h="114">
                  <a:moveTo>
                    <a:pt x="26" y="0"/>
                  </a:moveTo>
                  <a:lnTo>
                    <a:pt x="28" y="2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9" y="12"/>
                  </a:lnTo>
                  <a:lnTo>
                    <a:pt x="47" y="17"/>
                  </a:lnTo>
                  <a:lnTo>
                    <a:pt x="51" y="19"/>
                  </a:lnTo>
                  <a:lnTo>
                    <a:pt x="57" y="21"/>
                  </a:lnTo>
                  <a:lnTo>
                    <a:pt x="62" y="23"/>
                  </a:lnTo>
                  <a:lnTo>
                    <a:pt x="70" y="25"/>
                  </a:lnTo>
                  <a:lnTo>
                    <a:pt x="76" y="27"/>
                  </a:lnTo>
                  <a:lnTo>
                    <a:pt x="83" y="27"/>
                  </a:lnTo>
                  <a:lnTo>
                    <a:pt x="85" y="27"/>
                  </a:lnTo>
                  <a:lnTo>
                    <a:pt x="91" y="29"/>
                  </a:lnTo>
                  <a:lnTo>
                    <a:pt x="95" y="29"/>
                  </a:lnTo>
                  <a:lnTo>
                    <a:pt x="100" y="29"/>
                  </a:lnTo>
                  <a:lnTo>
                    <a:pt x="104" y="29"/>
                  </a:lnTo>
                  <a:lnTo>
                    <a:pt x="108" y="29"/>
                  </a:lnTo>
                  <a:lnTo>
                    <a:pt x="114" y="29"/>
                  </a:lnTo>
                  <a:lnTo>
                    <a:pt x="119" y="29"/>
                  </a:lnTo>
                  <a:lnTo>
                    <a:pt x="125" y="29"/>
                  </a:lnTo>
                  <a:lnTo>
                    <a:pt x="131" y="29"/>
                  </a:lnTo>
                  <a:lnTo>
                    <a:pt x="136" y="29"/>
                  </a:lnTo>
                  <a:lnTo>
                    <a:pt x="142" y="29"/>
                  </a:lnTo>
                  <a:lnTo>
                    <a:pt x="148" y="27"/>
                  </a:lnTo>
                  <a:lnTo>
                    <a:pt x="155" y="25"/>
                  </a:lnTo>
                  <a:lnTo>
                    <a:pt x="161" y="25"/>
                  </a:lnTo>
                  <a:lnTo>
                    <a:pt x="169" y="23"/>
                  </a:lnTo>
                  <a:lnTo>
                    <a:pt x="174" y="23"/>
                  </a:lnTo>
                  <a:lnTo>
                    <a:pt x="182" y="2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205" y="15"/>
                  </a:lnTo>
                  <a:lnTo>
                    <a:pt x="212" y="15"/>
                  </a:lnTo>
                  <a:lnTo>
                    <a:pt x="222" y="12"/>
                  </a:lnTo>
                  <a:lnTo>
                    <a:pt x="231" y="10"/>
                  </a:lnTo>
                  <a:lnTo>
                    <a:pt x="239" y="8"/>
                  </a:lnTo>
                  <a:lnTo>
                    <a:pt x="249" y="4"/>
                  </a:lnTo>
                  <a:lnTo>
                    <a:pt x="258" y="2"/>
                  </a:lnTo>
                  <a:lnTo>
                    <a:pt x="268" y="0"/>
                  </a:lnTo>
                  <a:lnTo>
                    <a:pt x="319" y="25"/>
                  </a:lnTo>
                  <a:lnTo>
                    <a:pt x="100" y="93"/>
                  </a:lnTo>
                  <a:lnTo>
                    <a:pt x="9" y="114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9"/>
                  </a:lnTo>
                  <a:lnTo>
                    <a:pt x="1" y="95"/>
                  </a:lnTo>
                  <a:lnTo>
                    <a:pt x="1" y="88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0" y="59"/>
                  </a:lnTo>
                  <a:lnTo>
                    <a:pt x="1" y="52"/>
                  </a:lnTo>
                  <a:lnTo>
                    <a:pt x="3" y="42"/>
                  </a:lnTo>
                  <a:lnTo>
                    <a:pt x="7" y="34"/>
                  </a:lnTo>
                  <a:lnTo>
                    <a:pt x="9" y="27"/>
                  </a:lnTo>
                  <a:lnTo>
                    <a:pt x="17" y="1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8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auto">
            <a:xfrm>
              <a:off x="2260" y="1488"/>
              <a:ext cx="137" cy="52"/>
            </a:xfrm>
            <a:custGeom>
              <a:avLst/>
              <a:gdLst>
                <a:gd name="T0" fmla="*/ 3 w 274"/>
                <a:gd name="T1" fmla="*/ 51 h 104"/>
                <a:gd name="T2" fmla="*/ 2 w 274"/>
                <a:gd name="T3" fmla="*/ 49 h 104"/>
                <a:gd name="T4" fmla="*/ 1 w 274"/>
                <a:gd name="T5" fmla="*/ 43 h 104"/>
                <a:gd name="T6" fmla="*/ 0 w 274"/>
                <a:gd name="T7" fmla="*/ 35 h 104"/>
                <a:gd name="T8" fmla="*/ 0 w 274"/>
                <a:gd name="T9" fmla="*/ 27 h 104"/>
                <a:gd name="T10" fmla="*/ 2 w 274"/>
                <a:gd name="T11" fmla="*/ 18 h 104"/>
                <a:gd name="T12" fmla="*/ 6 w 274"/>
                <a:gd name="T13" fmla="*/ 10 h 104"/>
                <a:gd name="T14" fmla="*/ 11 w 274"/>
                <a:gd name="T15" fmla="*/ 5 h 104"/>
                <a:gd name="T16" fmla="*/ 16 w 274"/>
                <a:gd name="T17" fmla="*/ 1 h 104"/>
                <a:gd name="T18" fmla="*/ 18 w 274"/>
                <a:gd name="T19" fmla="*/ 1 h 104"/>
                <a:gd name="T20" fmla="*/ 19 w 274"/>
                <a:gd name="T21" fmla="*/ 8 h 104"/>
                <a:gd name="T22" fmla="*/ 20 w 274"/>
                <a:gd name="T23" fmla="*/ 13 h 104"/>
                <a:gd name="T24" fmla="*/ 25 w 274"/>
                <a:gd name="T25" fmla="*/ 19 h 104"/>
                <a:gd name="T26" fmla="*/ 29 w 274"/>
                <a:gd name="T27" fmla="*/ 24 h 104"/>
                <a:gd name="T28" fmla="*/ 34 w 274"/>
                <a:gd name="T29" fmla="*/ 26 h 104"/>
                <a:gd name="T30" fmla="*/ 39 w 274"/>
                <a:gd name="T31" fmla="*/ 28 h 104"/>
                <a:gd name="T32" fmla="*/ 46 w 274"/>
                <a:gd name="T33" fmla="*/ 29 h 104"/>
                <a:gd name="T34" fmla="*/ 54 w 274"/>
                <a:gd name="T35" fmla="*/ 30 h 104"/>
                <a:gd name="T36" fmla="*/ 59 w 274"/>
                <a:gd name="T37" fmla="*/ 30 h 104"/>
                <a:gd name="T38" fmla="*/ 64 w 274"/>
                <a:gd name="T39" fmla="*/ 30 h 104"/>
                <a:gd name="T40" fmla="*/ 71 w 274"/>
                <a:gd name="T41" fmla="*/ 30 h 104"/>
                <a:gd name="T42" fmla="*/ 79 w 274"/>
                <a:gd name="T43" fmla="*/ 29 h 104"/>
                <a:gd name="T44" fmla="*/ 87 w 274"/>
                <a:gd name="T45" fmla="*/ 29 h 104"/>
                <a:gd name="T46" fmla="*/ 95 w 274"/>
                <a:gd name="T47" fmla="*/ 28 h 104"/>
                <a:gd name="T48" fmla="*/ 100 w 274"/>
                <a:gd name="T49" fmla="*/ 26 h 104"/>
                <a:gd name="T50" fmla="*/ 105 w 274"/>
                <a:gd name="T51" fmla="*/ 25 h 104"/>
                <a:gd name="T52" fmla="*/ 111 w 274"/>
                <a:gd name="T53" fmla="*/ 24 h 104"/>
                <a:gd name="T54" fmla="*/ 115 w 274"/>
                <a:gd name="T55" fmla="*/ 22 h 104"/>
                <a:gd name="T56" fmla="*/ 119 w 274"/>
                <a:gd name="T57" fmla="*/ 21 h 104"/>
                <a:gd name="T58" fmla="*/ 124 w 274"/>
                <a:gd name="T59" fmla="*/ 19 h 104"/>
                <a:gd name="T60" fmla="*/ 128 w 274"/>
                <a:gd name="T61" fmla="*/ 16 h 104"/>
                <a:gd name="T62" fmla="*/ 137 w 274"/>
                <a:gd name="T63" fmla="*/ 28 h 104"/>
                <a:gd name="T64" fmla="*/ 4 w 274"/>
                <a:gd name="T65" fmla="*/ 52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4" h="104">
                  <a:moveTo>
                    <a:pt x="8" y="104"/>
                  </a:moveTo>
                  <a:lnTo>
                    <a:pt x="6" y="102"/>
                  </a:lnTo>
                  <a:lnTo>
                    <a:pt x="6" y="100"/>
                  </a:lnTo>
                  <a:lnTo>
                    <a:pt x="4" y="97"/>
                  </a:lnTo>
                  <a:lnTo>
                    <a:pt x="4" y="93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2" y="45"/>
                  </a:lnTo>
                  <a:lnTo>
                    <a:pt x="4" y="36"/>
                  </a:lnTo>
                  <a:lnTo>
                    <a:pt x="8" y="28"/>
                  </a:lnTo>
                  <a:lnTo>
                    <a:pt x="12" y="19"/>
                  </a:lnTo>
                  <a:lnTo>
                    <a:pt x="18" y="11"/>
                  </a:lnTo>
                  <a:lnTo>
                    <a:pt x="21" y="9"/>
                  </a:lnTo>
                  <a:lnTo>
                    <a:pt x="25" y="5"/>
                  </a:lnTo>
                  <a:lnTo>
                    <a:pt x="31" y="1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7" y="9"/>
                  </a:lnTo>
                  <a:lnTo>
                    <a:pt x="37" y="15"/>
                  </a:lnTo>
                  <a:lnTo>
                    <a:pt x="38" y="20"/>
                  </a:lnTo>
                  <a:lnTo>
                    <a:pt x="40" y="26"/>
                  </a:lnTo>
                  <a:lnTo>
                    <a:pt x="44" y="32"/>
                  </a:lnTo>
                  <a:lnTo>
                    <a:pt x="50" y="38"/>
                  </a:lnTo>
                  <a:lnTo>
                    <a:pt x="56" y="43"/>
                  </a:lnTo>
                  <a:lnTo>
                    <a:pt x="57" y="47"/>
                  </a:lnTo>
                  <a:lnTo>
                    <a:pt x="63" y="49"/>
                  </a:lnTo>
                  <a:lnTo>
                    <a:pt x="67" y="51"/>
                  </a:lnTo>
                  <a:lnTo>
                    <a:pt x="73" y="55"/>
                  </a:lnTo>
                  <a:lnTo>
                    <a:pt x="78" y="55"/>
                  </a:lnTo>
                  <a:lnTo>
                    <a:pt x="84" y="57"/>
                  </a:lnTo>
                  <a:lnTo>
                    <a:pt x="92" y="58"/>
                  </a:lnTo>
                  <a:lnTo>
                    <a:pt x="99" y="60"/>
                  </a:lnTo>
                  <a:lnTo>
                    <a:pt x="107" y="60"/>
                  </a:lnTo>
                  <a:lnTo>
                    <a:pt x="115" y="60"/>
                  </a:lnTo>
                  <a:lnTo>
                    <a:pt x="118" y="60"/>
                  </a:lnTo>
                  <a:lnTo>
                    <a:pt x="122" y="60"/>
                  </a:lnTo>
                  <a:lnTo>
                    <a:pt x="128" y="60"/>
                  </a:lnTo>
                  <a:lnTo>
                    <a:pt x="134" y="62"/>
                  </a:lnTo>
                  <a:lnTo>
                    <a:pt x="141" y="60"/>
                  </a:lnTo>
                  <a:lnTo>
                    <a:pt x="151" y="58"/>
                  </a:lnTo>
                  <a:lnTo>
                    <a:pt x="158" y="58"/>
                  </a:lnTo>
                  <a:lnTo>
                    <a:pt x="168" y="58"/>
                  </a:lnTo>
                  <a:lnTo>
                    <a:pt x="173" y="57"/>
                  </a:lnTo>
                  <a:lnTo>
                    <a:pt x="181" y="55"/>
                  </a:lnTo>
                  <a:lnTo>
                    <a:pt x="189" y="55"/>
                  </a:lnTo>
                  <a:lnTo>
                    <a:pt x="194" y="53"/>
                  </a:lnTo>
                  <a:lnTo>
                    <a:pt x="200" y="51"/>
                  </a:lnTo>
                  <a:lnTo>
                    <a:pt x="206" y="51"/>
                  </a:lnTo>
                  <a:lnTo>
                    <a:pt x="210" y="49"/>
                  </a:lnTo>
                  <a:lnTo>
                    <a:pt x="217" y="49"/>
                  </a:lnTo>
                  <a:lnTo>
                    <a:pt x="221" y="47"/>
                  </a:lnTo>
                  <a:lnTo>
                    <a:pt x="225" y="45"/>
                  </a:lnTo>
                  <a:lnTo>
                    <a:pt x="229" y="43"/>
                  </a:lnTo>
                  <a:lnTo>
                    <a:pt x="232" y="43"/>
                  </a:lnTo>
                  <a:lnTo>
                    <a:pt x="238" y="41"/>
                  </a:lnTo>
                  <a:lnTo>
                    <a:pt x="244" y="39"/>
                  </a:lnTo>
                  <a:lnTo>
                    <a:pt x="248" y="38"/>
                  </a:lnTo>
                  <a:lnTo>
                    <a:pt x="251" y="36"/>
                  </a:lnTo>
                  <a:lnTo>
                    <a:pt x="255" y="32"/>
                  </a:lnTo>
                  <a:lnTo>
                    <a:pt x="257" y="32"/>
                  </a:lnTo>
                  <a:lnTo>
                    <a:pt x="274" y="55"/>
                  </a:lnTo>
                  <a:lnTo>
                    <a:pt x="8" y="104"/>
                  </a:lnTo>
                  <a:close/>
                </a:path>
              </a:pathLst>
            </a:custGeom>
            <a:solidFill>
              <a:srgbClr val="693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auto">
            <a:xfrm>
              <a:off x="2412" y="1575"/>
              <a:ext cx="181" cy="86"/>
            </a:xfrm>
            <a:custGeom>
              <a:avLst/>
              <a:gdLst>
                <a:gd name="T0" fmla="*/ 25 w 363"/>
                <a:gd name="T1" fmla="*/ 4 h 172"/>
                <a:gd name="T2" fmla="*/ 25 w 363"/>
                <a:gd name="T3" fmla="*/ 11 h 172"/>
                <a:gd name="T4" fmla="*/ 33 w 363"/>
                <a:gd name="T5" fmla="*/ 19 h 172"/>
                <a:gd name="T6" fmla="*/ 40 w 363"/>
                <a:gd name="T7" fmla="*/ 22 h 172"/>
                <a:gd name="T8" fmla="*/ 48 w 363"/>
                <a:gd name="T9" fmla="*/ 24 h 172"/>
                <a:gd name="T10" fmla="*/ 55 w 363"/>
                <a:gd name="T11" fmla="*/ 25 h 172"/>
                <a:gd name="T12" fmla="*/ 63 w 363"/>
                <a:gd name="T13" fmla="*/ 27 h 172"/>
                <a:gd name="T14" fmla="*/ 72 w 363"/>
                <a:gd name="T15" fmla="*/ 28 h 172"/>
                <a:gd name="T16" fmla="*/ 83 w 363"/>
                <a:gd name="T17" fmla="*/ 29 h 172"/>
                <a:gd name="T18" fmla="*/ 95 w 363"/>
                <a:gd name="T19" fmla="*/ 30 h 172"/>
                <a:gd name="T20" fmla="*/ 106 w 363"/>
                <a:gd name="T21" fmla="*/ 30 h 172"/>
                <a:gd name="T22" fmla="*/ 116 w 363"/>
                <a:gd name="T23" fmla="*/ 30 h 172"/>
                <a:gd name="T24" fmla="*/ 125 w 363"/>
                <a:gd name="T25" fmla="*/ 30 h 172"/>
                <a:gd name="T26" fmla="*/ 133 w 363"/>
                <a:gd name="T27" fmla="*/ 31 h 172"/>
                <a:gd name="T28" fmla="*/ 140 w 363"/>
                <a:gd name="T29" fmla="*/ 31 h 172"/>
                <a:gd name="T30" fmla="*/ 151 w 363"/>
                <a:gd name="T31" fmla="*/ 31 h 172"/>
                <a:gd name="T32" fmla="*/ 158 w 363"/>
                <a:gd name="T33" fmla="*/ 31 h 172"/>
                <a:gd name="T34" fmla="*/ 165 w 363"/>
                <a:gd name="T35" fmla="*/ 32 h 172"/>
                <a:gd name="T36" fmla="*/ 168 w 363"/>
                <a:gd name="T37" fmla="*/ 32 h 172"/>
                <a:gd name="T38" fmla="*/ 177 w 363"/>
                <a:gd name="T39" fmla="*/ 76 h 172"/>
                <a:gd name="T40" fmla="*/ 170 w 363"/>
                <a:gd name="T41" fmla="*/ 77 h 172"/>
                <a:gd name="T42" fmla="*/ 160 w 363"/>
                <a:gd name="T43" fmla="*/ 79 h 172"/>
                <a:gd name="T44" fmla="*/ 149 w 363"/>
                <a:gd name="T45" fmla="*/ 80 h 172"/>
                <a:gd name="T46" fmla="*/ 142 w 363"/>
                <a:gd name="T47" fmla="*/ 82 h 172"/>
                <a:gd name="T48" fmla="*/ 134 w 363"/>
                <a:gd name="T49" fmla="*/ 83 h 172"/>
                <a:gd name="T50" fmla="*/ 125 w 363"/>
                <a:gd name="T51" fmla="*/ 84 h 172"/>
                <a:gd name="T52" fmla="*/ 116 w 363"/>
                <a:gd name="T53" fmla="*/ 85 h 172"/>
                <a:gd name="T54" fmla="*/ 107 w 363"/>
                <a:gd name="T55" fmla="*/ 86 h 172"/>
                <a:gd name="T56" fmla="*/ 96 w 363"/>
                <a:gd name="T57" fmla="*/ 85 h 172"/>
                <a:gd name="T58" fmla="*/ 86 w 363"/>
                <a:gd name="T59" fmla="*/ 85 h 172"/>
                <a:gd name="T60" fmla="*/ 76 w 363"/>
                <a:gd name="T61" fmla="*/ 84 h 172"/>
                <a:gd name="T62" fmla="*/ 64 w 363"/>
                <a:gd name="T63" fmla="*/ 83 h 172"/>
                <a:gd name="T64" fmla="*/ 53 w 363"/>
                <a:gd name="T65" fmla="*/ 82 h 172"/>
                <a:gd name="T66" fmla="*/ 41 w 363"/>
                <a:gd name="T67" fmla="*/ 79 h 172"/>
                <a:gd name="T68" fmla="*/ 29 w 363"/>
                <a:gd name="T69" fmla="*/ 77 h 172"/>
                <a:gd name="T70" fmla="*/ 18 w 363"/>
                <a:gd name="T71" fmla="*/ 75 h 172"/>
                <a:gd name="T72" fmla="*/ 10 w 363"/>
                <a:gd name="T73" fmla="*/ 69 h 172"/>
                <a:gd name="T74" fmla="*/ 4 w 363"/>
                <a:gd name="T75" fmla="*/ 60 h 172"/>
                <a:gd name="T76" fmla="*/ 0 w 363"/>
                <a:gd name="T77" fmla="*/ 50 h 172"/>
                <a:gd name="T78" fmla="*/ 0 w 363"/>
                <a:gd name="T79" fmla="*/ 42 h 172"/>
                <a:gd name="T80" fmla="*/ 0 w 363"/>
                <a:gd name="T81" fmla="*/ 33 h 172"/>
                <a:gd name="T82" fmla="*/ 3 w 363"/>
                <a:gd name="T83" fmla="*/ 22 h 172"/>
                <a:gd name="T84" fmla="*/ 8 w 363"/>
                <a:gd name="T85" fmla="*/ 13 h 172"/>
                <a:gd name="T86" fmla="*/ 18 w 363"/>
                <a:gd name="T87" fmla="*/ 5 h 172"/>
                <a:gd name="T88" fmla="*/ 26 w 363"/>
                <a:gd name="T89" fmla="*/ 0 h 17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63" h="172">
                  <a:moveTo>
                    <a:pt x="55" y="0"/>
                  </a:moveTo>
                  <a:lnTo>
                    <a:pt x="53" y="2"/>
                  </a:lnTo>
                  <a:lnTo>
                    <a:pt x="51" y="8"/>
                  </a:lnTo>
                  <a:lnTo>
                    <a:pt x="49" y="10"/>
                  </a:lnTo>
                  <a:lnTo>
                    <a:pt x="49" y="16"/>
                  </a:lnTo>
                  <a:lnTo>
                    <a:pt x="51" y="21"/>
                  </a:lnTo>
                  <a:lnTo>
                    <a:pt x="53" y="27"/>
                  </a:lnTo>
                  <a:lnTo>
                    <a:pt x="58" y="33"/>
                  </a:lnTo>
                  <a:lnTo>
                    <a:pt x="66" y="37"/>
                  </a:lnTo>
                  <a:lnTo>
                    <a:pt x="70" y="38"/>
                  </a:lnTo>
                  <a:lnTo>
                    <a:pt x="76" y="40"/>
                  </a:lnTo>
                  <a:lnTo>
                    <a:pt x="81" y="44"/>
                  </a:lnTo>
                  <a:lnTo>
                    <a:pt x="89" y="46"/>
                  </a:lnTo>
                  <a:lnTo>
                    <a:pt x="93" y="46"/>
                  </a:lnTo>
                  <a:lnTo>
                    <a:pt x="96" y="48"/>
                  </a:lnTo>
                  <a:lnTo>
                    <a:pt x="100" y="48"/>
                  </a:lnTo>
                  <a:lnTo>
                    <a:pt x="106" y="50"/>
                  </a:lnTo>
                  <a:lnTo>
                    <a:pt x="110" y="50"/>
                  </a:lnTo>
                  <a:lnTo>
                    <a:pt x="114" y="52"/>
                  </a:lnTo>
                  <a:lnTo>
                    <a:pt x="121" y="52"/>
                  </a:lnTo>
                  <a:lnTo>
                    <a:pt x="127" y="54"/>
                  </a:lnTo>
                  <a:lnTo>
                    <a:pt x="131" y="54"/>
                  </a:lnTo>
                  <a:lnTo>
                    <a:pt x="138" y="54"/>
                  </a:lnTo>
                  <a:lnTo>
                    <a:pt x="144" y="56"/>
                  </a:lnTo>
                  <a:lnTo>
                    <a:pt x="152" y="56"/>
                  </a:lnTo>
                  <a:lnTo>
                    <a:pt x="159" y="56"/>
                  </a:lnTo>
                  <a:lnTo>
                    <a:pt x="167" y="57"/>
                  </a:lnTo>
                  <a:lnTo>
                    <a:pt x="174" y="57"/>
                  </a:lnTo>
                  <a:lnTo>
                    <a:pt x="182" y="59"/>
                  </a:lnTo>
                  <a:lnTo>
                    <a:pt x="190" y="59"/>
                  </a:lnTo>
                  <a:lnTo>
                    <a:pt x="197" y="59"/>
                  </a:lnTo>
                  <a:lnTo>
                    <a:pt x="205" y="59"/>
                  </a:lnTo>
                  <a:lnTo>
                    <a:pt x="212" y="59"/>
                  </a:lnTo>
                  <a:lnTo>
                    <a:pt x="218" y="59"/>
                  </a:lnTo>
                  <a:lnTo>
                    <a:pt x="226" y="59"/>
                  </a:lnTo>
                  <a:lnTo>
                    <a:pt x="233" y="59"/>
                  </a:lnTo>
                  <a:lnTo>
                    <a:pt x="239" y="59"/>
                  </a:lnTo>
                  <a:lnTo>
                    <a:pt x="245" y="59"/>
                  </a:lnTo>
                  <a:lnTo>
                    <a:pt x="250" y="59"/>
                  </a:lnTo>
                  <a:lnTo>
                    <a:pt x="254" y="59"/>
                  </a:lnTo>
                  <a:lnTo>
                    <a:pt x="260" y="61"/>
                  </a:lnTo>
                  <a:lnTo>
                    <a:pt x="266" y="61"/>
                  </a:lnTo>
                  <a:lnTo>
                    <a:pt x="269" y="61"/>
                  </a:lnTo>
                  <a:lnTo>
                    <a:pt x="275" y="61"/>
                  </a:lnTo>
                  <a:lnTo>
                    <a:pt x="281" y="61"/>
                  </a:lnTo>
                  <a:lnTo>
                    <a:pt x="287" y="61"/>
                  </a:lnTo>
                  <a:lnTo>
                    <a:pt x="294" y="61"/>
                  </a:lnTo>
                  <a:lnTo>
                    <a:pt x="302" y="61"/>
                  </a:lnTo>
                  <a:lnTo>
                    <a:pt x="307" y="61"/>
                  </a:lnTo>
                  <a:lnTo>
                    <a:pt x="311" y="61"/>
                  </a:lnTo>
                  <a:lnTo>
                    <a:pt x="317" y="61"/>
                  </a:lnTo>
                  <a:lnTo>
                    <a:pt x="321" y="61"/>
                  </a:lnTo>
                  <a:lnTo>
                    <a:pt x="325" y="63"/>
                  </a:lnTo>
                  <a:lnTo>
                    <a:pt x="330" y="63"/>
                  </a:lnTo>
                  <a:lnTo>
                    <a:pt x="332" y="63"/>
                  </a:lnTo>
                  <a:lnTo>
                    <a:pt x="334" y="63"/>
                  </a:lnTo>
                  <a:lnTo>
                    <a:pt x="336" y="63"/>
                  </a:lnTo>
                  <a:lnTo>
                    <a:pt x="363" y="149"/>
                  </a:lnTo>
                  <a:lnTo>
                    <a:pt x="359" y="149"/>
                  </a:lnTo>
                  <a:lnTo>
                    <a:pt x="355" y="151"/>
                  </a:lnTo>
                  <a:lnTo>
                    <a:pt x="349" y="151"/>
                  </a:lnTo>
                  <a:lnTo>
                    <a:pt x="345" y="151"/>
                  </a:lnTo>
                  <a:lnTo>
                    <a:pt x="340" y="153"/>
                  </a:lnTo>
                  <a:lnTo>
                    <a:pt x="336" y="154"/>
                  </a:lnTo>
                  <a:lnTo>
                    <a:pt x="328" y="156"/>
                  </a:lnTo>
                  <a:lnTo>
                    <a:pt x="321" y="158"/>
                  </a:lnTo>
                  <a:lnTo>
                    <a:pt x="311" y="158"/>
                  </a:lnTo>
                  <a:lnTo>
                    <a:pt x="304" y="160"/>
                  </a:lnTo>
                  <a:lnTo>
                    <a:pt x="298" y="160"/>
                  </a:lnTo>
                  <a:lnTo>
                    <a:pt x="294" y="162"/>
                  </a:lnTo>
                  <a:lnTo>
                    <a:pt x="288" y="162"/>
                  </a:lnTo>
                  <a:lnTo>
                    <a:pt x="285" y="164"/>
                  </a:lnTo>
                  <a:lnTo>
                    <a:pt x="279" y="164"/>
                  </a:lnTo>
                  <a:lnTo>
                    <a:pt x="273" y="166"/>
                  </a:lnTo>
                  <a:lnTo>
                    <a:pt x="268" y="166"/>
                  </a:lnTo>
                  <a:lnTo>
                    <a:pt x="264" y="168"/>
                  </a:lnTo>
                  <a:lnTo>
                    <a:pt x="256" y="168"/>
                  </a:lnTo>
                  <a:lnTo>
                    <a:pt x="250" y="168"/>
                  </a:lnTo>
                  <a:lnTo>
                    <a:pt x="245" y="168"/>
                  </a:lnTo>
                  <a:lnTo>
                    <a:pt x="239" y="170"/>
                  </a:lnTo>
                  <a:lnTo>
                    <a:pt x="233" y="170"/>
                  </a:lnTo>
                  <a:lnTo>
                    <a:pt x="226" y="170"/>
                  </a:lnTo>
                  <a:lnTo>
                    <a:pt x="220" y="170"/>
                  </a:lnTo>
                  <a:lnTo>
                    <a:pt x="214" y="172"/>
                  </a:lnTo>
                  <a:lnTo>
                    <a:pt x="207" y="170"/>
                  </a:lnTo>
                  <a:lnTo>
                    <a:pt x="199" y="170"/>
                  </a:lnTo>
                  <a:lnTo>
                    <a:pt x="193" y="170"/>
                  </a:lnTo>
                  <a:lnTo>
                    <a:pt x="186" y="170"/>
                  </a:lnTo>
                  <a:lnTo>
                    <a:pt x="178" y="170"/>
                  </a:lnTo>
                  <a:lnTo>
                    <a:pt x="173" y="170"/>
                  </a:lnTo>
                  <a:lnTo>
                    <a:pt x="165" y="170"/>
                  </a:lnTo>
                  <a:lnTo>
                    <a:pt x="159" y="170"/>
                  </a:lnTo>
                  <a:lnTo>
                    <a:pt x="152" y="168"/>
                  </a:lnTo>
                  <a:lnTo>
                    <a:pt x="144" y="168"/>
                  </a:lnTo>
                  <a:lnTo>
                    <a:pt x="136" y="166"/>
                  </a:lnTo>
                  <a:lnTo>
                    <a:pt x="129" y="166"/>
                  </a:lnTo>
                  <a:lnTo>
                    <a:pt x="121" y="166"/>
                  </a:lnTo>
                  <a:lnTo>
                    <a:pt x="114" y="164"/>
                  </a:lnTo>
                  <a:lnTo>
                    <a:pt x="106" y="164"/>
                  </a:lnTo>
                  <a:lnTo>
                    <a:pt x="98" y="162"/>
                  </a:lnTo>
                  <a:lnTo>
                    <a:pt x="91" y="160"/>
                  </a:lnTo>
                  <a:lnTo>
                    <a:pt x="83" y="158"/>
                  </a:lnTo>
                  <a:lnTo>
                    <a:pt x="74" y="158"/>
                  </a:lnTo>
                  <a:lnTo>
                    <a:pt x="66" y="156"/>
                  </a:lnTo>
                  <a:lnTo>
                    <a:pt x="58" y="153"/>
                  </a:lnTo>
                  <a:lnTo>
                    <a:pt x="51" y="151"/>
                  </a:lnTo>
                  <a:lnTo>
                    <a:pt x="43" y="151"/>
                  </a:lnTo>
                  <a:lnTo>
                    <a:pt x="36" y="149"/>
                  </a:lnTo>
                  <a:lnTo>
                    <a:pt x="32" y="145"/>
                  </a:lnTo>
                  <a:lnTo>
                    <a:pt x="26" y="141"/>
                  </a:lnTo>
                  <a:lnTo>
                    <a:pt x="20" y="137"/>
                  </a:lnTo>
                  <a:lnTo>
                    <a:pt x="17" y="132"/>
                  </a:lnTo>
                  <a:lnTo>
                    <a:pt x="13" y="126"/>
                  </a:lnTo>
                  <a:lnTo>
                    <a:pt x="9" y="120"/>
                  </a:lnTo>
                  <a:lnTo>
                    <a:pt x="5" y="113"/>
                  </a:lnTo>
                  <a:lnTo>
                    <a:pt x="1" y="103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1"/>
                  </a:lnTo>
                  <a:lnTo>
                    <a:pt x="1" y="65"/>
                  </a:lnTo>
                  <a:lnTo>
                    <a:pt x="3" y="59"/>
                  </a:lnTo>
                  <a:lnTo>
                    <a:pt x="3" y="52"/>
                  </a:lnTo>
                  <a:lnTo>
                    <a:pt x="7" y="44"/>
                  </a:lnTo>
                  <a:lnTo>
                    <a:pt x="9" y="37"/>
                  </a:lnTo>
                  <a:lnTo>
                    <a:pt x="15" y="29"/>
                  </a:lnTo>
                  <a:lnTo>
                    <a:pt x="17" y="25"/>
                  </a:lnTo>
                  <a:lnTo>
                    <a:pt x="20" y="19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1" y="6"/>
                  </a:lnTo>
                  <a:lnTo>
                    <a:pt x="49" y="2"/>
                  </a:lnTo>
                  <a:lnTo>
                    <a:pt x="53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C4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auto">
            <a:xfrm>
              <a:off x="2409" y="1574"/>
              <a:ext cx="177" cy="112"/>
            </a:xfrm>
            <a:custGeom>
              <a:avLst/>
              <a:gdLst>
                <a:gd name="T0" fmla="*/ 22 w 353"/>
                <a:gd name="T1" fmla="*/ 87 h 224"/>
                <a:gd name="T2" fmla="*/ 35 w 353"/>
                <a:gd name="T3" fmla="*/ 89 h 224"/>
                <a:gd name="T4" fmla="*/ 46 w 353"/>
                <a:gd name="T5" fmla="*/ 89 h 224"/>
                <a:gd name="T6" fmla="*/ 55 w 353"/>
                <a:gd name="T7" fmla="*/ 90 h 224"/>
                <a:gd name="T8" fmla="*/ 66 w 353"/>
                <a:gd name="T9" fmla="*/ 90 h 224"/>
                <a:gd name="T10" fmla="*/ 76 w 353"/>
                <a:gd name="T11" fmla="*/ 90 h 224"/>
                <a:gd name="T12" fmla="*/ 88 w 353"/>
                <a:gd name="T13" fmla="*/ 90 h 224"/>
                <a:gd name="T14" fmla="*/ 99 w 353"/>
                <a:gd name="T15" fmla="*/ 88 h 224"/>
                <a:gd name="T16" fmla="*/ 110 w 353"/>
                <a:gd name="T17" fmla="*/ 87 h 224"/>
                <a:gd name="T18" fmla="*/ 122 w 353"/>
                <a:gd name="T19" fmla="*/ 86 h 224"/>
                <a:gd name="T20" fmla="*/ 132 w 353"/>
                <a:gd name="T21" fmla="*/ 83 h 224"/>
                <a:gd name="T22" fmla="*/ 143 w 353"/>
                <a:gd name="T23" fmla="*/ 80 h 224"/>
                <a:gd name="T24" fmla="*/ 151 w 353"/>
                <a:gd name="T25" fmla="*/ 76 h 224"/>
                <a:gd name="T26" fmla="*/ 150 w 353"/>
                <a:gd name="T27" fmla="*/ 64 h 224"/>
                <a:gd name="T28" fmla="*/ 140 w 353"/>
                <a:gd name="T29" fmla="*/ 65 h 224"/>
                <a:gd name="T30" fmla="*/ 127 w 353"/>
                <a:gd name="T31" fmla="*/ 66 h 224"/>
                <a:gd name="T32" fmla="*/ 116 w 353"/>
                <a:gd name="T33" fmla="*/ 66 h 224"/>
                <a:gd name="T34" fmla="*/ 105 w 353"/>
                <a:gd name="T35" fmla="*/ 66 h 224"/>
                <a:gd name="T36" fmla="*/ 92 w 353"/>
                <a:gd name="T37" fmla="*/ 67 h 224"/>
                <a:gd name="T38" fmla="*/ 80 w 353"/>
                <a:gd name="T39" fmla="*/ 67 h 224"/>
                <a:gd name="T40" fmla="*/ 67 w 353"/>
                <a:gd name="T41" fmla="*/ 66 h 224"/>
                <a:gd name="T42" fmla="*/ 54 w 353"/>
                <a:gd name="T43" fmla="*/ 65 h 224"/>
                <a:gd name="T44" fmla="*/ 42 w 353"/>
                <a:gd name="T45" fmla="*/ 63 h 224"/>
                <a:gd name="T46" fmla="*/ 31 w 353"/>
                <a:gd name="T47" fmla="*/ 61 h 224"/>
                <a:gd name="T48" fmla="*/ 21 w 353"/>
                <a:gd name="T49" fmla="*/ 58 h 224"/>
                <a:gd name="T50" fmla="*/ 11 w 353"/>
                <a:gd name="T51" fmla="*/ 51 h 224"/>
                <a:gd name="T52" fmla="*/ 2 w 353"/>
                <a:gd name="T53" fmla="*/ 40 h 224"/>
                <a:gd name="T54" fmla="*/ 1 w 353"/>
                <a:gd name="T55" fmla="*/ 29 h 224"/>
                <a:gd name="T56" fmla="*/ 5 w 353"/>
                <a:gd name="T57" fmla="*/ 17 h 224"/>
                <a:gd name="T58" fmla="*/ 17 w 353"/>
                <a:gd name="T59" fmla="*/ 6 h 224"/>
                <a:gd name="T60" fmla="*/ 29 w 353"/>
                <a:gd name="T61" fmla="*/ 0 h 224"/>
                <a:gd name="T62" fmla="*/ 31 w 353"/>
                <a:gd name="T63" fmla="*/ 5 h 224"/>
                <a:gd name="T64" fmla="*/ 32 w 353"/>
                <a:gd name="T65" fmla="*/ 17 h 224"/>
                <a:gd name="T66" fmla="*/ 36 w 353"/>
                <a:gd name="T67" fmla="*/ 31 h 224"/>
                <a:gd name="T68" fmla="*/ 50 w 353"/>
                <a:gd name="T69" fmla="*/ 41 h 224"/>
                <a:gd name="T70" fmla="*/ 60 w 353"/>
                <a:gd name="T71" fmla="*/ 43 h 224"/>
                <a:gd name="T72" fmla="*/ 72 w 353"/>
                <a:gd name="T73" fmla="*/ 45 h 224"/>
                <a:gd name="T74" fmla="*/ 82 w 353"/>
                <a:gd name="T75" fmla="*/ 46 h 224"/>
                <a:gd name="T76" fmla="*/ 92 w 353"/>
                <a:gd name="T77" fmla="*/ 48 h 224"/>
                <a:gd name="T78" fmla="*/ 103 w 353"/>
                <a:gd name="T79" fmla="*/ 49 h 224"/>
                <a:gd name="T80" fmla="*/ 114 w 353"/>
                <a:gd name="T81" fmla="*/ 49 h 224"/>
                <a:gd name="T82" fmla="*/ 126 w 353"/>
                <a:gd name="T83" fmla="*/ 50 h 224"/>
                <a:gd name="T84" fmla="*/ 135 w 353"/>
                <a:gd name="T85" fmla="*/ 51 h 224"/>
                <a:gd name="T86" fmla="*/ 146 w 353"/>
                <a:gd name="T87" fmla="*/ 52 h 224"/>
                <a:gd name="T88" fmla="*/ 158 w 353"/>
                <a:gd name="T89" fmla="*/ 53 h 224"/>
                <a:gd name="T90" fmla="*/ 170 w 353"/>
                <a:gd name="T91" fmla="*/ 54 h 224"/>
                <a:gd name="T92" fmla="*/ 175 w 353"/>
                <a:gd name="T93" fmla="*/ 55 h 224"/>
                <a:gd name="T94" fmla="*/ 171 w 353"/>
                <a:gd name="T95" fmla="*/ 102 h 224"/>
                <a:gd name="T96" fmla="*/ 161 w 353"/>
                <a:gd name="T97" fmla="*/ 105 h 224"/>
                <a:gd name="T98" fmla="*/ 145 w 353"/>
                <a:gd name="T99" fmla="*/ 107 h 224"/>
                <a:gd name="T100" fmla="*/ 133 w 353"/>
                <a:gd name="T101" fmla="*/ 108 h 224"/>
                <a:gd name="T102" fmla="*/ 124 w 353"/>
                <a:gd name="T103" fmla="*/ 110 h 224"/>
                <a:gd name="T104" fmla="*/ 112 w 353"/>
                <a:gd name="T105" fmla="*/ 111 h 224"/>
                <a:gd name="T106" fmla="*/ 102 w 353"/>
                <a:gd name="T107" fmla="*/ 111 h 224"/>
                <a:gd name="T108" fmla="*/ 90 w 353"/>
                <a:gd name="T109" fmla="*/ 111 h 224"/>
                <a:gd name="T110" fmla="*/ 79 w 353"/>
                <a:gd name="T111" fmla="*/ 111 h 224"/>
                <a:gd name="T112" fmla="*/ 68 w 353"/>
                <a:gd name="T113" fmla="*/ 110 h 224"/>
                <a:gd name="T114" fmla="*/ 56 w 353"/>
                <a:gd name="T115" fmla="*/ 108 h 224"/>
                <a:gd name="T116" fmla="*/ 46 w 353"/>
                <a:gd name="T117" fmla="*/ 107 h 2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53" h="224">
                  <a:moveTo>
                    <a:pt x="34" y="174"/>
                  </a:moveTo>
                  <a:lnTo>
                    <a:pt x="36" y="174"/>
                  </a:lnTo>
                  <a:lnTo>
                    <a:pt x="42" y="174"/>
                  </a:lnTo>
                  <a:lnTo>
                    <a:pt x="44" y="174"/>
                  </a:lnTo>
                  <a:lnTo>
                    <a:pt x="51" y="176"/>
                  </a:lnTo>
                  <a:lnTo>
                    <a:pt x="57" y="176"/>
                  </a:lnTo>
                  <a:lnTo>
                    <a:pt x="64" y="178"/>
                  </a:lnTo>
                  <a:lnTo>
                    <a:pt x="70" y="178"/>
                  </a:lnTo>
                  <a:lnTo>
                    <a:pt x="78" y="178"/>
                  </a:lnTo>
                  <a:lnTo>
                    <a:pt x="82" y="178"/>
                  </a:lnTo>
                  <a:lnTo>
                    <a:pt x="85" y="178"/>
                  </a:lnTo>
                  <a:lnTo>
                    <a:pt x="91" y="178"/>
                  </a:lnTo>
                  <a:lnTo>
                    <a:pt x="97" y="180"/>
                  </a:lnTo>
                  <a:lnTo>
                    <a:pt x="101" y="180"/>
                  </a:lnTo>
                  <a:lnTo>
                    <a:pt x="104" y="180"/>
                  </a:lnTo>
                  <a:lnTo>
                    <a:pt x="110" y="180"/>
                  </a:lnTo>
                  <a:lnTo>
                    <a:pt x="114" y="180"/>
                  </a:lnTo>
                  <a:lnTo>
                    <a:pt x="120" y="180"/>
                  </a:lnTo>
                  <a:lnTo>
                    <a:pt x="125" y="180"/>
                  </a:lnTo>
                  <a:lnTo>
                    <a:pt x="131" y="180"/>
                  </a:lnTo>
                  <a:lnTo>
                    <a:pt x="137" y="180"/>
                  </a:lnTo>
                  <a:lnTo>
                    <a:pt x="141" y="180"/>
                  </a:lnTo>
                  <a:lnTo>
                    <a:pt x="146" y="180"/>
                  </a:lnTo>
                  <a:lnTo>
                    <a:pt x="152" y="180"/>
                  </a:lnTo>
                  <a:lnTo>
                    <a:pt x="158" y="180"/>
                  </a:lnTo>
                  <a:lnTo>
                    <a:pt x="163" y="180"/>
                  </a:lnTo>
                  <a:lnTo>
                    <a:pt x="169" y="180"/>
                  </a:lnTo>
                  <a:lnTo>
                    <a:pt x="175" y="180"/>
                  </a:lnTo>
                  <a:lnTo>
                    <a:pt x="180" y="180"/>
                  </a:lnTo>
                  <a:lnTo>
                    <a:pt x="186" y="178"/>
                  </a:lnTo>
                  <a:lnTo>
                    <a:pt x="192" y="178"/>
                  </a:lnTo>
                  <a:lnTo>
                    <a:pt x="198" y="176"/>
                  </a:lnTo>
                  <a:lnTo>
                    <a:pt x="203" y="176"/>
                  </a:lnTo>
                  <a:lnTo>
                    <a:pt x="209" y="176"/>
                  </a:lnTo>
                  <a:lnTo>
                    <a:pt x="215" y="176"/>
                  </a:lnTo>
                  <a:lnTo>
                    <a:pt x="220" y="174"/>
                  </a:lnTo>
                  <a:lnTo>
                    <a:pt x="226" y="174"/>
                  </a:lnTo>
                  <a:lnTo>
                    <a:pt x="232" y="174"/>
                  </a:lnTo>
                  <a:lnTo>
                    <a:pt x="237" y="173"/>
                  </a:lnTo>
                  <a:lnTo>
                    <a:pt x="243" y="171"/>
                  </a:lnTo>
                  <a:lnTo>
                    <a:pt x="249" y="171"/>
                  </a:lnTo>
                  <a:lnTo>
                    <a:pt x="253" y="169"/>
                  </a:lnTo>
                  <a:lnTo>
                    <a:pt x="258" y="167"/>
                  </a:lnTo>
                  <a:lnTo>
                    <a:pt x="264" y="165"/>
                  </a:lnTo>
                  <a:lnTo>
                    <a:pt x="270" y="165"/>
                  </a:lnTo>
                  <a:lnTo>
                    <a:pt x="274" y="161"/>
                  </a:lnTo>
                  <a:lnTo>
                    <a:pt x="279" y="159"/>
                  </a:lnTo>
                  <a:lnTo>
                    <a:pt x="285" y="159"/>
                  </a:lnTo>
                  <a:lnTo>
                    <a:pt x="289" y="157"/>
                  </a:lnTo>
                  <a:lnTo>
                    <a:pt x="294" y="154"/>
                  </a:lnTo>
                  <a:lnTo>
                    <a:pt x="298" y="152"/>
                  </a:lnTo>
                  <a:lnTo>
                    <a:pt x="302" y="152"/>
                  </a:lnTo>
                  <a:lnTo>
                    <a:pt x="308" y="150"/>
                  </a:lnTo>
                  <a:lnTo>
                    <a:pt x="304" y="127"/>
                  </a:lnTo>
                  <a:lnTo>
                    <a:pt x="302" y="127"/>
                  </a:lnTo>
                  <a:lnTo>
                    <a:pt x="300" y="127"/>
                  </a:lnTo>
                  <a:lnTo>
                    <a:pt x="296" y="127"/>
                  </a:lnTo>
                  <a:lnTo>
                    <a:pt x="293" y="129"/>
                  </a:lnTo>
                  <a:lnTo>
                    <a:pt x="287" y="129"/>
                  </a:lnTo>
                  <a:lnTo>
                    <a:pt x="279" y="129"/>
                  </a:lnTo>
                  <a:lnTo>
                    <a:pt x="272" y="129"/>
                  </a:lnTo>
                  <a:lnTo>
                    <a:pt x="262" y="131"/>
                  </a:lnTo>
                  <a:lnTo>
                    <a:pt x="258" y="131"/>
                  </a:lnTo>
                  <a:lnTo>
                    <a:pt x="253" y="131"/>
                  </a:lnTo>
                  <a:lnTo>
                    <a:pt x="247" y="131"/>
                  </a:lnTo>
                  <a:lnTo>
                    <a:pt x="243" y="131"/>
                  </a:lnTo>
                  <a:lnTo>
                    <a:pt x="237" y="131"/>
                  </a:lnTo>
                  <a:lnTo>
                    <a:pt x="232" y="131"/>
                  </a:lnTo>
                  <a:lnTo>
                    <a:pt x="226" y="131"/>
                  </a:lnTo>
                  <a:lnTo>
                    <a:pt x="220" y="131"/>
                  </a:lnTo>
                  <a:lnTo>
                    <a:pt x="215" y="131"/>
                  </a:lnTo>
                  <a:lnTo>
                    <a:pt x="209" y="131"/>
                  </a:lnTo>
                  <a:lnTo>
                    <a:pt x="203" y="131"/>
                  </a:lnTo>
                  <a:lnTo>
                    <a:pt x="196" y="133"/>
                  </a:lnTo>
                  <a:lnTo>
                    <a:pt x="190" y="133"/>
                  </a:lnTo>
                  <a:lnTo>
                    <a:pt x="184" y="133"/>
                  </a:lnTo>
                  <a:lnTo>
                    <a:pt x="179" y="133"/>
                  </a:lnTo>
                  <a:lnTo>
                    <a:pt x="173" y="133"/>
                  </a:lnTo>
                  <a:lnTo>
                    <a:pt x="165" y="133"/>
                  </a:lnTo>
                  <a:lnTo>
                    <a:pt x="160" y="133"/>
                  </a:lnTo>
                  <a:lnTo>
                    <a:pt x="152" y="133"/>
                  </a:lnTo>
                  <a:lnTo>
                    <a:pt x="146" y="133"/>
                  </a:lnTo>
                  <a:lnTo>
                    <a:pt x="139" y="131"/>
                  </a:lnTo>
                  <a:lnTo>
                    <a:pt x="133" y="131"/>
                  </a:lnTo>
                  <a:lnTo>
                    <a:pt x="127" y="131"/>
                  </a:lnTo>
                  <a:lnTo>
                    <a:pt x="120" y="131"/>
                  </a:lnTo>
                  <a:lnTo>
                    <a:pt x="114" y="131"/>
                  </a:lnTo>
                  <a:lnTo>
                    <a:pt x="108" y="129"/>
                  </a:lnTo>
                  <a:lnTo>
                    <a:pt x="101" y="129"/>
                  </a:lnTo>
                  <a:lnTo>
                    <a:pt x="95" y="127"/>
                  </a:lnTo>
                  <a:lnTo>
                    <a:pt x="89" y="127"/>
                  </a:lnTo>
                  <a:lnTo>
                    <a:pt x="83" y="125"/>
                  </a:lnTo>
                  <a:lnTo>
                    <a:pt x="78" y="125"/>
                  </a:lnTo>
                  <a:lnTo>
                    <a:pt x="72" y="123"/>
                  </a:lnTo>
                  <a:lnTo>
                    <a:pt x="66" y="123"/>
                  </a:lnTo>
                  <a:lnTo>
                    <a:pt x="61" y="121"/>
                  </a:lnTo>
                  <a:lnTo>
                    <a:pt x="57" y="119"/>
                  </a:lnTo>
                  <a:lnTo>
                    <a:pt x="51" y="117"/>
                  </a:lnTo>
                  <a:lnTo>
                    <a:pt x="47" y="116"/>
                  </a:lnTo>
                  <a:lnTo>
                    <a:pt x="42" y="116"/>
                  </a:lnTo>
                  <a:lnTo>
                    <a:pt x="38" y="112"/>
                  </a:lnTo>
                  <a:lnTo>
                    <a:pt x="34" y="112"/>
                  </a:lnTo>
                  <a:lnTo>
                    <a:pt x="26" y="106"/>
                  </a:lnTo>
                  <a:lnTo>
                    <a:pt x="21" y="102"/>
                  </a:lnTo>
                  <a:lnTo>
                    <a:pt x="15" y="97"/>
                  </a:lnTo>
                  <a:lnTo>
                    <a:pt x="11" y="93"/>
                  </a:lnTo>
                  <a:lnTo>
                    <a:pt x="7" y="85"/>
                  </a:lnTo>
                  <a:lnTo>
                    <a:pt x="4" y="79"/>
                  </a:lnTo>
                  <a:lnTo>
                    <a:pt x="2" y="74"/>
                  </a:lnTo>
                  <a:lnTo>
                    <a:pt x="2" y="68"/>
                  </a:lnTo>
                  <a:lnTo>
                    <a:pt x="0" y="62"/>
                  </a:lnTo>
                  <a:lnTo>
                    <a:pt x="2" y="58"/>
                  </a:lnTo>
                  <a:lnTo>
                    <a:pt x="2" y="53"/>
                  </a:lnTo>
                  <a:lnTo>
                    <a:pt x="2" y="49"/>
                  </a:lnTo>
                  <a:lnTo>
                    <a:pt x="4" y="39"/>
                  </a:lnTo>
                  <a:lnTo>
                    <a:pt x="9" y="34"/>
                  </a:lnTo>
                  <a:lnTo>
                    <a:pt x="15" y="26"/>
                  </a:lnTo>
                  <a:lnTo>
                    <a:pt x="23" y="20"/>
                  </a:lnTo>
                  <a:lnTo>
                    <a:pt x="28" y="15"/>
                  </a:lnTo>
                  <a:lnTo>
                    <a:pt x="34" y="11"/>
                  </a:lnTo>
                  <a:lnTo>
                    <a:pt x="42" y="7"/>
                  </a:lnTo>
                  <a:lnTo>
                    <a:pt x="47" y="5"/>
                  </a:lnTo>
                  <a:lnTo>
                    <a:pt x="51" y="1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1" y="1"/>
                  </a:lnTo>
                  <a:lnTo>
                    <a:pt x="61" y="9"/>
                  </a:lnTo>
                  <a:lnTo>
                    <a:pt x="61" y="15"/>
                  </a:lnTo>
                  <a:lnTo>
                    <a:pt x="61" y="20"/>
                  </a:lnTo>
                  <a:lnTo>
                    <a:pt x="61" y="26"/>
                  </a:lnTo>
                  <a:lnTo>
                    <a:pt x="63" y="34"/>
                  </a:lnTo>
                  <a:lnTo>
                    <a:pt x="64" y="41"/>
                  </a:lnTo>
                  <a:lnTo>
                    <a:pt x="66" y="47"/>
                  </a:lnTo>
                  <a:lnTo>
                    <a:pt x="68" y="55"/>
                  </a:lnTo>
                  <a:lnTo>
                    <a:pt x="72" y="62"/>
                  </a:lnTo>
                  <a:lnTo>
                    <a:pt x="78" y="68"/>
                  </a:lnTo>
                  <a:lnTo>
                    <a:pt x="83" y="74"/>
                  </a:lnTo>
                  <a:lnTo>
                    <a:pt x="89" y="78"/>
                  </a:lnTo>
                  <a:lnTo>
                    <a:pt x="99" y="81"/>
                  </a:lnTo>
                  <a:lnTo>
                    <a:pt x="101" y="81"/>
                  </a:lnTo>
                  <a:lnTo>
                    <a:pt x="106" y="83"/>
                  </a:lnTo>
                  <a:lnTo>
                    <a:pt x="112" y="83"/>
                  </a:lnTo>
                  <a:lnTo>
                    <a:pt x="120" y="85"/>
                  </a:lnTo>
                  <a:lnTo>
                    <a:pt x="127" y="87"/>
                  </a:lnTo>
                  <a:lnTo>
                    <a:pt x="135" y="89"/>
                  </a:lnTo>
                  <a:lnTo>
                    <a:pt x="141" y="89"/>
                  </a:lnTo>
                  <a:lnTo>
                    <a:pt x="144" y="89"/>
                  </a:lnTo>
                  <a:lnTo>
                    <a:pt x="150" y="89"/>
                  </a:lnTo>
                  <a:lnTo>
                    <a:pt x="156" y="91"/>
                  </a:lnTo>
                  <a:lnTo>
                    <a:pt x="160" y="91"/>
                  </a:lnTo>
                  <a:lnTo>
                    <a:pt x="163" y="91"/>
                  </a:lnTo>
                  <a:lnTo>
                    <a:pt x="169" y="93"/>
                  </a:lnTo>
                  <a:lnTo>
                    <a:pt x="175" y="93"/>
                  </a:lnTo>
                  <a:lnTo>
                    <a:pt x="179" y="93"/>
                  </a:lnTo>
                  <a:lnTo>
                    <a:pt x="184" y="95"/>
                  </a:lnTo>
                  <a:lnTo>
                    <a:pt x="190" y="95"/>
                  </a:lnTo>
                  <a:lnTo>
                    <a:pt x="196" y="97"/>
                  </a:lnTo>
                  <a:lnTo>
                    <a:pt x="201" y="97"/>
                  </a:lnTo>
                  <a:lnTo>
                    <a:pt x="205" y="97"/>
                  </a:lnTo>
                  <a:lnTo>
                    <a:pt x="211" y="97"/>
                  </a:lnTo>
                  <a:lnTo>
                    <a:pt x="218" y="98"/>
                  </a:lnTo>
                  <a:lnTo>
                    <a:pt x="222" y="98"/>
                  </a:lnTo>
                  <a:lnTo>
                    <a:pt x="228" y="98"/>
                  </a:lnTo>
                  <a:lnTo>
                    <a:pt x="234" y="100"/>
                  </a:lnTo>
                  <a:lnTo>
                    <a:pt x="239" y="100"/>
                  </a:lnTo>
                  <a:lnTo>
                    <a:pt x="245" y="100"/>
                  </a:lnTo>
                  <a:lnTo>
                    <a:pt x="251" y="100"/>
                  </a:lnTo>
                  <a:lnTo>
                    <a:pt x="255" y="100"/>
                  </a:lnTo>
                  <a:lnTo>
                    <a:pt x="260" y="102"/>
                  </a:lnTo>
                  <a:lnTo>
                    <a:pt x="266" y="102"/>
                  </a:lnTo>
                  <a:lnTo>
                    <a:pt x="270" y="102"/>
                  </a:lnTo>
                  <a:lnTo>
                    <a:pt x="275" y="102"/>
                  </a:lnTo>
                  <a:lnTo>
                    <a:pt x="281" y="104"/>
                  </a:lnTo>
                  <a:lnTo>
                    <a:pt x="285" y="104"/>
                  </a:lnTo>
                  <a:lnTo>
                    <a:pt x="291" y="104"/>
                  </a:lnTo>
                  <a:lnTo>
                    <a:pt x="294" y="104"/>
                  </a:lnTo>
                  <a:lnTo>
                    <a:pt x="300" y="104"/>
                  </a:lnTo>
                  <a:lnTo>
                    <a:pt x="308" y="106"/>
                  </a:lnTo>
                  <a:lnTo>
                    <a:pt x="315" y="106"/>
                  </a:lnTo>
                  <a:lnTo>
                    <a:pt x="323" y="106"/>
                  </a:lnTo>
                  <a:lnTo>
                    <a:pt x="329" y="108"/>
                  </a:lnTo>
                  <a:lnTo>
                    <a:pt x="334" y="108"/>
                  </a:lnTo>
                  <a:lnTo>
                    <a:pt x="340" y="108"/>
                  </a:lnTo>
                  <a:lnTo>
                    <a:pt x="344" y="108"/>
                  </a:lnTo>
                  <a:lnTo>
                    <a:pt x="348" y="110"/>
                  </a:lnTo>
                  <a:lnTo>
                    <a:pt x="350" y="110"/>
                  </a:lnTo>
                  <a:lnTo>
                    <a:pt x="353" y="201"/>
                  </a:lnTo>
                  <a:lnTo>
                    <a:pt x="351" y="201"/>
                  </a:lnTo>
                  <a:lnTo>
                    <a:pt x="346" y="203"/>
                  </a:lnTo>
                  <a:lnTo>
                    <a:pt x="342" y="203"/>
                  </a:lnTo>
                  <a:lnTo>
                    <a:pt x="338" y="205"/>
                  </a:lnTo>
                  <a:lnTo>
                    <a:pt x="332" y="207"/>
                  </a:lnTo>
                  <a:lnTo>
                    <a:pt x="329" y="209"/>
                  </a:lnTo>
                  <a:lnTo>
                    <a:pt x="321" y="209"/>
                  </a:lnTo>
                  <a:lnTo>
                    <a:pt x="313" y="211"/>
                  </a:lnTo>
                  <a:lnTo>
                    <a:pt x="306" y="211"/>
                  </a:lnTo>
                  <a:lnTo>
                    <a:pt x="298" y="213"/>
                  </a:lnTo>
                  <a:lnTo>
                    <a:pt x="289" y="214"/>
                  </a:lnTo>
                  <a:lnTo>
                    <a:pt x="281" y="216"/>
                  </a:lnTo>
                  <a:lnTo>
                    <a:pt x="275" y="216"/>
                  </a:lnTo>
                  <a:lnTo>
                    <a:pt x="272" y="216"/>
                  </a:lnTo>
                  <a:lnTo>
                    <a:pt x="266" y="216"/>
                  </a:lnTo>
                  <a:lnTo>
                    <a:pt x="262" y="218"/>
                  </a:lnTo>
                  <a:lnTo>
                    <a:pt x="256" y="218"/>
                  </a:lnTo>
                  <a:lnTo>
                    <a:pt x="253" y="220"/>
                  </a:lnTo>
                  <a:lnTo>
                    <a:pt x="247" y="220"/>
                  </a:lnTo>
                  <a:lnTo>
                    <a:pt x="241" y="220"/>
                  </a:lnTo>
                  <a:lnTo>
                    <a:pt x="236" y="220"/>
                  </a:lnTo>
                  <a:lnTo>
                    <a:pt x="232" y="222"/>
                  </a:lnTo>
                  <a:lnTo>
                    <a:pt x="224" y="222"/>
                  </a:lnTo>
                  <a:lnTo>
                    <a:pt x="220" y="222"/>
                  </a:lnTo>
                  <a:lnTo>
                    <a:pt x="215" y="222"/>
                  </a:lnTo>
                  <a:lnTo>
                    <a:pt x="209" y="222"/>
                  </a:lnTo>
                  <a:lnTo>
                    <a:pt x="203" y="222"/>
                  </a:lnTo>
                  <a:lnTo>
                    <a:pt x="198" y="222"/>
                  </a:lnTo>
                  <a:lnTo>
                    <a:pt x="192" y="222"/>
                  </a:lnTo>
                  <a:lnTo>
                    <a:pt x="186" y="222"/>
                  </a:lnTo>
                  <a:lnTo>
                    <a:pt x="180" y="222"/>
                  </a:lnTo>
                  <a:lnTo>
                    <a:pt x="175" y="224"/>
                  </a:lnTo>
                  <a:lnTo>
                    <a:pt x="169" y="222"/>
                  </a:lnTo>
                  <a:lnTo>
                    <a:pt x="163" y="222"/>
                  </a:lnTo>
                  <a:lnTo>
                    <a:pt x="158" y="222"/>
                  </a:lnTo>
                  <a:lnTo>
                    <a:pt x="152" y="222"/>
                  </a:lnTo>
                  <a:lnTo>
                    <a:pt x="146" y="222"/>
                  </a:lnTo>
                  <a:lnTo>
                    <a:pt x="141" y="222"/>
                  </a:lnTo>
                  <a:lnTo>
                    <a:pt x="135" y="220"/>
                  </a:lnTo>
                  <a:lnTo>
                    <a:pt x="129" y="220"/>
                  </a:lnTo>
                  <a:lnTo>
                    <a:pt x="123" y="218"/>
                  </a:lnTo>
                  <a:lnTo>
                    <a:pt x="118" y="218"/>
                  </a:lnTo>
                  <a:lnTo>
                    <a:pt x="112" y="216"/>
                  </a:lnTo>
                  <a:lnTo>
                    <a:pt x="106" y="216"/>
                  </a:lnTo>
                  <a:lnTo>
                    <a:pt x="101" y="216"/>
                  </a:lnTo>
                  <a:lnTo>
                    <a:pt x="97" y="214"/>
                  </a:lnTo>
                  <a:lnTo>
                    <a:pt x="91" y="214"/>
                  </a:lnTo>
                  <a:lnTo>
                    <a:pt x="85" y="213"/>
                  </a:lnTo>
                  <a:lnTo>
                    <a:pt x="34" y="174"/>
                  </a:lnTo>
                  <a:close/>
                </a:path>
              </a:pathLst>
            </a:custGeom>
            <a:solidFill>
              <a:srgbClr val="693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9" name="Group 33"/>
          <p:cNvGrpSpPr>
            <a:grpSpLocks/>
          </p:cNvGrpSpPr>
          <p:nvPr/>
        </p:nvGrpSpPr>
        <p:grpSpPr bwMode="auto">
          <a:xfrm>
            <a:off x="3722187" y="4379539"/>
            <a:ext cx="1071563" cy="1279525"/>
            <a:chOff x="2090" y="2833"/>
            <a:chExt cx="441" cy="589"/>
          </a:xfrm>
        </p:grpSpPr>
        <p:sp>
          <p:nvSpPr>
            <p:cNvPr id="190" name="Freeform 34"/>
            <p:cNvSpPr>
              <a:spLocks/>
            </p:cNvSpPr>
            <p:nvPr/>
          </p:nvSpPr>
          <p:spPr bwMode="auto">
            <a:xfrm>
              <a:off x="2090" y="2888"/>
              <a:ext cx="201" cy="518"/>
            </a:xfrm>
            <a:custGeom>
              <a:avLst/>
              <a:gdLst>
                <a:gd name="T0" fmla="*/ 190 w 401"/>
                <a:gd name="T1" fmla="*/ 0 h 1037"/>
                <a:gd name="T2" fmla="*/ 0 w 401"/>
                <a:gd name="T3" fmla="*/ 435 h 1037"/>
                <a:gd name="T4" fmla="*/ 61 w 401"/>
                <a:gd name="T5" fmla="*/ 518 h 1037"/>
                <a:gd name="T6" fmla="*/ 99 w 401"/>
                <a:gd name="T7" fmla="*/ 352 h 1037"/>
                <a:gd name="T8" fmla="*/ 201 w 401"/>
                <a:gd name="T9" fmla="*/ 13 h 1037"/>
                <a:gd name="T10" fmla="*/ 190 w 401"/>
                <a:gd name="T11" fmla="*/ 0 h 10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1037">
                  <a:moveTo>
                    <a:pt x="380" y="0"/>
                  </a:moveTo>
                  <a:lnTo>
                    <a:pt x="0" y="871"/>
                  </a:lnTo>
                  <a:lnTo>
                    <a:pt x="121" y="1037"/>
                  </a:lnTo>
                  <a:lnTo>
                    <a:pt x="197" y="704"/>
                  </a:lnTo>
                  <a:lnTo>
                    <a:pt x="401" y="26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91" name="Group 35"/>
            <p:cNvGrpSpPr>
              <a:grpSpLocks/>
            </p:cNvGrpSpPr>
            <p:nvPr/>
          </p:nvGrpSpPr>
          <p:grpSpPr bwMode="auto">
            <a:xfrm>
              <a:off x="2112" y="2833"/>
              <a:ext cx="419" cy="589"/>
              <a:chOff x="2112" y="2449"/>
              <a:chExt cx="419" cy="589"/>
            </a:xfrm>
          </p:grpSpPr>
          <p:sp>
            <p:nvSpPr>
              <p:cNvPr id="192" name="Freeform 36"/>
              <p:cNvSpPr>
                <a:spLocks/>
              </p:cNvSpPr>
              <p:nvPr/>
            </p:nvSpPr>
            <p:spPr bwMode="auto">
              <a:xfrm>
                <a:off x="2238" y="2449"/>
                <a:ext cx="178" cy="74"/>
              </a:xfrm>
              <a:custGeom>
                <a:avLst/>
                <a:gdLst>
                  <a:gd name="T0" fmla="*/ 0 w 357"/>
                  <a:gd name="T1" fmla="*/ 0 h 148"/>
                  <a:gd name="T2" fmla="*/ 0 w 357"/>
                  <a:gd name="T3" fmla="*/ 3 h 148"/>
                  <a:gd name="T4" fmla="*/ 1 w 357"/>
                  <a:gd name="T5" fmla="*/ 11 h 148"/>
                  <a:gd name="T6" fmla="*/ 3 w 357"/>
                  <a:gd name="T7" fmla="*/ 22 h 148"/>
                  <a:gd name="T8" fmla="*/ 8 w 357"/>
                  <a:gd name="T9" fmla="*/ 35 h 148"/>
                  <a:gd name="T10" fmla="*/ 17 w 357"/>
                  <a:gd name="T11" fmla="*/ 48 h 148"/>
                  <a:gd name="T12" fmla="*/ 30 w 357"/>
                  <a:gd name="T13" fmla="*/ 60 h 148"/>
                  <a:gd name="T14" fmla="*/ 50 w 357"/>
                  <a:gd name="T15" fmla="*/ 69 h 148"/>
                  <a:gd name="T16" fmla="*/ 76 w 357"/>
                  <a:gd name="T17" fmla="*/ 74 h 148"/>
                  <a:gd name="T18" fmla="*/ 103 w 357"/>
                  <a:gd name="T19" fmla="*/ 74 h 148"/>
                  <a:gd name="T20" fmla="*/ 126 w 357"/>
                  <a:gd name="T21" fmla="*/ 70 h 148"/>
                  <a:gd name="T22" fmla="*/ 142 w 357"/>
                  <a:gd name="T23" fmla="*/ 63 h 148"/>
                  <a:gd name="T24" fmla="*/ 155 w 357"/>
                  <a:gd name="T25" fmla="*/ 56 h 148"/>
                  <a:gd name="T26" fmla="*/ 165 w 357"/>
                  <a:gd name="T27" fmla="*/ 47 h 148"/>
                  <a:gd name="T28" fmla="*/ 171 w 357"/>
                  <a:gd name="T29" fmla="*/ 40 h 148"/>
                  <a:gd name="T30" fmla="*/ 175 w 357"/>
                  <a:gd name="T31" fmla="*/ 35 h 148"/>
                  <a:gd name="T32" fmla="*/ 175 w 357"/>
                  <a:gd name="T33" fmla="*/ 33 h 148"/>
                  <a:gd name="T34" fmla="*/ 178 w 357"/>
                  <a:gd name="T35" fmla="*/ 7 h 148"/>
                  <a:gd name="T36" fmla="*/ 0 w 357"/>
                  <a:gd name="T37" fmla="*/ 0 h 14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57" h="148">
                    <a:moveTo>
                      <a:pt x="0" y="0"/>
                    </a:moveTo>
                    <a:lnTo>
                      <a:pt x="0" y="6"/>
                    </a:lnTo>
                    <a:lnTo>
                      <a:pt x="2" y="22"/>
                    </a:lnTo>
                    <a:lnTo>
                      <a:pt x="6" y="43"/>
                    </a:lnTo>
                    <a:lnTo>
                      <a:pt x="17" y="69"/>
                    </a:lnTo>
                    <a:lnTo>
                      <a:pt x="34" y="95"/>
                    </a:lnTo>
                    <a:lnTo>
                      <a:pt x="61" y="120"/>
                    </a:lnTo>
                    <a:lnTo>
                      <a:pt x="100" y="138"/>
                    </a:lnTo>
                    <a:lnTo>
                      <a:pt x="152" y="148"/>
                    </a:lnTo>
                    <a:lnTo>
                      <a:pt x="207" y="148"/>
                    </a:lnTo>
                    <a:lnTo>
                      <a:pt x="252" y="140"/>
                    </a:lnTo>
                    <a:lnTo>
                      <a:pt x="285" y="126"/>
                    </a:lnTo>
                    <a:lnTo>
                      <a:pt x="311" y="111"/>
                    </a:lnTo>
                    <a:lnTo>
                      <a:pt x="331" y="94"/>
                    </a:lnTo>
                    <a:lnTo>
                      <a:pt x="342" y="80"/>
                    </a:lnTo>
                    <a:lnTo>
                      <a:pt x="350" y="69"/>
                    </a:lnTo>
                    <a:lnTo>
                      <a:pt x="351" y="65"/>
                    </a:lnTo>
                    <a:lnTo>
                      <a:pt x="357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37"/>
              <p:cNvSpPr>
                <a:spLocks/>
              </p:cNvSpPr>
              <p:nvPr/>
            </p:nvSpPr>
            <p:spPr bwMode="auto">
              <a:xfrm>
                <a:off x="2269" y="2471"/>
                <a:ext cx="102" cy="39"/>
              </a:xfrm>
              <a:custGeom>
                <a:avLst/>
                <a:gdLst>
                  <a:gd name="T0" fmla="*/ 0 w 204"/>
                  <a:gd name="T1" fmla="*/ 3 h 76"/>
                  <a:gd name="T2" fmla="*/ 2 w 204"/>
                  <a:gd name="T3" fmla="*/ 5 h 76"/>
                  <a:gd name="T4" fmla="*/ 5 w 204"/>
                  <a:gd name="T5" fmla="*/ 9 h 76"/>
                  <a:gd name="T6" fmla="*/ 10 w 204"/>
                  <a:gd name="T7" fmla="*/ 15 h 76"/>
                  <a:gd name="T8" fmla="*/ 17 w 204"/>
                  <a:gd name="T9" fmla="*/ 21 h 76"/>
                  <a:gd name="T10" fmla="*/ 26 w 204"/>
                  <a:gd name="T11" fmla="*/ 27 h 76"/>
                  <a:gd name="T12" fmla="*/ 36 w 204"/>
                  <a:gd name="T13" fmla="*/ 34 h 76"/>
                  <a:gd name="T14" fmla="*/ 46 w 204"/>
                  <a:gd name="T15" fmla="*/ 37 h 76"/>
                  <a:gd name="T16" fmla="*/ 58 w 204"/>
                  <a:gd name="T17" fmla="*/ 39 h 76"/>
                  <a:gd name="T18" fmla="*/ 69 w 204"/>
                  <a:gd name="T19" fmla="*/ 37 h 76"/>
                  <a:gd name="T20" fmla="*/ 78 w 204"/>
                  <a:gd name="T21" fmla="*/ 33 h 76"/>
                  <a:gd name="T22" fmla="*/ 86 w 204"/>
                  <a:gd name="T23" fmla="*/ 27 h 76"/>
                  <a:gd name="T24" fmla="*/ 92 w 204"/>
                  <a:gd name="T25" fmla="*/ 20 h 76"/>
                  <a:gd name="T26" fmla="*/ 97 w 204"/>
                  <a:gd name="T27" fmla="*/ 12 h 76"/>
                  <a:gd name="T28" fmla="*/ 100 w 204"/>
                  <a:gd name="T29" fmla="*/ 6 h 76"/>
                  <a:gd name="T30" fmla="*/ 101 w 204"/>
                  <a:gd name="T31" fmla="*/ 2 h 76"/>
                  <a:gd name="T32" fmla="*/ 102 w 204"/>
                  <a:gd name="T33" fmla="*/ 0 h 76"/>
                  <a:gd name="T34" fmla="*/ 0 w 204"/>
                  <a:gd name="T35" fmla="*/ 3 h 7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4" h="76">
                    <a:moveTo>
                      <a:pt x="0" y="6"/>
                    </a:moveTo>
                    <a:lnTo>
                      <a:pt x="3" y="9"/>
                    </a:lnTo>
                    <a:lnTo>
                      <a:pt x="9" y="17"/>
                    </a:lnTo>
                    <a:lnTo>
                      <a:pt x="20" y="29"/>
                    </a:lnTo>
                    <a:lnTo>
                      <a:pt x="34" y="41"/>
                    </a:lnTo>
                    <a:lnTo>
                      <a:pt x="51" y="53"/>
                    </a:lnTo>
                    <a:lnTo>
                      <a:pt x="71" y="66"/>
                    </a:lnTo>
                    <a:lnTo>
                      <a:pt x="92" y="73"/>
                    </a:lnTo>
                    <a:lnTo>
                      <a:pt x="115" y="76"/>
                    </a:lnTo>
                    <a:lnTo>
                      <a:pt x="138" y="73"/>
                    </a:lnTo>
                    <a:lnTo>
                      <a:pt x="156" y="64"/>
                    </a:lnTo>
                    <a:lnTo>
                      <a:pt x="172" y="52"/>
                    </a:lnTo>
                    <a:lnTo>
                      <a:pt x="184" y="38"/>
                    </a:lnTo>
                    <a:lnTo>
                      <a:pt x="193" y="24"/>
                    </a:lnTo>
                    <a:lnTo>
                      <a:pt x="199" y="12"/>
                    </a:lnTo>
                    <a:lnTo>
                      <a:pt x="202" y="3"/>
                    </a:lnTo>
                    <a:lnTo>
                      <a:pt x="20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1475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38"/>
              <p:cNvSpPr>
                <a:spLocks/>
              </p:cNvSpPr>
              <p:nvPr/>
            </p:nvSpPr>
            <p:spPr bwMode="auto">
              <a:xfrm>
                <a:off x="2151" y="2508"/>
                <a:ext cx="380" cy="530"/>
              </a:xfrm>
              <a:custGeom>
                <a:avLst/>
                <a:gdLst>
                  <a:gd name="T0" fmla="*/ 222 w 759"/>
                  <a:gd name="T1" fmla="*/ 3 h 1060"/>
                  <a:gd name="T2" fmla="*/ 272 w 759"/>
                  <a:gd name="T3" fmla="*/ 163 h 1060"/>
                  <a:gd name="T4" fmla="*/ 299 w 759"/>
                  <a:gd name="T5" fmla="*/ 283 h 1060"/>
                  <a:gd name="T6" fmla="*/ 380 w 759"/>
                  <a:gd name="T7" fmla="*/ 516 h 1060"/>
                  <a:gd name="T8" fmla="*/ 370 w 759"/>
                  <a:gd name="T9" fmla="*/ 524 h 1060"/>
                  <a:gd name="T10" fmla="*/ 321 w 759"/>
                  <a:gd name="T11" fmla="*/ 528 h 1060"/>
                  <a:gd name="T12" fmla="*/ 125 w 759"/>
                  <a:gd name="T13" fmla="*/ 530 h 1060"/>
                  <a:gd name="T14" fmla="*/ 3 w 759"/>
                  <a:gd name="T15" fmla="*/ 517 h 1060"/>
                  <a:gd name="T16" fmla="*/ 0 w 759"/>
                  <a:gd name="T17" fmla="*/ 500 h 1060"/>
                  <a:gd name="T18" fmla="*/ 133 w 759"/>
                  <a:gd name="T19" fmla="*/ 0 h 1060"/>
                  <a:gd name="T20" fmla="*/ 222 w 759"/>
                  <a:gd name="T21" fmla="*/ 3 h 106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59" h="1060">
                    <a:moveTo>
                      <a:pt x="443" y="6"/>
                    </a:moveTo>
                    <a:lnTo>
                      <a:pt x="544" y="325"/>
                    </a:lnTo>
                    <a:lnTo>
                      <a:pt x="598" y="565"/>
                    </a:lnTo>
                    <a:lnTo>
                      <a:pt x="759" y="1032"/>
                    </a:lnTo>
                    <a:lnTo>
                      <a:pt x="739" y="1048"/>
                    </a:lnTo>
                    <a:lnTo>
                      <a:pt x="641" y="1055"/>
                    </a:lnTo>
                    <a:lnTo>
                      <a:pt x="250" y="1060"/>
                    </a:lnTo>
                    <a:lnTo>
                      <a:pt x="6" y="1034"/>
                    </a:lnTo>
                    <a:lnTo>
                      <a:pt x="0" y="999"/>
                    </a:lnTo>
                    <a:lnTo>
                      <a:pt x="265" y="0"/>
                    </a:lnTo>
                    <a:lnTo>
                      <a:pt x="443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39"/>
              <p:cNvSpPr>
                <a:spLocks/>
              </p:cNvSpPr>
              <p:nvPr/>
            </p:nvSpPr>
            <p:spPr bwMode="auto">
              <a:xfrm>
                <a:off x="2112" y="2524"/>
                <a:ext cx="168" cy="465"/>
              </a:xfrm>
              <a:custGeom>
                <a:avLst/>
                <a:gdLst>
                  <a:gd name="T0" fmla="*/ 168 w 335"/>
                  <a:gd name="T1" fmla="*/ 0 h 931"/>
                  <a:gd name="T2" fmla="*/ 83 w 335"/>
                  <a:gd name="T3" fmla="*/ 217 h 931"/>
                  <a:gd name="T4" fmla="*/ 13 w 335"/>
                  <a:gd name="T5" fmla="*/ 365 h 931"/>
                  <a:gd name="T6" fmla="*/ 0 w 335"/>
                  <a:gd name="T7" fmla="*/ 407 h 931"/>
                  <a:gd name="T8" fmla="*/ 34 w 335"/>
                  <a:gd name="T9" fmla="*/ 465 h 931"/>
                  <a:gd name="T10" fmla="*/ 36 w 335"/>
                  <a:gd name="T11" fmla="*/ 455 h 931"/>
                  <a:gd name="T12" fmla="*/ 43 w 335"/>
                  <a:gd name="T13" fmla="*/ 430 h 931"/>
                  <a:gd name="T14" fmla="*/ 53 w 335"/>
                  <a:gd name="T15" fmla="*/ 393 h 931"/>
                  <a:gd name="T16" fmla="*/ 64 w 335"/>
                  <a:gd name="T17" fmla="*/ 352 h 931"/>
                  <a:gd name="T18" fmla="*/ 74 w 335"/>
                  <a:gd name="T19" fmla="*/ 310 h 931"/>
                  <a:gd name="T20" fmla="*/ 84 w 335"/>
                  <a:gd name="T21" fmla="*/ 273 h 931"/>
                  <a:gd name="T22" fmla="*/ 91 w 335"/>
                  <a:gd name="T23" fmla="*/ 246 h 931"/>
                  <a:gd name="T24" fmla="*/ 94 w 335"/>
                  <a:gd name="T25" fmla="*/ 235 h 931"/>
                  <a:gd name="T26" fmla="*/ 97 w 335"/>
                  <a:gd name="T27" fmla="*/ 224 h 931"/>
                  <a:gd name="T28" fmla="*/ 105 w 335"/>
                  <a:gd name="T29" fmla="*/ 196 h 931"/>
                  <a:gd name="T30" fmla="*/ 117 w 335"/>
                  <a:gd name="T31" fmla="*/ 158 h 931"/>
                  <a:gd name="T32" fmla="*/ 131 w 335"/>
                  <a:gd name="T33" fmla="*/ 116 h 931"/>
                  <a:gd name="T34" fmla="*/ 144 w 335"/>
                  <a:gd name="T35" fmla="*/ 73 h 931"/>
                  <a:gd name="T36" fmla="*/ 156 w 335"/>
                  <a:gd name="T37" fmla="*/ 36 h 931"/>
                  <a:gd name="T38" fmla="*/ 165 w 335"/>
                  <a:gd name="T39" fmla="*/ 10 h 931"/>
                  <a:gd name="T40" fmla="*/ 168 w 335"/>
                  <a:gd name="T41" fmla="*/ 0 h 93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35" h="931">
                    <a:moveTo>
                      <a:pt x="335" y="0"/>
                    </a:moveTo>
                    <a:lnTo>
                      <a:pt x="165" y="434"/>
                    </a:lnTo>
                    <a:lnTo>
                      <a:pt x="26" y="730"/>
                    </a:lnTo>
                    <a:lnTo>
                      <a:pt x="0" y="814"/>
                    </a:lnTo>
                    <a:lnTo>
                      <a:pt x="67" y="931"/>
                    </a:lnTo>
                    <a:lnTo>
                      <a:pt x="72" y="911"/>
                    </a:lnTo>
                    <a:lnTo>
                      <a:pt x="85" y="860"/>
                    </a:lnTo>
                    <a:lnTo>
                      <a:pt x="105" y="787"/>
                    </a:lnTo>
                    <a:lnTo>
                      <a:pt x="127" y="704"/>
                    </a:lnTo>
                    <a:lnTo>
                      <a:pt x="148" y="620"/>
                    </a:lnTo>
                    <a:lnTo>
                      <a:pt x="168" y="546"/>
                    </a:lnTo>
                    <a:lnTo>
                      <a:pt x="182" y="492"/>
                    </a:lnTo>
                    <a:lnTo>
                      <a:pt x="187" y="471"/>
                    </a:lnTo>
                    <a:lnTo>
                      <a:pt x="193" y="448"/>
                    </a:lnTo>
                    <a:lnTo>
                      <a:pt x="210" y="393"/>
                    </a:lnTo>
                    <a:lnTo>
                      <a:pt x="234" y="317"/>
                    </a:lnTo>
                    <a:lnTo>
                      <a:pt x="262" y="232"/>
                    </a:lnTo>
                    <a:lnTo>
                      <a:pt x="288" y="147"/>
                    </a:lnTo>
                    <a:lnTo>
                      <a:pt x="312" y="72"/>
                    </a:lnTo>
                    <a:lnTo>
                      <a:pt x="329" y="20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003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40"/>
              <p:cNvSpPr>
                <a:spLocks/>
              </p:cNvSpPr>
              <p:nvPr/>
            </p:nvSpPr>
            <p:spPr bwMode="auto">
              <a:xfrm>
                <a:off x="2163" y="2530"/>
                <a:ext cx="354" cy="495"/>
              </a:xfrm>
              <a:custGeom>
                <a:avLst/>
                <a:gdLst>
                  <a:gd name="T0" fmla="*/ 133 w 709"/>
                  <a:gd name="T1" fmla="*/ 0 h 989"/>
                  <a:gd name="T2" fmla="*/ 58 w 709"/>
                  <a:gd name="T3" fmla="*/ 260 h 989"/>
                  <a:gd name="T4" fmla="*/ 17 w 709"/>
                  <a:gd name="T5" fmla="*/ 417 h 989"/>
                  <a:gd name="T6" fmla="*/ 0 w 709"/>
                  <a:gd name="T7" fmla="*/ 486 h 989"/>
                  <a:gd name="T8" fmla="*/ 178 w 709"/>
                  <a:gd name="T9" fmla="*/ 495 h 989"/>
                  <a:gd name="T10" fmla="*/ 354 w 709"/>
                  <a:gd name="T11" fmla="*/ 486 h 989"/>
                  <a:gd name="T12" fmla="*/ 276 w 709"/>
                  <a:gd name="T13" fmla="*/ 263 h 989"/>
                  <a:gd name="T14" fmla="*/ 201 w 709"/>
                  <a:gd name="T15" fmla="*/ 1 h 989"/>
                  <a:gd name="T16" fmla="*/ 133 w 709"/>
                  <a:gd name="T17" fmla="*/ 0 h 9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9" h="989">
                    <a:moveTo>
                      <a:pt x="267" y="0"/>
                    </a:moveTo>
                    <a:lnTo>
                      <a:pt x="117" y="520"/>
                    </a:lnTo>
                    <a:lnTo>
                      <a:pt x="34" y="834"/>
                    </a:lnTo>
                    <a:lnTo>
                      <a:pt x="0" y="972"/>
                    </a:lnTo>
                    <a:lnTo>
                      <a:pt x="356" y="989"/>
                    </a:lnTo>
                    <a:lnTo>
                      <a:pt x="709" y="972"/>
                    </a:lnTo>
                    <a:lnTo>
                      <a:pt x="553" y="526"/>
                    </a:lnTo>
                    <a:lnTo>
                      <a:pt x="402" y="1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1475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41"/>
              <p:cNvSpPr>
                <a:spLocks/>
              </p:cNvSpPr>
              <p:nvPr/>
            </p:nvSpPr>
            <p:spPr bwMode="auto">
              <a:xfrm>
                <a:off x="2163" y="2530"/>
                <a:ext cx="152" cy="491"/>
              </a:xfrm>
              <a:custGeom>
                <a:avLst/>
                <a:gdLst>
                  <a:gd name="T0" fmla="*/ 134 w 304"/>
                  <a:gd name="T1" fmla="*/ 0 h 981"/>
                  <a:gd name="T2" fmla="*/ 59 w 304"/>
                  <a:gd name="T3" fmla="*/ 260 h 981"/>
                  <a:gd name="T4" fmla="*/ 17 w 304"/>
                  <a:gd name="T5" fmla="*/ 417 h 981"/>
                  <a:gd name="T6" fmla="*/ 0 w 304"/>
                  <a:gd name="T7" fmla="*/ 486 h 981"/>
                  <a:gd name="T8" fmla="*/ 98 w 304"/>
                  <a:gd name="T9" fmla="*/ 491 h 981"/>
                  <a:gd name="T10" fmla="*/ 105 w 304"/>
                  <a:gd name="T11" fmla="*/ 415 h 981"/>
                  <a:gd name="T12" fmla="*/ 115 w 304"/>
                  <a:gd name="T13" fmla="*/ 331 h 981"/>
                  <a:gd name="T14" fmla="*/ 152 w 304"/>
                  <a:gd name="T15" fmla="*/ 0 h 981"/>
                  <a:gd name="T16" fmla="*/ 134 w 304"/>
                  <a:gd name="T17" fmla="*/ 0 h 9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04" h="981">
                    <a:moveTo>
                      <a:pt x="267" y="0"/>
                    </a:moveTo>
                    <a:lnTo>
                      <a:pt x="117" y="520"/>
                    </a:lnTo>
                    <a:lnTo>
                      <a:pt x="34" y="834"/>
                    </a:lnTo>
                    <a:lnTo>
                      <a:pt x="0" y="972"/>
                    </a:lnTo>
                    <a:lnTo>
                      <a:pt x="195" y="981"/>
                    </a:lnTo>
                    <a:lnTo>
                      <a:pt x="209" y="829"/>
                    </a:lnTo>
                    <a:lnTo>
                      <a:pt x="229" y="662"/>
                    </a:lnTo>
                    <a:lnTo>
                      <a:pt x="304" y="0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8EBC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98" name="Group 42"/>
          <p:cNvGrpSpPr>
            <a:grpSpLocks/>
          </p:cNvGrpSpPr>
          <p:nvPr/>
        </p:nvGrpSpPr>
        <p:grpSpPr bwMode="auto">
          <a:xfrm>
            <a:off x="6752150" y="3236786"/>
            <a:ext cx="463550" cy="392112"/>
            <a:chOff x="3063" y="1992"/>
            <a:chExt cx="260" cy="220"/>
          </a:xfrm>
        </p:grpSpPr>
        <p:sp>
          <p:nvSpPr>
            <p:cNvPr id="199" name="AutoShape 43"/>
            <p:cNvSpPr>
              <a:spLocks noChangeAspect="1" noChangeArrowheads="1" noTextEdit="1"/>
            </p:cNvSpPr>
            <p:nvPr/>
          </p:nvSpPr>
          <p:spPr bwMode="auto">
            <a:xfrm>
              <a:off x="3063" y="1992"/>
              <a:ext cx="260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auto">
            <a:xfrm>
              <a:off x="3065" y="2117"/>
              <a:ext cx="202" cy="58"/>
            </a:xfrm>
            <a:custGeom>
              <a:avLst/>
              <a:gdLst>
                <a:gd name="T0" fmla="*/ 14 w 2223"/>
                <a:gd name="T1" fmla="*/ 33 h 629"/>
                <a:gd name="T2" fmla="*/ 26 w 2223"/>
                <a:gd name="T3" fmla="*/ 28 h 629"/>
                <a:gd name="T4" fmla="*/ 40 w 2223"/>
                <a:gd name="T5" fmla="*/ 24 h 629"/>
                <a:gd name="T6" fmla="*/ 55 w 2223"/>
                <a:gd name="T7" fmla="*/ 22 h 629"/>
                <a:gd name="T8" fmla="*/ 68 w 2223"/>
                <a:gd name="T9" fmla="*/ 22 h 629"/>
                <a:gd name="T10" fmla="*/ 81 w 2223"/>
                <a:gd name="T11" fmla="*/ 22 h 629"/>
                <a:gd name="T12" fmla="*/ 90 w 2223"/>
                <a:gd name="T13" fmla="*/ 22 h 629"/>
                <a:gd name="T14" fmla="*/ 99 w 2223"/>
                <a:gd name="T15" fmla="*/ 23 h 629"/>
                <a:gd name="T16" fmla="*/ 108 w 2223"/>
                <a:gd name="T17" fmla="*/ 24 h 629"/>
                <a:gd name="T18" fmla="*/ 116 w 2223"/>
                <a:gd name="T19" fmla="*/ 26 h 629"/>
                <a:gd name="T20" fmla="*/ 124 w 2223"/>
                <a:gd name="T21" fmla="*/ 27 h 629"/>
                <a:gd name="T22" fmla="*/ 131 w 2223"/>
                <a:gd name="T23" fmla="*/ 30 h 629"/>
                <a:gd name="T24" fmla="*/ 138 w 2223"/>
                <a:gd name="T25" fmla="*/ 33 h 629"/>
                <a:gd name="T26" fmla="*/ 143 w 2223"/>
                <a:gd name="T27" fmla="*/ 35 h 629"/>
                <a:gd name="T28" fmla="*/ 149 w 2223"/>
                <a:gd name="T29" fmla="*/ 40 h 629"/>
                <a:gd name="T30" fmla="*/ 152 w 2223"/>
                <a:gd name="T31" fmla="*/ 47 h 629"/>
                <a:gd name="T32" fmla="*/ 152 w 2223"/>
                <a:gd name="T33" fmla="*/ 53 h 629"/>
                <a:gd name="T34" fmla="*/ 154 w 2223"/>
                <a:gd name="T35" fmla="*/ 58 h 629"/>
                <a:gd name="T36" fmla="*/ 160 w 2223"/>
                <a:gd name="T37" fmla="*/ 57 h 629"/>
                <a:gd name="T38" fmla="*/ 167 w 2223"/>
                <a:gd name="T39" fmla="*/ 55 h 629"/>
                <a:gd name="T40" fmla="*/ 175 w 2223"/>
                <a:gd name="T41" fmla="*/ 53 h 629"/>
                <a:gd name="T42" fmla="*/ 183 w 2223"/>
                <a:gd name="T43" fmla="*/ 51 h 629"/>
                <a:gd name="T44" fmla="*/ 190 w 2223"/>
                <a:gd name="T45" fmla="*/ 49 h 629"/>
                <a:gd name="T46" fmla="*/ 196 w 2223"/>
                <a:gd name="T47" fmla="*/ 46 h 629"/>
                <a:gd name="T48" fmla="*/ 201 w 2223"/>
                <a:gd name="T49" fmla="*/ 41 h 629"/>
                <a:gd name="T50" fmla="*/ 201 w 2223"/>
                <a:gd name="T51" fmla="*/ 34 h 629"/>
                <a:gd name="T52" fmla="*/ 195 w 2223"/>
                <a:gd name="T53" fmla="*/ 31 h 629"/>
                <a:gd name="T54" fmla="*/ 191 w 2223"/>
                <a:gd name="T55" fmla="*/ 32 h 629"/>
                <a:gd name="T56" fmla="*/ 184 w 2223"/>
                <a:gd name="T57" fmla="*/ 33 h 629"/>
                <a:gd name="T58" fmla="*/ 179 w 2223"/>
                <a:gd name="T59" fmla="*/ 34 h 629"/>
                <a:gd name="T60" fmla="*/ 173 w 2223"/>
                <a:gd name="T61" fmla="*/ 35 h 629"/>
                <a:gd name="T62" fmla="*/ 166 w 2223"/>
                <a:gd name="T63" fmla="*/ 35 h 629"/>
                <a:gd name="T64" fmla="*/ 159 w 2223"/>
                <a:gd name="T65" fmla="*/ 34 h 629"/>
                <a:gd name="T66" fmla="*/ 153 w 2223"/>
                <a:gd name="T67" fmla="*/ 33 h 629"/>
                <a:gd name="T68" fmla="*/ 148 w 2223"/>
                <a:gd name="T69" fmla="*/ 31 h 629"/>
                <a:gd name="T70" fmla="*/ 143 w 2223"/>
                <a:gd name="T71" fmla="*/ 29 h 629"/>
                <a:gd name="T72" fmla="*/ 138 w 2223"/>
                <a:gd name="T73" fmla="*/ 26 h 629"/>
                <a:gd name="T74" fmla="*/ 133 w 2223"/>
                <a:gd name="T75" fmla="*/ 23 h 629"/>
                <a:gd name="T76" fmla="*/ 128 w 2223"/>
                <a:gd name="T77" fmla="*/ 20 h 629"/>
                <a:gd name="T78" fmla="*/ 124 w 2223"/>
                <a:gd name="T79" fmla="*/ 18 h 629"/>
                <a:gd name="T80" fmla="*/ 118 w 2223"/>
                <a:gd name="T81" fmla="*/ 14 h 629"/>
                <a:gd name="T82" fmla="*/ 112 w 2223"/>
                <a:gd name="T83" fmla="*/ 10 h 629"/>
                <a:gd name="T84" fmla="*/ 107 w 2223"/>
                <a:gd name="T85" fmla="*/ 4 h 629"/>
                <a:gd name="T86" fmla="*/ 104 w 2223"/>
                <a:gd name="T87" fmla="*/ 0 h 629"/>
                <a:gd name="T88" fmla="*/ 99 w 2223"/>
                <a:gd name="T89" fmla="*/ 0 h 629"/>
                <a:gd name="T90" fmla="*/ 90 w 2223"/>
                <a:gd name="T91" fmla="*/ 0 h 629"/>
                <a:gd name="T92" fmla="*/ 79 w 2223"/>
                <a:gd name="T93" fmla="*/ 1 h 629"/>
                <a:gd name="T94" fmla="*/ 66 w 2223"/>
                <a:gd name="T95" fmla="*/ 2 h 629"/>
                <a:gd name="T96" fmla="*/ 52 w 2223"/>
                <a:gd name="T97" fmla="*/ 4 h 629"/>
                <a:gd name="T98" fmla="*/ 38 w 2223"/>
                <a:gd name="T99" fmla="*/ 7 h 629"/>
                <a:gd name="T100" fmla="*/ 25 w 2223"/>
                <a:gd name="T101" fmla="*/ 10 h 629"/>
                <a:gd name="T102" fmla="*/ 16 w 2223"/>
                <a:gd name="T103" fmla="*/ 14 h 629"/>
                <a:gd name="T104" fmla="*/ 9 w 2223"/>
                <a:gd name="T105" fmla="*/ 19 h 629"/>
                <a:gd name="T106" fmla="*/ 4 w 2223"/>
                <a:gd name="T107" fmla="*/ 23 h 629"/>
                <a:gd name="T108" fmla="*/ 1 w 2223"/>
                <a:gd name="T109" fmla="*/ 27 h 629"/>
                <a:gd name="T110" fmla="*/ 0 w 2223"/>
                <a:gd name="T111" fmla="*/ 36 h 629"/>
                <a:gd name="T112" fmla="*/ 3 w 2223"/>
                <a:gd name="T113" fmla="*/ 42 h 629"/>
                <a:gd name="T114" fmla="*/ 6 w 2223"/>
                <a:gd name="T115" fmla="*/ 40 h 62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223" h="629">
                  <a:moveTo>
                    <a:pt x="70" y="431"/>
                  </a:moveTo>
                  <a:lnTo>
                    <a:pt x="77" y="422"/>
                  </a:lnTo>
                  <a:lnTo>
                    <a:pt x="84" y="413"/>
                  </a:lnTo>
                  <a:lnTo>
                    <a:pt x="93" y="405"/>
                  </a:lnTo>
                  <a:lnTo>
                    <a:pt x="102" y="397"/>
                  </a:lnTo>
                  <a:lnTo>
                    <a:pt x="111" y="389"/>
                  </a:lnTo>
                  <a:lnTo>
                    <a:pt x="122" y="381"/>
                  </a:lnTo>
                  <a:lnTo>
                    <a:pt x="133" y="373"/>
                  </a:lnTo>
                  <a:lnTo>
                    <a:pt x="144" y="367"/>
                  </a:lnTo>
                  <a:lnTo>
                    <a:pt x="155" y="360"/>
                  </a:lnTo>
                  <a:lnTo>
                    <a:pt x="166" y="353"/>
                  </a:lnTo>
                  <a:lnTo>
                    <a:pt x="179" y="347"/>
                  </a:lnTo>
                  <a:lnTo>
                    <a:pt x="192" y="341"/>
                  </a:lnTo>
                  <a:lnTo>
                    <a:pt x="202" y="335"/>
                  </a:lnTo>
                  <a:lnTo>
                    <a:pt x="216" y="328"/>
                  </a:lnTo>
                  <a:lnTo>
                    <a:pt x="229" y="324"/>
                  </a:lnTo>
                  <a:lnTo>
                    <a:pt x="244" y="319"/>
                  </a:lnTo>
                  <a:lnTo>
                    <a:pt x="257" y="313"/>
                  </a:lnTo>
                  <a:lnTo>
                    <a:pt x="271" y="307"/>
                  </a:lnTo>
                  <a:lnTo>
                    <a:pt x="285" y="303"/>
                  </a:lnTo>
                  <a:lnTo>
                    <a:pt x="301" y="298"/>
                  </a:lnTo>
                  <a:lnTo>
                    <a:pt x="315" y="293"/>
                  </a:lnTo>
                  <a:lnTo>
                    <a:pt x="330" y="289"/>
                  </a:lnTo>
                  <a:lnTo>
                    <a:pt x="345" y="285"/>
                  </a:lnTo>
                  <a:lnTo>
                    <a:pt x="360" y="282"/>
                  </a:lnTo>
                  <a:lnTo>
                    <a:pt x="375" y="278"/>
                  </a:lnTo>
                  <a:lnTo>
                    <a:pt x="391" y="274"/>
                  </a:lnTo>
                  <a:lnTo>
                    <a:pt x="406" y="270"/>
                  </a:lnTo>
                  <a:lnTo>
                    <a:pt x="422" y="268"/>
                  </a:lnTo>
                  <a:lnTo>
                    <a:pt x="438" y="265"/>
                  </a:lnTo>
                  <a:lnTo>
                    <a:pt x="456" y="262"/>
                  </a:lnTo>
                  <a:lnTo>
                    <a:pt x="471" y="261"/>
                  </a:lnTo>
                  <a:lnTo>
                    <a:pt x="488" y="259"/>
                  </a:lnTo>
                  <a:lnTo>
                    <a:pt x="504" y="255"/>
                  </a:lnTo>
                  <a:lnTo>
                    <a:pt x="520" y="252"/>
                  </a:lnTo>
                  <a:lnTo>
                    <a:pt x="535" y="251"/>
                  </a:lnTo>
                  <a:lnTo>
                    <a:pt x="551" y="249"/>
                  </a:lnTo>
                  <a:lnTo>
                    <a:pt x="567" y="246"/>
                  </a:lnTo>
                  <a:lnTo>
                    <a:pt x="583" y="245"/>
                  </a:lnTo>
                  <a:lnTo>
                    <a:pt x="600" y="243"/>
                  </a:lnTo>
                  <a:lnTo>
                    <a:pt x="616" y="243"/>
                  </a:lnTo>
                  <a:lnTo>
                    <a:pt x="632" y="241"/>
                  </a:lnTo>
                  <a:lnTo>
                    <a:pt x="647" y="240"/>
                  </a:lnTo>
                  <a:lnTo>
                    <a:pt x="662" y="238"/>
                  </a:lnTo>
                  <a:lnTo>
                    <a:pt x="679" y="238"/>
                  </a:lnTo>
                  <a:lnTo>
                    <a:pt x="694" y="237"/>
                  </a:lnTo>
                  <a:lnTo>
                    <a:pt x="709" y="236"/>
                  </a:lnTo>
                  <a:lnTo>
                    <a:pt x="725" y="236"/>
                  </a:lnTo>
                  <a:lnTo>
                    <a:pt x="740" y="236"/>
                  </a:lnTo>
                  <a:lnTo>
                    <a:pt x="753" y="235"/>
                  </a:lnTo>
                  <a:lnTo>
                    <a:pt x="768" y="235"/>
                  </a:lnTo>
                  <a:lnTo>
                    <a:pt x="782" y="235"/>
                  </a:lnTo>
                  <a:lnTo>
                    <a:pt x="797" y="235"/>
                  </a:lnTo>
                  <a:lnTo>
                    <a:pt x="810" y="235"/>
                  </a:lnTo>
                  <a:lnTo>
                    <a:pt x="824" y="235"/>
                  </a:lnTo>
                  <a:lnTo>
                    <a:pt x="837" y="235"/>
                  </a:lnTo>
                  <a:lnTo>
                    <a:pt x="851" y="235"/>
                  </a:lnTo>
                  <a:lnTo>
                    <a:pt x="864" y="235"/>
                  </a:lnTo>
                  <a:lnTo>
                    <a:pt x="875" y="235"/>
                  </a:lnTo>
                  <a:lnTo>
                    <a:pt x="887" y="236"/>
                  </a:lnTo>
                  <a:lnTo>
                    <a:pt x="899" y="237"/>
                  </a:lnTo>
                  <a:lnTo>
                    <a:pt x="909" y="237"/>
                  </a:lnTo>
                  <a:lnTo>
                    <a:pt x="921" y="238"/>
                  </a:lnTo>
                  <a:lnTo>
                    <a:pt x="931" y="239"/>
                  </a:lnTo>
                  <a:lnTo>
                    <a:pt x="942" y="241"/>
                  </a:lnTo>
                  <a:lnTo>
                    <a:pt x="951" y="241"/>
                  </a:lnTo>
                  <a:lnTo>
                    <a:pt x="960" y="241"/>
                  </a:lnTo>
                  <a:lnTo>
                    <a:pt x="970" y="243"/>
                  </a:lnTo>
                  <a:lnTo>
                    <a:pt x="980" y="244"/>
                  </a:lnTo>
                  <a:lnTo>
                    <a:pt x="989" y="244"/>
                  </a:lnTo>
                  <a:lnTo>
                    <a:pt x="999" y="245"/>
                  </a:lnTo>
                  <a:lnTo>
                    <a:pt x="1009" y="246"/>
                  </a:lnTo>
                  <a:lnTo>
                    <a:pt x="1019" y="247"/>
                  </a:lnTo>
                  <a:lnTo>
                    <a:pt x="1028" y="247"/>
                  </a:lnTo>
                  <a:lnTo>
                    <a:pt x="1039" y="248"/>
                  </a:lnTo>
                  <a:lnTo>
                    <a:pt x="1048" y="249"/>
                  </a:lnTo>
                  <a:lnTo>
                    <a:pt x="1058" y="250"/>
                  </a:lnTo>
                  <a:lnTo>
                    <a:pt x="1067" y="251"/>
                  </a:lnTo>
                  <a:lnTo>
                    <a:pt x="1077" y="251"/>
                  </a:lnTo>
                  <a:lnTo>
                    <a:pt x="1087" y="252"/>
                  </a:lnTo>
                  <a:lnTo>
                    <a:pt x="1098" y="254"/>
                  </a:lnTo>
                  <a:lnTo>
                    <a:pt x="1106" y="254"/>
                  </a:lnTo>
                  <a:lnTo>
                    <a:pt x="1117" y="255"/>
                  </a:lnTo>
                  <a:lnTo>
                    <a:pt x="1126" y="257"/>
                  </a:lnTo>
                  <a:lnTo>
                    <a:pt x="1136" y="258"/>
                  </a:lnTo>
                  <a:lnTo>
                    <a:pt x="1145" y="259"/>
                  </a:lnTo>
                  <a:lnTo>
                    <a:pt x="1156" y="260"/>
                  </a:lnTo>
                  <a:lnTo>
                    <a:pt x="1164" y="261"/>
                  </a:lnTo>
                  <a:lnTo>
                    <a:pt x="1175" y="262"/>
                  </a:lnTo>
                  <a:lnTo>
                    <a:pt x="1184" y="263"/>
                  </a:lnTo>
                  <a:lnTo>
                    <a:pt x="1194" y="265"/>
                  </a:lnTo>
                  <a:lnTo>
                    <a:pt x="1203" y="266"/>
                  </a:lnTo>
                  <a:lnTo>
                    <a:pt x="1214" y="268"/>
                  </a:lnTo>
                  <a:lnTo>
                    <a:pt x="1222" y="269"/>
                  </a:lnTo>
                  <a:lnTo>
                    <a:pt x="1232" y="270"/>
                  </a:lnTo>
                  <a:lnTo>
                    <a:pt x="1240" y="272"/>
                  </a:lnTo>
                  <a:lnTo>
                    <a:pt x="1251" y="274"/>
                  </a:lnTo>
                  <a:lnTo>
                    <a:pt x="1260" y="275"/>
                  </a:lnTo>
                  <a:lnTo>
                    <a:pt x="1268" y="277"/>
                  </a:lnTo>
                  <a:lnTo>
                    <a:pt x="1277" y="278"/>
                  </a:lnTo>
                  <a:lnTo>
                    <a:pt x="1287" y="279"/>
                  </a:lnTo>
                  <a:lnTo>
                    <a:pt x="1296" y="280"/>
                  </a:lnTo>
                  <a:lnTo>
                    <a:pt x="1306" y="282"/>
                  </a:lnTo>
                  <a:lnTo>
                    <a:pt x="1315" y="283"/>
                  </a:lnTo>
                  <a:lnTo>
                    <a:pt x="1323" y="287"/>
                  </a:lnTo>
                  <a:lnTo>
                    <a:pt x="1332" y="288"/>
                  </a:lnTo>
                  <a:lnTo>
                    <a:pt x="1340" y="289"/>
                  </a:lnTo>
                  <a:lnTo>
                    <a:pt x="1349" y="291"/>
                  </a:lnTo>
                  <a:lnTo>
                    <a:pt x="1357" y="294"/>
                  </a:lnTo>
                  <a:lnTo>
                    <a:pt x="1366" y="296"/>
                  </a:lnTo>
                  <a:lnTo>
                    <a:pt x="1375" y="297"/>
                  </a:lnTo>
                  <a:lnTo>
                    <a:pt x="1383" y="301"/>
                  </a:lnTo>
                  <a:lnTo>
                    <a:pt x="1392" y="304"/>
                  </a:lnTo>
                  <a:lnTo>
                    <a:pt x="1399" y="306"/>
                  </a:lnTo>
                  <a:lnTo>
                    <a:pt x="1407" y="307"/>
                  </a:lnTo>
                  <a:lnTo>
                    <a:pt x="1415" y="309"/>
                  </a:lnTo>
                  <a:lnTo>
                    <a:pt x="1424" y="312"/>
                  </a:lnTo>
                  <a:lnTo>
                    <a:pt x="1432" y="316"/>
                  </a:lnTo>
                  <a:lnTo>
                    <a:pt x="1439" y="318"/>
                  </a:lnTo>
                  <a:lnTo>
                    <a:pt x="1447" y="321"/>
                  </a:lnTo>
                  <a:lnTo>
                    <a:pt x="1455" y="324"/>
                  </a:lnTo>
                  <a:lnTo>
                    <a:pt x="1462" y="326"/>
                  </a:lnTo>
                  <a:lnTo>
                    <a:pt x="1470" y="329"/>
                  </a:lnTo>
                  <a:lnTo>
                    <a:pt x="1477" y="333"/>
                  </a:lnTo>
                  <a:lnTo>
                    <a:pt x="1484" y="335"/>
                  </a:lnTo>
                  <a:lnTo>
                    <a:pt x="1491" y="338"/>
                  </a:lnTo>
                  <a:lnTo>
                    <a:pt x="1498" y="342"/>
                  </a:lnTo>
                  <a:lnTo>
                    <a:pt x="1506" y="346"/>
                  </a:lnTo>
                  <a:lnTo>
                    <a:pt x="1513" y="350"/>
                  </a:lnTo>
                  <a:lnTo>
                    <a:pt x="1519" y="353"/>
                  </a:lnTo>
                  <a:lnTo>
                    <a:pt x="1525" y="355"/>
                  </a:lnTo>
                  <a:lnTo>
                    <a:pt x="1530" y="358"/>
                  </a:lnTo>
                  <a:lnTo>
                    <a:pt x="1537" y="363"/>
                  </a:lnTo>
                  <a:lnTo>
                    <a:pt x="1542" y="365"/>
                  </a:lnTo>
                  <a:lnTo>
                    <a:pt x="1547" y="368"/>
                  </a:lnTo>
                  <a:lnTo>
                    <a:pt x="1554" y="371"/>
                  </a:lnTo>
                  <a:lnTo>
                    <a:pt x="1559" y="375"/>
                  </a:lnTo>
                  <a:lnTo>
                    <a:pt x="1563" y="378"/>
                  </a:lnTo>
                  <a:lnTo>
                    <a:pt x="1569" y="381"/>
                  </a:lnTo>
                  <a:lnTo>
                    <a:pt x="1572" y="383"/>
                  </a:lnTo>
                  <a:lnTo>
                    <a:pt x="1579" y="387"/>
                  </a:lnTo>
                  <a:lnTo>
                    <a:pt x="1587" y="393"/>
                  </a:lnTo>
                  <a:lnTo>
                    <a:pt x="1596" y="400"/>
                  </a:lnTo>
                  <a:lnTo>
                    <a:pt x="1602" y="405"/>
                  </a:lnTo>
                  <a:lnTo>
                    <a:pt x="1609" y="410"/>
                  </a:lnTo>
                  <a:lnTo>
                    <a:pt x="1615" y="416"/>
                  </a:lnTo>
                  <a:lnTo>
                    <a:pt x="1622" y="422"/>
                  </a:lnTo>
                  <a:lnTo>
                    <a:pt x="1627" y="427"/>
                  </a:lnTo>
                  <a:lnTo>
                    <a:pt x="1631" y="433"/>
                  </a:lnTo>
                  <a:lnTo>
                    <a:pt x="1636" y="438"/>
                  </a:lnTo>
                  <a:lnTo>
                    <a:pt x="1641" y="444"/>
                  </a:lnTo>
                  <a:lnTo>
                    <a:pt x="1644" y="448"/>
                  </a:lnTo>
                  <a:lnTo>
                    <a:pt x="1646" y="454"/>
                  </a:lnTo>
                  <a:lnTo>
                    <a:pt x="1649" y="457"/>
                  </a:lnTo>
                  <a:lnTo>
                    <a:pt x="1654" y="464"/>
                  </a:lnTo>
                  <a:lnTo>
                    <a:pt x="1657" y="472"/>
                  </a:lnTo>
                  <a:lnTo>
                    <a:pt x="1661" y="482"/>
                  </a:lnTo>
                  <a:lnTo>
                    <a:pt x="1663" y="489"/>
                  </a:lnTo>
                  <a:lnTo>
                    <a:pt x="1666" y="498"/>
                  </a:lnTo>
                  <a:lnTo>
                    <a:pt x="1668" y="505"/>
                  </a:lnTo>
                  <a:lnTo>
                    <a:pt x="1670" y="513"/>
                  </a:lnTo>
                  <a:lnTo>
                    <a:pt x="1670" y="521"/>
                  </a:lnTo>
                  <a:lnTo>
                    <a:pt x="1671" y="528"/>
                  </a:lnTo>
                  <a:lnTo>
                    <a:pt x="1672" y="536"/>
                  </a:lnTo>
                  <a:lnTo>
                    <a:pt x="1673" y="543"/>
                  </a:lnTo>
                  <a:lnTo>
                    <a:pt x="1673" y="551"/>
                  </a:lnTo>
                  <a:lnTo>
                    <a:pt x="1673" y="558"/>
                  </a:lnTo>
                  <a:lnTo>
                    <a:pt x="1674" y="567"/>
                  </a:lnTo>
                  <a:lnTo>
                    <a:pt x="1675" y="574"/>
                  </a:lnTo>
                  <a:lnTo>
                    <a:pt x="1675" y="580"/>
                  </a:lnTo>
                  <a:lnTo>
                    <a:pt x="1675" y="586"/>
                  </a:lnTo>
                  <a:lnTo>
                    <a:pt x="1675" y="590"/>
                  </a:lnTo>
                  <a:lnTo>
                    <a:pt x="1675" y="596"/>
                  </a:lnTo>
                  <a:lnTo>
                    <a:pt x="1675" y="603"/>
                  </a:lnTo>
                  <a:lnTo>
                    <a:pt x="1676" y="605"/>
                  </a:lnTo>
                  <a:lnTo>
                    <a:pt x="1681" y="629"/>
                  </a:lnTo>
                  <a:lnTo>
                    <a:pt x="1681" y="628"/>
                  </a:lnTo>
                  <a:lnTo>
                    <a:pt x="1683" y="628"/>
                  </a:lnTo>
                  <a:lnTo>
                    <a:pt x="1687" y="627"/>
                  </a:lnTo>
                  <a:lnTo>
                    <a:pt x="1693" y="626"/>
                  </a:lnTo>
                  <a:lnTo>
                    <a:pt x="1701" y="624"/>
                  </a:lnTo>
                  <a:lnTo>
                    <a:pt x="1710" y="622"/>
                  </a:lnTo>
                  <a:lnTo>
                    <a:pt x="1715" y="621"/>
                  </a:lnTo>
                  <a:lnTo>
                    <a:pt x="1719" y="620"/>
                  </a:lnTo>
                  <a:lnTo>
                    <a:pt x="1726" y="619"/>
                  </a:lnTo>
                  <a:lnTo>
                    <a:pt x="1732" y="619"/>
                  </a:lnTo>
                  <a:lnTo>
                    <a:pt x="1738" y="617"/>
                  </a:lnTo>
                  <a:lnTo>
                    <a:pt x="1744" y="616"/>
                  </a:lnTo>
                  <a:lnTo>
                    <a:pt x="1750" y="614"/>
                  </a:lnTo>
                  <a:lnTo>
                    <a:pt x="1757" y="614"/>
                  </a:lnTo>
                  <a:lnTo>
                    <a:pt x="1764" y="612"/>
                  </a:lnTo>
                  <a:lnTo>
                    <a:pt x="1772" y="611"/>
                  </a:lnTo>
                  <a:lnTo>
                    <a:pt x="1779" y="609"/>
                  </a:lnTo>
                  <a:lnTo>
                    <a:pt x="1788" y="607"/>
                  </a:lnTo>
                  <a:lnTo>
                    <a:pt x="1795" y="605"/>
                  </a:lnTo>
                  <a:lnTo>
                    <a:pt x="1803" y="604"/>
                  </a:lnTo>
                  <a:lnTo>
                    <a:pt x="1812" y="602"/>
                  </a:lnTo>
                  <a:lnTo>
                    <a:pt x="1820" y="601"/>
                  </a:lnTo>
                  <a:lnTo>
                    <a:pt x="1830" y="599"/>
                  </a:lnTo>
                  <a:lnTo>
                    <a:pt x="1838" y="597"/>
                  </a:lnTo>
                  <a:lnTo>
                    <a:pt x="1847" y="595"/>
                  </a:lnTo>
                  <a:lnTo>
                    <a:pt x="1857" y="595"/>
                  </a:lnTo>
                  <a:lnTo>
                    <a:pt x="1865" y="591"/>
                  </a:lnTo>
                  <a:lnTo>
                    <a:pt x="1874" y="589"/>
                  </a:lnTo>
                  <a:lnTo>
                    <a:pt x="1882" y="587"/>
                  </a:lnTo>
                  <a:lnTo>
                    <a:pt x="1892" y="586"/>
                  </a:lnTo>
                  <a:lnTo>
                    <a:pt x="1901" y="583"/>
                  </a:lnTo>
                  <a:lnTo>
                    <a:pt x="1909" y="581"/>
                  </a:lnTo>
                  <a:lnTo>
                    <a:pt x="1919" y="578"/>
                  </a:lnTo>
                  <a:lnTo>
                    <a:pt x="1929" y="577"/>
                  </a:lnTo>
                  <a:lnTo>
                    <a:pt x="1937" y="574"/>
                  </a:lnTo>
                  <a:lnTo>
                    <a:pt x="1947" y="572"/>
                  </a:lnTo>
                  <a:lnTo>
                    <a:pt x="1955" y="569"/>
                  </a:lnTo>
                  <a:lnTo>
                    <a:pt x="1965" y="568"/>
                  </a:lnTo>
                  <a:lnTo>
                    <a:pt x="1974" y="565"/>
                  </a:lnTo>
                  <a:lnTo>
                    <a:pt x="1983" y="562"/>
                  </a:lnTo>
                  <a:lnTo>
                    <a:pt x="1992" y="560"/>
                  </a:lnTo>
                  <a:lnTo>
                    <a:pt x="2002" y="558"/>
                  </a:lnTo>
                  <a:lnTo>
                    <a:pt x="2009" y="556"/>
                  </a:lnTo>
                  <a:lnTo>
                    <a:pt x="2018" y="553"/>
                  </a:lnTo>
                  <a:lnTo>
                    <a:pt x="2026" y="549"/>
                  </a:lnTo>
                  <a:lnTo>
                    <a:pt x="2035" y="548"/>
                  </a:lnTo>
                  <a:lnTo>
                    <a:pt x="2042" y="545"/>
                  </a:lnTo>
                  <a:lnTo>
                    <a:pt x="2050" y="542"/>
                  </a:lnTo>
                  <a:lnTo>
                    <a:pt x="2059" y="540"/>
                  </a:lnTo>
                  <a:lnTo>
                    <a:pt x="2067" y="538"/>
                  </a:lnTo>
                  <a:lnTo>
                    <a:pt x="2074" y="534"/>
                  </a:lnTo>
                  <a:lnTo>
                    <a:pt x="2080" y="531"/>
                  </a:lnTo>
                  <a:lnTo>
                    <a:pt x="2087" y="529"/>
                  </a:lnTo>
                  <a:lnTo>
                    <a:pt x="2095" y="527"/>
                  </a:lnTo>
                  <a:lnTo>
                    <a:pt x="2100" y="524"/>
                  </a:lnTo>
                  <a:lnTo>
                    <a:pt x="2107" y="522"/>
                  </a:lnTo>
                  <a:lnTo>
                    <a:pt x="2113" y="519"/>
                  </a:lnTo>
                  <a:lnTo>
                    <a:pt x="2120" y="517"/>
                  </a:lnTo>
                  <a:lnTo>
                    <a:pt x="2124" y="514"/>
                  </a:lnTo>
                  <a:lnTo>
                    <a:pt x="2129" y="511"/>
                  </a:lnTo>
                  <a:lnTo>
                    <a:pt x="2134" y="509"/>
                  </a:lnTo>
                  <a:lnTo>
                    <a:pt x="2139" y="505"/>
                  </a:lnTo>
                  <a:lnTo>
                    <a:pt x="2148" y="500"/>
                  </a:lnTo>
                  <a:lnTo>
                    <a:pt x="2156" y="496"/>
                  </a:lnTo>
                  <a:lnTo>
                    <a:pt x="2163" y="490"/>
                  </a:lnTo>
                  <a:lnTo>
                    <a:pt x="2170" y="486"/>
                  </a:lnTo>
                  <a:lnTo>
                    <a:pt x="2178" y="482"/>
                  </a:lnTo>
                  <a:lnTo>
                    <a:pt x="2184" y="478"/>
                  </a:lnTo>
                  <a:lnTo>
                    <a:pt x="2188" y="473"/>
                  </a:lnTo>
                  <a:lnTo>
                    <a:pt x="2194" y="469"/>
                  </a:lnTo>
                  <a:lnTo>
                    <a:pt x="2198" y="465"/>
                  </a:lnTo>
                  <a:lnTo>
                    <a:pt x="2203" y="463"/>
                  </a:lnTo>
                  <a:lnTo>
                    <a:pt x="2210" y="455"/>
                  </a:lnTo>
                  <a:lnTo>
                    <a:pt x="2215" y="448"/>
                  </a:lnTo>
                  <a:lnTo>
                    <a:pt x="2218" y="440"/>
                  </a:lnTo>
                  <a:lnTo>
                    <a:pt x="2221" y="433"/>
                  </a:lnTo>
                  <a:lnTo>
                    <a:pt x="2222" y="425"/>
                  </a:lnTo>
                  <a:lnTo>
                    <a:pt x="2223" y="419"/>
                  </a:lnTo>
                  <a:lnTo>
                    <a:pt x="2221" y="410"/>
                  </a:lnTo>
                  <a:lnTo>
                    <a:pt x="2220" y="400"/>
                  </a:lnTo>
                  <a:lnTo>
                    <a:pt x="2216" y="391"/>
                  </a:lnTo>
                  <a:lnTo>
                    <a:pt x="2215" y="382"/>
                  </a:lnTo>
                  <a:lnTo>
                    <a:pt x="2212" y="377"/>
                  </a:lnTo>
                  <a:lnTo>
                    <a:pt x="2210" y="371"/>
                  </a:lnTo>
                  <a:lnTo>
                    <a:pt x="2207" y="367"/>
                  </a:lnTo>
                  <a:lnTo>
                    <a:pt x="2206" y="364"/>
                  </a:lnTo>
                  <a:lnTo>
                    <a:pt x="2199" y="356"/>
                  </a:lnTo>
                  <a:lnTo>
                    <a:pt x="2194" y="352"/>
                  </a:lnTo>
                  <a:lnTo>
                    <a:pt x="2186" y="346"/>
                  </a:lnTo>
                  <a:lnTo>
                    <a:pt x="2179" y="342"/>
                  </a:lnTo>
                  <a:lnTo>
                    <a:pt x="2172" y="339"/>
                  </a:lnTo>
                  <a:lnTo>
                    <a:pt x="2166" y="338"/>
                  </a:lnTo>
                  <a:lnTo>
                    <a:pt x="2158" y="335"/>
                  </a:lnTo>
                  <a:lnTo>
                    <a:pt x="2151" y="335"/>
                  </a:lnTo>
                  <a:lnTo>
                    <a:pt x="2144" y="335"/>
                  </a:lnTo>
                  <a:lnTo>
                    <a:pt x="2140" y="335"/>
                  </a:lnTo>
                  <a:lnTo>
                    <a:pt x="2132" y="335"/>
                  </a:lnTo>
                  <a:lnTo>
                    <a:pt x="2129" y="336"/>
                  </a:lnTo>
                  <a:lnTo>
                    <a:pt x="2127" y="336"/>
                  </a:lnTo>
                  <a:lnTo>
                    <a:pt x="2123" y="338"/>
                  </a:lnTo>
                  <a:lnTo>
                    <a:pt x="2119" y="338"/>
                  </a:lnTo>
                  <a:lnTo>
                    <a:pt x="2114" y="340"/>
                  </a:lnTo>
                  <a:lnTo>
                    <a:pt x="2109" y="341"/>
                  </a:lnTo>
                  <a:lnTo>
                    <a:pt x="2105" y="343"/>
                  </a:lnTo>
                  <a:lnTo>
                    <a:pt x="2097" y="345"/>
                  </a:lnTo>
                  <a:lnTo>
                    <a:pt x="2091" y="346"/>
                  </a:lnTo>
                  <a:lnTo>
                    <a:pt x="2083" y="348"/>
                  </a:lnTo>
                  <a:lnTo>
                    <a:pt x="2076" y="351"/>
                  </a:lnTo>
                  <a:lnTo>
                    <a:pt x="2067" y="353"/>
                  </a:lnTo>
                  <a:lnTo>
                    <a:pt x="2059" y="354"/>
                  </a:lnTo>
                  <a:lnTo>
                    <a:pt x="2049" y="356"/>
                  </a:lnTo>
                  <a:lnTo>
                    <a:pt x="2039" y="360"/>
                  </a:lnTo>
                  <a:lnTo>
                    <a:pt x="2033" y="360"/>
                  </a:lnTo>
                  <a:lnTo>
                    <a:pt x="2027" y="362"/>
                  </a:lnTo>
                  <a:lnTo>
                    <a:pt x="2022" y="362"/>
                  </a:lnTo>
                  <a:lnTo>
                    <a:pt x="2016" y="363"/>
                  </a:lnTo>
                  <a:lnTo>
                    <a:pt x="2010" y="363"/>
                  </a:lnTo>
                  <a:lnTo>
                    <a:pt x="2004" y="365"/>
                  </a:lnTo>
                  <a:lnTo>
                    <a:pt x="1998" y="365"/>
                  </a:lnTo>
                  <a:lnTo>
                    <a:pt x="1993" y="367"/>
                  </a:lnTo>
                  <a:lnTo>
                    <a:pt x="1987" y="367"/>
                  </a:lnTo>
                  <a:lnTo>
                    <a:pt x="1980" y="369"/>
                  </a:lnTo>
                  <a:lnTo>
                    <a:pt x="1974" y="369"/>
                  </a:lnTo>
                  <a:lnTo>
                    <a:pt x="1967" y="371"/>
                  </a:lnTo>
                  <a:lnTo>
                    <a:pt x="1961" y="371"/>
                  </a:lnTo>
                  <a:lnTo>
                    <a:pt x="1954" y="372"/>
                  </a:lnTo>
                  <a:lnTo>
                    <a:pt x="1948" y="372"/>
                  </a:lnTo>
                  <a:lnTo>
                    <a:pt x="1941" y="375"/>
                  </a:lnTo>
                  <a:lnTo>
                    <a:pt x="1934" y="375"/>
                  </a:lnTo>
                  <a:lnTo>
                    <a:pt x="1928" y="376"/>
                  </a:lnTo>
                  <a:lnTo>
                    <a:pt x="1920" y="376"/>
                  </a:lnTo>
                  <a:lnTo>
                    <a:pt x="1913" y="377"/>
                  </a:lnTo>
                  <a:lnTo>
                    <a:pt x="1905" y="377"/>
                  </a:lnTo>
                  <a:lnTo>
                    <a:pt x="1899" y="378"/>
                  </a:lnTo>
                  <a:lnTo>
                    <a:pt x="1892" y="378"/>
                  </a:lnTo>
                  <a:lnTo>
                    <a:pt x="1885" y="379"/>
                  </a:lnTo>
                  <a:lnTo>
                    <a:pt x="1876" y="379"/>
                  </a:lnTo>
                  <a:lnTo>
                    <a:pt x="1870" y="379"/>
                  </a:lnTo>
                  <a:lnTo>
                    <a:pt x="1861" y="379"/>
                  </a:lnTo>
                  <a:lnTo>
                    <a:pt x="1855" y="379"/>
                  </a:lnTo>
                  <a:lnTo>
                    <a:pt x="1847" y="379"/>
                  </a:lnTo>
                  <a:lnTo>
                    <a:pt x="1838" y="379"/>
                  </a:lnTo>
                  <a:lnTo>
                    <a:pt x="1831" y="379"/>
                  </a:lnTo>
                  <a:lnTo>
                    <a:pt x="1824" y="380"/>
                  </a:lnTo>
                  <a:lnTo>
                    <a:pt x="1816" y="379"/>
                  </a:lnTo>
                  <a:lnTo>
                    <a:pt x="1808" y="378"/>
                  </a:lnTo>
                  <a:lnTo>
                    <a:pt x="1801" y="377"/>
                  </a:lnTo>
                  <a:lnTo>
                    <a:pt x="1792" y="377"/>
                  </a:lnTo>
                  <a:lnTo>
                    <a:pt x="1785" y="376"/>
                  </a:lnTo>
                  <a:lnTo>
                    <a:pt x="1778" y="375"/>
                  </a:lnTo>
                  <a:lnTo>
                    <a:pt x="1771" y="373"/>
                  </a:lnTo>
                  <a:lnTo>
                    <a:pt x="1765" y="373"/>
                  </a:lnTo>
                  <a:lnTo>
                    <a:pt x="1757" y="371"/>
                  </a:lnTo>
                  <a:lnTo>
                    <a:pt x="1750" y="371"/>
                  </a:lnTo>
                  <a:lnTo>
                    <a:pt x="1743" y="370"/>
                  </a:lnTo>
                  <a:lnTo>
                    <a:pt x="1738" y="369"/>
                  </a:lnTo>
                  <a:lnTo>
                    <a:pt x="1730" y="367"/>
                  </a:lnTo>
                  <a:lnTo>
                    <a:pt x="1724" y="366"/>
                  </a:lnTo>
                  <a:lnTo>
                    <a:pt x="1717" y="365"/>
                  </a:lnTo>
                  <a:lnTo>
                    <a:pt x="1711" y="364"/>
                  </a:lnTo>
                  <a:lnTo>
                    <a:pt x="1704" y="363"/>
                  </a:lnTo>
                  <a:lnTo>
                    <a:pt x="1698" y="361"/>
                  </a:lnTo>
                  <a:lnTo>
                    <a:pt x="1691" y="358"/>
                  </a:lnTo>
                  <a:lnTo>
                    <a:pt x="1686" y="357"/>
                  </a:lnTo>
                  <a:lnTo>
                    <a:pt x="1681" y="354"/>
                  </a:lnTo>
                  <a:lnTo>
                    <a:pt x="1674" y="354"/>
                  </a:lnTo>
                  <a:lnTo>
                    <a:pt x="1669" y="351"/>
                  </a:lnTo>
                  <a:lnTo>
                    <a:pt x="1663" y="350"/>
                  </a:lnTo>
                  <a:lnTo>
                    <a:pt x="1657" y="347"/>
                  </a:lnTo>
                  <a:lnTo>
                    <a:pt x="1652" y="345"/>
                  </a:lnTo>
                  <a:lnTo>
                    <a:pt x="1645" y="343"/>
                  </a:lnTo>
                  <a:lnTo>
                    <a:pt x="1640" y="341"/>
                  </a:lnTo>
                  <a:lnTo>
                    <a:pt x="1634" y="339"/>
                  </a:lnTo>
                  <a:lnTo>
                    <a:pt x="1629" y="337"/>
                  </a:lnTo>
                  <a:lnTo>
                    <a:pt x="1624" y="335"/>
                  </a:lnTo>
                  <a:lnTo>
                    <a:pt x="1618" y="334"/>
                  </a:lnTo>
                  <a:lnTo>
                    <a:pt x="1613" y="331"/>
                  </a:lnTo>
                  <a:lnTo>
                    <a:pt x="1608" y="327"/>
                  </a:lnTo>
                  <a:lnTo>
                    <a:pt x="1601" y="325"/>
                  </a:lnTo>
                  <a:lnTo>
                    <a:pt x="1596" y="323"/>
                  </a:lnTo>
                  <a:lnTo>
                    <a:pt x="1590" y="320"/>
                  </a:lnTo>
                  <a:lnTo>
                    <a:pt x="1585" y="318"/>
                  </a:lnTo>
                  <a:lnTo>
                    <a:pt x="1580" y="316"/>
                  </a:lnTo>
                  <a:lnTo>
                    <a:pt x="1574" y="313"/>
                  </a:lnTo>
                  <a:lnTo>
                    <a:pt x="1569" y="310"/>
                  </a:lnTo>
                  <a:lnTo>
                    <a:pt x="1564" y="307"/>
                  </a:lnTo>
                  <a:lnTo>
                    <a:pt x="1558" y="305"/>
                  </a:lnTo>
                  <a:lnTo>
                    <a:pt x="1554" y="302"/>
                  </a:lnTo>
                  <a:lnTo>
                    <a:pt x="1547" y="298"/>
                  </a:lnTo>
                  <a:lnTo>
                    <a:pt x="1543" y="296"/>
                  </a:lnTo>
                  <a:lnTo>
                    <a:pt x="1538" y="293"/>
                  </a:lnTo>
                  <a:lnTo>
                    <a:pt x="1534" y="290"/>
                  </a:lnTo>
                  <a:lnTo>
                    <a:pt x="1527" y="287"/>
                  </a:lnTo>
                  <a:lnTo>
                    <a:pt x="1522" y="283"/>
                  </a:lnTo>
                  <a:lnTo>
                    <a:pt x="1517" y="280"/>
                  </a:lnTo>
                  <a:lnTo>
                    <a:pt x="1512" y="278"/>
                  </a:lnTo>
                  <a:lnTo>
                    <a:pt x="1507" y="275"/>
                  </a:lnTo>
                  <a:lnTo>
                    <a:pt x="1500" y="272"/>
                  </a:lnTo>
                  <a:lnTo>
                    <a:pt x="1496" y="269"/>
                  </a:lnTo>
                  <a:lnTo>
                    <a:pt x="1491" y="266"/>
                  </a:lnTo>
                  <a:lnTo>
                    <a:pt x="1485" y="262"/>
                  </a:lnTo>
                  <a:lnTo>
                    <a:pt x="1480" y="260"/>
                  </a:lnTo>
                  <a:lnTo>
                    <a:pt x="1473" y="257"/>
                  </a:lnTo>
                  <a:lnTo>
                    <a:pt x="1469" y="253"/>
                  </a:lnTo>
                  <a:lnTo>
                    <a:pt x="1463" y="250"/>
                  </a:lnTo>
                  <a:lnTo>
                    <a:pt x="1458" y="247"/>
                  </a:lnTo>
                  <a:lnTo>
                    <a:pt x="1452" y="244"/>
                  </a:lnTo>
                  <a:lnTo>
                    <a:pt x="1448" y="241"/>
                  </a:lnTo>
                  <a:lnTo>
                    <a:pt x="1442" y="237"/>
                  </a:lnTo>
                  <a:lnTo>
                    <a:pt x="1436" y="234"/>
                  </a:lnTo>
                  <a:lnTo>
                    <a:pt x="1430" y="231"/>
                  </a:lnTo>
                  <a:lnTo>
                    <a:pt x="1425" y="228"/>
                  </a:lnTo>
                  <a:lnTo>
                    <a:pt x="1419" y="223"/>
                  </a:lnTo>
                  <a:lnTo>
                    <a:pt x="1413" y="221"/>
                  </a:lnTo>
                  <a:lnTo>
                    <a:pt x="1408" y="218"/>
                  </a:lnTo>
                  <a:lnTo>
                    <a:pt x="1404" y="215"/>
                  </a:lnTo>
                  <a:lnTo>
                    <a:pt x="1397" y="213"/>
                  </a:lnTo>
                  <a:lnTo>
                    <a:pt x="1392" y="209"/>
                  </a:lnTo>
                  <a:lnTo>
                    <a:pt x="1388" y="206"/>
                  </a:lnTo>
                  <a:lnTo>
                    <a:pt x="1382" y="204"/>
                  </a:lnTo>
                  <a:lnTo>
                    <a:pt x="1378" y="201"/>
                  </a:lnTo>
                  <a:lnTo>
                    <a:pt x="1372" y="197"/>
                  </a:lnTo>
                  <a:lnTo>
                    <a:pt x="1368" y="195"/>
                  </a:lnTo>
                  <a:lnTo>
                    <a:pt x="1364" y="193"/>
                  </a:lnTo>
                  <a:lnTo>
                    <a:pt x="1359" y="190"/>
                  </a:lnTo>
                  <a:lnTo>
                    <a:pt x="1354" y="187"/>
                  </a:lnTo>
                  <a:lnTo>
                    <a:pt x="1350" y="185"/>
                  </a:lnTo>
                  <a:lnTo>
                    <a:pt x="1346" y="182"/>
                  </a:lnTo>
                  <a:lnTo>
                    <a:pt x="1337" y="177"/>
                  </a:lnTo>
                  <a:lnTo>
                    <a:pt x="1328" y="173"/>
                  </a:lnTo>
                  <a:lnTo>
                    <a:pt x="1320" y="167"/>
                  </a:lnTo>
                  <a:lnTo>
                    <a:pt x="1313" y="163"/>
                  </a:lnTo>
                  <a:lnTo>
                    <a:pt x="1306" y="158"/>
                  </a:lnTo>
                  <a:lnTo>
                    <a:pt x="1298" y="155"/>
                  </a:lnTo>
                  <a:lnTo>
                    <a:pt x="1291" y="149"/>
                  </a:lnTo>
                  <a:lnTo>
                    <a:pt x="1284" y="145"/>
                  </a:lnTo>
                  <a:lnTo>
                    <a:pt x="1277" y="140"/>
                  </a:lnTo>
                  <a:lnTo>
                    <a:pt x="1271" y="136"/>
                  </a:lnTo>
                  <a:lnTo>
                    <a:pt x="1265" y="131"/>
                  </a:lnTo>
                  <a:lnTo>
                    <a:pt x="1260" y="128"/>
                  </a:lnTo>
                  <a:lnTo>
                    <a:pt x="1253" y="122"/>
                  </a:lnTo>
                  <a:lnTo>
                    <a:pt x="1249" y="120"/>
                  </a:lnTo>
                  <a:lnTo>
                    <a:pt x="1243" y="115"/>
                  </a:lnTo>
                  <a:lnTo>
                    <a:pt x="1237" y="112"/>
                  </a:lnTo>
                  <a:lnTo>
                    <a:pt x="1232" y="107"/>
                  </a:lnTo>
                  <a:lnTo>
                    <a:pt x="1229" y="104"/>
                  </a:lnTo>
                  <a:lnTo>
                    <a:pt x="1220" y="97"/>
                  </a:lnTo>
                  <a:lnTo>
                    <a:pt x="1214" y="90"/>
                  </a:lnTo>
                  <a:lnTo>
                    <a:pt x="1206" y="83"/>
                  </a:lnTo>
                  <a:lnTo>
                    <a:pt x="1200" y="74"/>
                  </a:lnTo>
                  <a:lnTo>
                    <a:pt x="1193" y="67"/>
                  </a:lnTo>
                  <a:lnTo>
                    <a:pt x="1187" y="59"/>
                  </a:lnTo>
                  <a:lnTo>
                    <a:pt x="1181" y="52"/>
                  </a:lnTo>
                  <a:lnTo>
                    <a:pt x="1176" y="45"/>
                  </a:lnTo>
                  <a:lnTo>
                    <a:pt x="1170" y="38"/>
                  </a:lnTo>
                  <a:lnTo>
                    <a:pt x="1166" y="31"/>
                  </a:lnTo>
                  <a:lnTo>
                    <a:pt x="1160" y="25"/>
                  </a:lnTo>
                  <a:lnTo>
                    <a:pt x="1157" y="18"/>
                  </a:lnTo>
                  <a:lnTo>
                    <a:pt x="1153" y="13"/>
                  </a:lnTo>
                  <a:lnTo>
                    <a:pt x="1150" y="10"/>
                  </a:lnTo>
                  <a:lnTo>
                    <a:pt x="1147" y="3"/>
                  </a:lnTo>
                  <a:lnTo>
                    <a:pt x="1146" y="1"/>
                  </a:lnTo>
                  <a:lnTo>
                    <a:pt x="1144" y="0"/>
                  </a:lnTo>
                  <a:lnTo>
                    <a:pt x="1141" y="0"/>
                  </a:lnTo>
                  <a:lnTo>
                    <a:pt x="1135" y="0"/>
                  </a:lnTo>
                  <a:lnTo>
                    <a:pt x="1130" y="0"/>
                  </a:lnTo>
                  <a:lnTo>
                    <a:pt x="1125" y="0"/>
                  </a:lnTo>
                  <a:lnTo>
                    <a:pt x="1120" y="0"/>
                  </a:lnTo>
                  <a:lnTo>
                    <a:pt x="1114" y="0"/>
                  </a:lnTo>
                  <a:lnTo>
                    <a:pt x="1109" y="0"/>
                  </a:lnTo>
                  <a:lnTo>
                    <a:pt x="1103" y="0"/>
                  </a:lnTo>
                  <a:lnTo>
                    <a:pt x="1098" y="0"/>
                  </a:lnTo>
                  <a:lnTo>
                    <a:pt x="1091" y="0"/>
                  </a:lnTo>
                  <a:lnTo>
                    <a:pt x="1085" y="0"/>
                  </a:lnTo>
                  <a:lnTo>
                    <a:pt x="1075" y="0"/>
                  </a:lnTo>
                  <a:lnTo>
                    <a:pt x="1068" y="0"/>
                  </a:lnTo>
                  <a:lnTo>
                    <a:pt x="1059" y="0"/>
                  </a:lnTo>
                  <a:lnTo>
                    <a:pt x="1052" y="0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24" y="0"/>
                  </a:lnTo>
                  <a:lnTo>
                    <a:pt x="1014" y="0"/>
                  </a:lnTo>
                  <a:lnTo>
                    <a:pt x="1003" y="0"/>
                  </a:lnTo>
                  <a:lnTo>
                    <a:pt x="992" y="0"/>
                  </a:lnTo>
                  <a:lnTo>
                    <a:pt x="982" y="0"/>
                  </a:lnTo>
                  <a:lnTo>
                    <a:pt x="971" y="1"/>
                  </a:lnTo>
                  <a:lnTo>
                    <a:pt x="958" y="1"/>
                  </a:lnTo>
                  <a:lnTo>
                    <a:pt x="947" y="2"/>
                  </a:lnTo>
                  <a:lnTo>
                    <a:pt x="936" y="3"/>
                  </a:lnTo>
                  <a:lnTo>
                    <a:pt x="924" y="4"/>
                  </a:lnTo>
                  <a:lnTo>
                    <a:pt x="910" y="4"/>
                  </a:lnTo>
                  <a:lnTo>
                    <a:pt x="898" y="4"/>
                  </a:lnTo>
                  <a:lnTo>
                    <a:pt x="884" y="5"/>
                  </a:lnTo>
                  <a:lnTo>
                    <a:pt x="872" y="6"/>
                  </a:lnTo>
                  <a:lnTo>
                    <a:pt x="857" y="6"/>
                  </a:lnTo>
                  <a:lnTo>
                    <a:pt x="844" y="9"/>
                  </a:lnTo>
                  <a:lnTo>
                    <a:pt x="830" y="10"/>
                  </a:lnTo>
                  <a:lnTo>
                    <a:pt x="817" y="11"/>
                  </a:lnTo>
                  <a:lnTo>
                    <a:pt x="802" y="11"/>
                  </a:lnTo>
                  <a:lnTo>
                    <a:pt x="788" y="13"/>
                  </a:lnTo>
                  <a:lnTo>
                    <a:pt x="773" y="14"/>
                  </a:lnTo>
                  <a:lnTo>
                    <a:pt x="759" y="16"/>
                  </a:lnTo>
                  <a:lnTo>
                    <a:pt x="744" y="17"/>
                  </a:lnTo>
                  <a:lnTo>
                    <a:pt x="729" y="18"/>
                  </a:lnTo>
                  <a:lnTo>
                    <a:pt x="714" y="20"/>
                  </a:lnTo>
                  <a:lnTo>
                    <a:pt x="699" y="24"/>
                  </a:lnTo>
                  <a:lnTo>
                    <a:pt x="683" y="25"/>
                  </a:lnTo>
                  <a:lnTo>
                    <a:pt x="668" y="27"/>
                  </a:lnTo>
                  <a:lnTo>
                    <a:pt x="652" y="28"/>
                  </a:lnTo>
                  <a:lnTo>
                    <a:pt x="636" y="31"/>
                  </a:lnTo>
                  <a:lnTo>
                    <a:pt x="620" y="33"/>
                  </a:lnTo>
                  <a:lnTo>
                    <a:pt x="605" y="35"/>
                  </a:lnTo>
                  <a:lnTo>
                    <a:pt x="589" y="38"/>
                  </a:lnTo>
                  <a:lnTo>
                    <a:pt x="574" y="41"/>
                  </a:lnTo>
                  <a:lnTo>
                    <a:pt x="558" y="44"/>
                  </a:lnTo>
                  <a:lnTo>
                    <a:pt x="542" y="47"/>
                  </a:lnTo>
                  <a:lnTo>
                    <a:pt x="525" y="49"/>
                  </a:lnTo>
                  <a:lnTo>
                    <a:pt x="510" y="53"/>
                  </a:lnTo>
                  <a:lnTo>
                    <a:pt x="494" y="56"/>
                  </a:lnTo>
                  <a:lnTo>
                    <a:pt x="478" y="59"/>
                  </a:lnTo>
                  <a:lnTo>
                    <a:pt x="462" y="63"/>
                  </a:lnTo>
                  <a:lnTo>
                    <a:pt x="447" y="68"/>
                  </a:lnTo>
                  <a:lnTo>
                    <a:pt x="430" y="71"/>
                  </a:lnTo>
                  <a:lnTo>
                    <a:pt x="414" y="74"/>
                  </a:lnTo>
                  <a:lnTo>
                    <a:pt x="400" y="78"/>
                  </a:lnTo>
                  <a:lnTo>
                    <a:pt x="385" y="83"/>
                  </a:lnTo>
                  <a:lnTo>
                    <a:pt x="370" y="85"/>
                  </a:lnTo>
                  <a:lnTo>
                    <a:pt x="356" y="89"/>
                  </a:lnTo>
                  <a:lnTo>
                    <a:pt x="342" y="93"/>
                  </a:lnTo>
                  <a:lnTo>
                    <a:pt x="330" y="98"/>
                  </a:lnTo>
                  <a:lnTo>
                    <a:pt x="315" y="101"/>
                  </a:lnTo>
                  <a:lnTo>
                    <a:pt x="302" y="105"/>
                  </a:lnTo>
                  <a:lnTo>
                    <a:pt x="290" y="108"/>
                  </a:lnTo>
                  <a:lnTo>
                    <a:pt x="279" y="113"/>
                  </a:lnTo>
                  <a:lnTo>
                    <a:pt x="267" y="117"/>
                  </a:lnTo>
                  <a:lnTo>
                    <a:pt x="256" y="121"/>
                  </a:lnTo>
                  <a:lnTo>
                    <a:pt x="244" y="126"/>
                  </a:lnTo>
                  <a:lnTo>
                    <a:pt x="235" y="130"/>
                  </a:lnTo>
                  <a:lnTo>
                    <a:pt x="223" y="134"/>
                  </a:lnTo>
                  <a:lnTo>
                    <a:pt x="212" y="140"/>
                  </a:lnTo>
                  <a:lnTo>
                    <a:pt x="201" y="143"/>
                  </a:lnTo>
                  <a:lnTo>
                    <a:pt x="193" y="148"/>
                  </a:lnTo>
                  <a:lnTo>
                    <a:pt x="183" y="151"/>
                  </a:lnTo>
                  <a:lnTo>
                    <a:pt x="173" y="157"/>
                  </a:lnTo>
                  <a:lnTo>
                    <a:pt x="165" y="160"/>
                  </a:lnTo>
                  <a:lnTo>
                    <a:pt x="157" y="165"/>
                  </a:lnTo>
                  <a:lnTo>
                    <a:pt x="149" y="169"/>
                  </a:lnTo>
                  <a:lnTo>
                    <a:pt x="140" y="174"/>
                  </a:lnTo>
                  <a:lnTo>
                    <a:pt x="133" y="177"/>
                  </a:lnTo>
                  <a:lnTo>
                    <a:pt x="125" y="182"/>
                  </a:lnTo>
                  <a:lnTo>
                    <a:pt x="117" y="187"/>
                  </a:lnTo>
                  <a:lnTo>
                    <a:pt x="110" y="192"/>
                  </a:lnTo>
                  <a:lnTo>
                    <a:pt x="105" y="195"/>
                  </a:lnTo>
                  <a:lnTo>
                    <a:pt x="99" y="202"/>
                  </a:lnTo>
                  <a:lnTo>
                    <a:pt x="92" y="205"/>
                  </a:lnTo>
                  <a:lnTo>
                    <a:pt x="85" y="210"/>
                  </a:lnTo>
                  <a:lnTo>
                    <a:pt x="80" y="215"/>
                  </a:lnTo>
                  <a:lnTo>
                    <a:pt x="75" y="220"/>
                  </a:lnTo>
                  <a:lnTo>
                    <a:pt x="69" y="223"/>
                  </a:lnTo>
                  <a:lnTo>
                    <a:pt x="64" y="230"/>
                  </a:lnTo>
                  <a:lnTo>
                    <a:pt x="58" y="233"/>
                  </a:lnTo>
                  <a:lnTo>
                    <a:pt x="54" y="239"/>
                  </a:lnTo>
                  <a:lnTo>
                    <a:pt x="50" y="243"/>
                  </a:lnTo>
                  <a:lnTo>
                    <a:pt x="46" y="248"/>
                  </a:lnTo>
                  <a:lnTo>
                    <a:pt x="41" y="252"/>
                  </a:lnTo>
                  <a:lnTo>
                    <a:pt x="38" y="258"/>
                  </a:lnTo>
                  <a:lnTo>
                    <a:pt x="35" y="262"/>
                  </a:lnTo>
                  <a:lnTo>
                    <a:pt x="32" y="267"/>
                  </a:lnTo>
                  <a:lnTo>
                    <a:pt x="28" y="272"/>
                  </a:lnTo>
                  <a:lnTo>
                    <a:pt x="26" y="278"/>
                  </a:lnTo>
                  <a:lnTo>
                    <a:pt x="23" y="281"/>
                  </a:lnTo>
                  <a:lnTo>
                    <a:pt x="20" y="287"/>
                  </a:lnTo>
                  <a:lnTo>
                    <a:pt x="18" y="291"/>
                  </a:lnTo>
                  <a:lnTo>
                    <a:pt x="16" y="297"/>
                  </a:lnTo>
                  <a:lnTo>
                    <a:pt x="10" y="306"/>
                  </a:lnTo>
                  <a:lnTo>
                    <a:pt x="8" y="317"/>
                  </a:lnTo>
                  <a:lnTo>
                    <a:pt x="5" y="325"/>
                  </a:lnTo>
                  <a:lnTo>
                    <a:pt x="3" y="336"/>
                  </a:lnTo>
                  <a:lnTo>
                    <a:pt x="2" y="346"/>
                  </a:lnTo>
                  <a:lnTo>
                    <a:pt x="2" y="356"/>
                  </a:lnTo>
                  <a:lnTo>
                    <a:pt x="0" y="365"/>
                  </a:lnTo>
                  <a:lnTo>
                    <a:pt x="0" y="373"/>
                  </a:lnTo>
                  <a:lnTo>
                    <a:pt x="0" y="382"/>
                  </a:lnTo>
                  <a:lnTo>
                    <a:pt x="2" y="391"/>
                  </a:lnTo>
                  <a:lnTo>
                    <a:pt x="2" y="398"/>
                  </a:lnTo>
                  <a:lnTo>
                    <a:pt x="4" y="406"/>
                  </a:lnTo>
                  <a:lnTo>
                    <a:pt x="6" y="412"/>
                  </a:lnTo>
                  <a:lnTo>
                    <a:pt x="9" y="419"/>
                  </a:lnTo>
                  <a:lnTo>
                    <a:pt x="10" y="424"/>
                  </a:lnTo>
                  <a:lnTo>
                    <a:pt x="13" y="429"/>
                  </a:lnTo>
                  <a:lnTo>
                    <a:pt x="17" y="435"/>
                  </a:lnTo>
                  <a:lnTo>
                    <a:pt x="19" y="440"/>
                  </a:lnTo>
                  <a:lnTo>
                    <a:pt x="26" y="448"/>
                  </a:lnTo>
                  <a:lnTo>
                    <a:pt x="33" y="456"/>
                  </a:lnTo>
                  <a:lnTo>
                    <a:pt x="38" y="460"/>
                  </a:lnTo>
                  <a:lnTo>
                    <a:pt x="46" y="465"/>
                  </a:lnTo>
                  <a:lnTo>
                    <a:pt x="51" y="469"/>
                  </a:lnTo>
                  <a:lnTo>
                    <a:pt x="57" y="473"/>
                  </a:lnTo>
                  <a:lnTo>
                    <a:pt x="63" y="474"/>
                  </a:lnTo>
                  <a:lnTo>
                    <a:pt x="66" y="475"/>
                  </a:lnTo>
                  <a:lnTo>
                    <a:pt x="68" y="477"/>
                  </a:lnTo>
                  <a:lnTo>
                    <a:pt x="70" y="478"/>
                  </a:lnTo>
                  <a:lnTo>
                    <a:pt x="70" y="431"/>
                  </a:lnTo>
                  <a:close/>
                </a:path>
              </a:pathLst>
            </a:custGeom>
            <a:solidFill>
              <a:srgbClr val="FFE3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auto">
            <a:xfrm>
              <a:off x="3162" y="2014"/>
              <a:ext cx="84" cy="125"/>
            </a:xfrm>
            <a:custGeom>
              <a:avLst/>
              <a:gdLst>
                <a:gd name="T0" fmla="*/ 0 w 925"/>
                <a:gd name="T1" fmla="*/ 75 h 1373"/>
                <a:gd name="T2" fmla="*/ 2 w 925"/>
                <a:gd name="T3" fmla="*/ 86 h 1373"/>
                <a:gd name="T4" fmla="*/ 4 w 925"/>
                <a:gd name="T5" fmla="*/ 95 h 1373"/>
                <a:gd name="T6" fmla="*/ 7 w 925"/>
                <a:gd name="T7" fmla="*/ 102 h 1373"/>
                <a:gd name="T8" fmla="*/ 11 w 925"/>
                <a:gd name="T9" fmla="*/ 108 h 1373"/>
                <a:gd name="T10" fmla="*/ 15 w 925"/>
                <a:gd name="T11" fmla="*/ 113 h 1373"/>
                <a:gd name="T12" fmla="*/ 18 w 925"/>
                <a:gd name="T13" fmla="*/ 117 h 1373"/>
                <a:gd name="T14" fmla="*/ 23 w 925"/>
                <a:gd name="T15" fmla="*/ 120 h 1373"/>
                <a:gd name="T16" fmla="*/ 27 w 925"/>
                <a:gd name="T17" fmla="*/ 123 h 1373"/>
                <a:gd name="T18" fmla="*/ 31 w 925"/>
                <a:gd name="T19" fmla="*/ 125 h 1373"/>
                <a:gd name="T20" fmla="*/ 31 w 925"/>
                <a:gd name="T21" fmla="*/ 123 h 1373"/>
                <a:gd name="T22" fmla="*/ 28 w 925"/>
                <a:gd name="T23" fmla="*/ 119 h 1373"/>
                <a:gd name="T24" fmla="*/ 24 w 925"/>
                <a:gd name="T25" fmla="*/ 114 h 1373"/>
                <a:gd name="T26" fmla="*/ 20 w 925"/>
                <a:gd name="T27" fmla="*/ 108 h 1373"/>
                <a:gd name="T28" fmla="*/ 16 w 925"/>
                <a:gd name="T29" fmla="*/ 101 h 1373"/>
                <a:gd name="T30" fmla="*/ 13 w 925"/>
                <a:gd name="T31" fmla="*/ 93 h 1373"/>
                <a:gd name="T32" fmla="*/ 10 w 925"/>
                <a:gd name="T33" fmla="*/ 85 h 1373"/>
                <a:gd name="T34" fmla="*/ 9 w 925"/>
                <a:gd name="T35" fmla="*/ 78 h 1373"/>
                <a:gd name="T36" fmla="*/ 9 w 925"/>
                <a:gd name="T37" fmla="*/ 70 h 1373"/>
                <a:gd name="T38" fmla="*/ 9 w 925"/>
                <a:gd name="T39" fmla="*/ 63 h 1373"/>
                <a:gd name="T40" fmla="*/ 10 w 925"/>
                <a:gd name="T41" fmla="*/ 55 h 1373"/>
                <a:gd name="T42" fmla="*/ 12 w 925"/>
                <a:gd name="T43" fmla="*/ 48 h 1373"/>
                <a:gd name="T44" fmla="*/ 14 w 925"/>
                <a:gd name="T45" fmla="*/ 41 h 1373"/>
                <a:gd name="T46" fmla="*/ 17 w 925"/>
                <a:gd name="T47" fmla="*/ 35 h 1373"/>
                <a:gd name="T48" fmla="*/ 21 w 925"/>
                <a:gd name="T49" fmla="*/ 30 h 1373"/>
                <a:gd name="T50" fmla="*/ 25 w 925"/>
                <a:gd name="T51" fmla="*/ 25 h 1373"/>
                <a:gd name="T52" fmla="*/ 28 w 925"/>
                <a:gd name="T53" fmla="*/ 22 h 1373"/>
                <a:gd name="T54" fmla="*/ 33 w 925"/>
                <a:gd name="T55" fmla="*/ 17 h 1373"/>
                <a:gd name="T56" fmla="*/ 38 w 925"/>
                <a:gd name="T57" fmla="*/ 14 h 1373"/>
                <a:gd name="T58" fmla="*/ 43 w 925"/>
                <a:gd name="T59" fmla="*/ 11 h 1373"/>
                <a:gd name="T60" fmla="*/ 48 w 925"/>
                <a:gd name="T61" fmla="*/ 9 h 1373"/>
                <a:gd name="T62" fmla="*/ 53 w 925"/>
                <a:gd name="T63" fmla="*/ 7 h 1373"/>
                <a:gd name="T64" fmla="*/ 59 w 925"/>
                <a:gd name="T65" fmla="*/ 6 h 1373"/>
                <a:gd name="T66" fmla="*/ 65 w 925"/>
                <a:gd name="T67" fmla="*/ 4 h 1373"/>
                <a:gd name="T68" fmla="*/ 71 w 925"/>
                <a:gd name="T69" fmla="*/ 3 h 1373"/>
                <a:gd name="T70" fmla="*/ 77 w 925"/>
                <a:gd name="T71" fmla="*/ 3 h 1373"/>
                <a:gd name="T72" fmla="*/ 81 w 925"/>
                <a:gd name="T73" fmla="*/ 2 h 1373"/>
                <a:gd name="T74" fmla="*/ 84 w 925"/>
                <a:gd name="T75" fmla="*/ 2 h 1373"/>
                <a:gd name="T76" fmla="*/ 79 w 925"/>
                <a:gd name="T77" fmla="*/ 1 h 1373"/>
                <a:gd name="T78" fmla="*/ 73 w 925"/>
                <a:gd name="T79" fmla="*/ 1 h 1373"/>
                <a:gd name="T80" fmla="*/ 66 w 925"/>
                <a:gd name="T81" fmla="*/ 0 h 1373"/>
                <a:gd name="T82" fmla="*/ 59 w 925"/>
                <a:gd name="T83" fmla="*/ 0 h 1373"/>
                <a:gd name="T84" fmla="*/ 51 w 925"/>
                <a:gd name="T85" fmla="*/ 1 h 1373"/>
                <a:gd name="T86" fmla="*/ 44 w 925"/>
                <a:gd name="T87" fmla="*/ 3 h 1373"/>
                <a:gd name="T88" fmla="*/ 38 w 925"/>
                <a:gd name="T89" fmla="*/ 5 h 1373"/>
                <a:gd name="T90" fmla="*/ 32 w 925"/>
                <a:gd name="T91" fmla="*/ 9 h 1373"/>
                <a:gd name="T92" fmla="*/ 27 w 925"/>
                <a:gd name="T93" fmla="*/ 13 h 1373"/>
                <a:gd name="T94" fmla="*/ 22 w 925"/>
                <a:gd name="T95" fmla="*/ 18 h 1373"/>
                <a:gd name="T96" fmla="*/ 18 w 925"/>
                <a:gd name="T97" fmla="*/ 22 h 1373"/>
                <a:gd name="T98" fmla="*/ 14 w 925"/>
                <a:gd name="T99" fmla="*/ 27 h 1373"/>
                <a:gd name="T100" fmla="*/ 10 w 925"/>
                <a:gd name="T101" fmla="*/ 32 h 1373"/>
                <a:gd name="T102" fmla="*/ 8 w 925"/>
                <a:gd name="T103" fmla="*/ 37 h 1373"/>
                <a:gd name="T104" fmla="*/ 6 w 925"/>
                <a:gd name="T105" fmla="*/ 41 h 1373"/>
                <a:gd name="T106" fmla="*/ 5 w 925"/>
                <a:gd name="T107" fmla="*/ 46 h 1373"/>
                <a:gd name="T108" fmla="*/ 3 w 925"/>
                <a:gd name="T109" fmla="*/ 50 h 1373"/>
                <a:gd name="T110" fmla="*/ 2 w 925"/>
                <a:gd name="T111" fmla="*/ 55 h 1373"/>
                <a:gd name="T112" fmla="*/ 1 w 925"/>
                <a:gd name="T113" fmla="*/ 61 h 1373"/>
                <a:gd name="T114" fmla="*/ 0 w 925"/>
                <a:gd name="T115" fmla="*/ 65 h 137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925" h="1373">
                  <a:moveTo>
                    <a:pt x="1" y="714"/>
                  </a:moveTo>
                  <a:lnTo>
                    <a:pt x="0" y="731"/>
                  </a:lnTo>
                  <a:lnTo>
                    <a:pt x="0" y="747"/>
                  </a:lnTo>
                  <a:lnTo>
                    <a:pt x="0" y="763"/>
                  </a:lnTo>
                  <a:lnTo>
                    <a:pt x="0" y="780"/>
                  </a:lnTo>
                  <a:lnTo>
                    <a:pt x="0" y="795"/>
                  </a:lnTo>
                  <a:lnTo>
                    <a:pt x="1" y="811"/>
                  </a:lnTo>
                  <a:lnTo>
                    <a:pt x="2" y="827"/>
                  </a:lnTo>
                  <a:lnTo>
                    <a:pt x="4" y="842"/>
                  </a:lnTo>
                  <a:lnTo>
                    <a:pt x="5" y="856"/>
                  </a:lnTo>
                  <a:lnTo>
                    <a:pt x="6" y="871"/>
                  </a:lnTo>
                  <a:lnTo>
                    <a:pt x="8" y="885"/>
                  </a:lnTo>
                  <a:lnTo>
                    <a:pt x="12" y="900"/>
                  </a:lnTo>
                  <a:lnTo>
                    <a:pt x="14" y="913"/>
                  </a:lnTo>
                  <a:lnTo>
                    <a:pt x="16" y="928"/>
                  </a:lnTo>
                  <a:lnTo>
                    <a:pt x="19" y="941"/>
                  </a:lnTo>
                  <a:lnTo>
                    <a:pt x="22" y="955"/>
                  </a:lnTo>
                  <a:lnTo>
                    <a:pt x="24" y="967"/>
                  </a:lnTo>
                  <a:lnTo>
                    <a:pt x="28" y="979"/>
                  </a:lnTo>
                  <a:lnTo>
                    <a:pt x="31" y="992"/>
                  </a:lnTo>
                  <a:lnTo>
                    <a:pt x="34" y="1004"/>
                  </a:lnTo>
                  <a:lnTo>
                    <a:pt x="37" y="1016"/>
                  </a:lnTo>
                  <a:lnTo>
                    <a:pt x="42" y="1028"/>
                  </a:lnTo>
                  <a:lnTo>
                    <a:pt x="46" y="1040"/>
                  </a:lnTo>
                  <a:lnTo>
                    <a:pt x="51" y="1050"/>
                  </a:lnTo>
                  <a:lnTo>
                    <a:pt x="53" y="1061"/>
                  </a:lnTo>
                  <a:lnTo>
                    <a:pt x="59" y="1072"/>
                  </a:lnTo>
                  <a:lnTo>
                    <a:pt x="62" y="1083"/>
                  </a:lnTo>
                  <a:lnTo>
                    <a:pt x="67" y="1093"/>
                  </a:lnTo>
                  <a:lnTo>
                    <a:pt x="72" y="1103"/>
                  </a:lnTo>
                  <a:lnTo>
                    <a:pt x="77" y="1113"/>
                  </a:lnTo>
                  <a:lnTo>
                    <a:pt x="81" y="1122"/>
                  </a:lnTo>
                  <a:lnTo>
                    <a:pt x="88" y="1133"/>
                  </a:lnTo>
                  <a:lnTo>
                    <a:pt x="91" y="1140"/>
                  </a:lnTo>
                  <a:lnTo>
                    <a:pt x="96" y="1149"/>
                  </a:lnTo>
                  <a:lnTo>
                    <a:pt x="101" y="1158"/>
                  </a:lnTo>
                  <a:lnTo>
                    <a:pt x="106" y="1166"/>
                  </a:lnTo>
                  <a:lnTo>
                    <a:pt x="111" y="1174"/>
                  </a:lnTo>
                  <a:lnTo>
                    <a:pt x="116" y="1181"/>
                  </a:lnTo>
                  <a:lnTo>
                    <a:pt x="121" y="1190"/>
                  </a:lnTo>
                  <a:lnTo>
                    <a:pt x="126" y="1198"/>
                  </a:lnTo>
                  <a:lnTo>
                    <a:pt x="132" y="1205"/>
                  </a:lnTo>
                  <a:lnTo>
                    <a:pt x="136" y="1211"/>
                  </a:lnTo>
                  <a:lnTo>
                    <a:pt x="143" y="1218"/>
                  </a:lnTo>
                  <a:lnTo>
                    <a:pt x="148" y="1225"/>
                  </a:lnTo>
                  <a:lnTo>
                    <a:pt x="152" y="1231"/>
                  </a:lnTo>
                  <a:lnTo>
                    <a:pt x="158" y="1237"/>
                  </a:lnTo>
                  <a:lnTo>
                    <a:pt x="163" y="1243"/>
                  </a:lnTo>
                  <a:lnTo>
                    <a:pt x="169" y="1250"/>
                  </a:lnTo>
                  <a:lnTo>
                    <a:pt x="173" y="1255"/>
                  </a:lnTo>
                  <a:lnTo>
                    <a:pt x="179" y="1260"/>
                  </a:lnTo>
                  <a:lnTo>
                    <a:pt x="182" y="1264"/>
                  </a:lnTo>
                  <a:lnTo>
                    <a:pt x="189" y="1270"/>
                  </a:lnTo>
                  <a:lnTo>
                    <a:pt x="192" y="1274"/>
                  </a:lnTo>
                  <a:lnTo>
                    <a:pt x="198" y="1279"/>
                  </a:lnTo>
                  <a:lnTo>
                    <a:pt x="202" y="1283"/>
                  </a:lnTo>
                  <a:lnTo>
                    <a:pt x="207" y="1287"/>
                  </a:lnTo>
                  <a:lnTo>
                    <a:pt x="211" y="1292"/>
                  </a:lnTo>
                  <a:lnTo>
                    <a:pt x="217" y="1295"/>
                  </a:lnTo>
                  <a:lnTo>
                    <a:pt x="221" y="1298"/>
                  </a:lnTo>
                  <a:lnTo>
                    <a:pt x="226" y="1301"/>
                  </a:lnTo>
                  <a:lnTo>
                    <a:pt x="235" y="1308"/>
                  </a:lnTo>
                  <a:lnTo>
                    <a:pt x="243" y="1314"/>
                  </a:lnTo>
                  <a:lnTo>
                    <a:pt x="250" y="1319"/>
                  </a:lnTo>
                  <a:lnTo>
                    <a:pt x="256" y="1322"/>
                  </a:lnTo>
                  <a:lnTo>
                    <a:pt x="263" y="1326"/>
                  </a:lnTo>
                  <a:lnTo>
                    <a:pt x="270" y="1330"/>
                  </a:lnTo>
                  <a:lnTo>
                    <a:pt x="276" y="1335"/>
                  </a:lnTo>
                  <a:lnTo>
                    <a:pt x="281" y="1338"/>
                  </a:lnTo>
                  <a:lnTo>
                    <a:pt x="287" y="1341"/>
                  </a:lnTo>
                  <a:lnTo>
                    <a:pt x="294" y="1345"/>
                  </a:lnTo>
                  <a:lnTo>
                    <a:pt x="299" y="1348"/>
                  </a:lnTo>
                  <a:lnTo>
                    <a:pt x="304" y="1350"/>
                  </a:lnTo>
                  <a:lnTo>
                    <a:pt x="308" y="1352"/>
                  </a:lnTo>
                  <a:lnTo>
                    <a:pt x="313" y="1355"/>
                  </a:lnTo>
                  <a:lnTo>
                    <a:pt x="321" y="1358"/>
                  </a:lnTo>
                  <a:lnTo>
                    <a:pt x="328" y="1364"/>
                  </a:lnTo>
                  <a:lnTo>
                    <a:pt x="334" y="1366"/>
                  </a:lnTo>
                  <a:lnTo>
                    <a:pt x="339" y="1367"/>
                  </a:lnTo>
                  <a:lnTo>
                    <a:pt x="344" y="1369"/>
                  </a:lnTo>
                  <a:lnTo>
                    <a:pt x="348" y="1371"/>
                  </a:lnTo>
                  <a:lnTo>
                    <a:pt x="353" y="1372"/>
                  </a:lnTo>
                  <a:lnTo>
                    <a:pt x="355" y="1373"/>
                  </a:lnTo>
                  <a:lnTo>
                    <a:pt x="354" y="1371"/>
                  </a:lnTo>
                  <a:lnTo>
                    <a:pt x="352" y="1369"/>
                  </a:lnTo>
                  <a:lnTo>
                    <a:pt x="348" y="1366"/>
                  </a:lnTo>
                  <a:lnTo>
                    <a:pt x="344" y="1360"/>
                  </a:lnTo>
                  <a:lnTo>
                    <a:pt x="338" y="1354"/>
                  </a:lnTo>
                  <a:lnTo>
                    <a:pt x="333" y="1347"/>
                  </a:lnTo>
                  <a:lnTo>
                    <a:pt x="328" y="1341"/>
                  </a:lnTo>
                  <a:lnTo>
                    <a:pt x="326" y="1337"/>
                  </a:lnTo>
                  <a:lnTo>
                    <a:pt x="322" y="1331"/>
                  </a:lnTo>
                  <a:lnTo>
                    <a:pt x="319" y="1328"/>
                  </a:lnTo>
                  <a:lnTo>
                    <a:pt x="314" y="1321"/>
                  </a:lnTo>
                  <a:lnTo>
                    <a:pt x="310" y="1315"/>
                  </a:lnTo>
                  <a:lnTo>
                    <a:pt x="306" y="1310"/>
                  </a:lnTo>
                  <a:lnTo>
                    <a:pt x="301" y="1304"/>
                  </a:lnTo>
                  <a:lnTo>
                    <a:pt x="296" y="1297"/>
                  </a:lnTo>
                  <a:lnTo>
                    <a:pt x="291" y="1291"/>
                  </a:lnTo>
                  <a:lnTo>
                    <a:pt x="286" y="1283"/>
                  </a:lnTo>
                  <a:lnTo>
                    <a:pt x="281" y="1277"/>
                  </a:lnTo>
                  <a:lnTo>
                    <a:pt x="276" y="1269"/>
                  </a:lnTo>
                  <a:lnTo>
                    <a:pt x="271" y="1262"/>
                  </a:lnTo>
                  <a:lnTo>
                    <a:pt x="265" y="1254"/>
                  </a:lnTo>
                  <a:lnTo>
                    <a:pt x="261" y="1246"/>
                  </a:lnTo>
                  <a:lnTo>
                    <a:pt x="254" y="1237"/>
                  </a:lnTo>
                  <a:lnTo>
                    <a:pt x="250" y="1228"/>
                  </a:lnTo>
                  <a:lnTo>
                    <a:pt x="245" y="1220"/>
                  </a:lnTo>
                  <a:lnTo>
                    <a:pt x="239" y="1212"/>
                  </a:lnTo>
                  <a:lnTo>
                    <a:pt x="234" y="1203"/>
                  </a:lnTo>
                  <a:lnTo>
                    <a:pt x="227" y="1193"/>
                  </a:lnTo>
                  <a:lnTo>
                    <a:pt x="222" y="1183"/>
                  </a:lnTo>
                  <a:lnTo>
                    <a:pt x="217" y="1175"/>
                  </a:lnTo>
                  <a:lnTo>
                    <a:pt x="210" y="1165"/>
                  </a:lnTo>
                  <a:lnTo>
                    <a:pt x="205" y="1155"/>
                  </a:lnTo>
                  <a:lnTo>
                    <a:pt x="198" y="1146"/>
                  </a:lnTo>
                  <a:lnTo>
                    <a:pt x="194" y="1136"/>
                  </a:lnTo>
                  <a:lnTo>
                    <a:pt x="189" y="1125"/>
                  </a:lnTo>
                  <a:lnTo>
                    <a:pt x="182" y="1116"/>
                  </a:lnTo>
                  <a:lnTo>
                    <a:pt x="178" y="1106"/>
                  </a:lnTo>
                  <a:lnTo>
                    <a:pt x="173" y="1096"/>
                  </a:lnTo>
                  <a:lnTo>
                    <a:pt x="167" y="1086"/>
                  </a:lnTo>
                  <a:lnTo>
                    <a:pt x="162" y="1076"/>
                  </a:lnTo>
                  <a:lnTo>
                    <a:pt x="158" y="1065"/>
                  </a:lnTo>
                  <a:lnTo>
                    <a:pt x="153" y="1056"/>
                  </a:lnTo>
                  <a:lnTo>
                    <a:pt x="148" y="1044"/>
                  </a:lnTo>
                  <a:lnTo>
                    <a:pt x="144" y="1034"/>
                  </a:lnTo>
                  <a:lnTo>
                    <a:pt x="139" y="1022"/>
                  </a:lnTo>
                  <a:lnTo>
                    <a:pt x="135" y="1013"/>
                  </a:lnTo>
                  <a:lnTo>
                    <a:pt x="131" y="1003"/>
                  </a:lnTo>
                  <a:lnTo>
                    <a:pt x="126" y="992"/>
                  </a:lnTo>
                  <a:lnTo>
                    <a:pt x="124" y="982"/>
                  </a:lnTo>
                  <a:lnTo>
                    <a:pt x="121" y="972"/>
                  </a:lnTo>
                  <a:lnTo>
                    <a:pt x="117" y="960"/>
                  </a:lnTo>
                  <a:lnTo>
                    <a:pt x="115" y="949"/>
                  </a:lnTo>
                  <a:lnTo>
                    <a:pt x="111" y="939"/>
                  </a:lnTo>
                  <a:lnTo>
                    <a:pt x="109" y="929"/>
                  </a:lnTo>
                  <a:lnTo>
                    <a:pt x="106" y="918"/>
                  </a:lnTo>
                  <a:lnTo>
                    <a:pt x="105" y="909"/>
                  </a:lnTo>
                  <a:lnTo>
                    <a:pt x="103" y="898"/>
                  </a:lnTo>
                  <a:lnTo>
                    <a:pt x="103" y="888"/>
                  </a:lnTo>
                  <a:lnTo>
                    <a:pt x="101" y="876"/>
                  </a:lnTo>
                  <a:lnTo>
                    <a:pt x="100" y="866"/>
                  </a:lnTo>
                  <a:lnTo>
                    <a:pt x="97" y="855"/>
                  </a:lnTo>
                  <a:lnTo>
                    <a:pt x="96" y="845"/>
                  </a:lnTo>
                  <a:lnTo>
                    <a:pt x="96" y="835"/>
                  </a:lnTo>
                  <a:lnTo>
                    <a:pt x="95" y="824"/>
                  </a:lnTo>
                  <a:lnTo>
                    <a:pt x="95" y="813"/>
                  </a:lnTo>
                  <a:lnTo>
                    <a:pt x="95" y="803"/>
                  </a:lnTo>
                  <a:lnTo>
                    <a:pt x="94" y="792"/>
                  </a:lnTo>
                  <a:lnTo>
                    <a:pt x="94" y="782"/>
                  </a:lnTo>
                  <a:lnTo>
                    <a:pt x="94" y="771"/>
                  </a:lnTo>
                  <a:lnTo>
                    <a:pt x="94" y="762"/>
                  </a:lnTo>
                  <a:lnTo>
                    <a:pt x="94" y="751"/>
                  </a:lnTo>
                  <a:lnTo>
                    <a:pt x="95" y="740"/>
                  </a:lnTo>
                  <a:lnTo>
                    <a:pt x="96" y="729"/>
                  </a:lnTo>
                  <a:lnTo>
                    <a:pt x="96" y="720"/>
                  </a:lnTo>
                  <a:lnTo>
                    <a:pt x="96" y="708"/>
                  </a:lnTo>
                  <a:lnTo>
                    <a:pt x="97" y="698"/>
                  </a:lnTo>
                  <a:lnTo>
                    <a:pt x="99" y="688"/>
                  </a:lnTo>
                  <a:lnTo>
                    <a:pt x="100" y="678"/>
                  </a:lnTo>
                  <a:lnTo>
                    <a:pt x="101" y="667"/>
                  </a:lnTo>
                  <a:lnTo>
                    <a:pt x="103" y="656"/>
                  </a:lnTo>
                  <a:lnTo>
                    <a:pt x="104" y="646"/>
                  </a:lnTo>
                  <a:lnTo>
                    <a:pt x="106" y="636"/>
                  </a:lnTo>
                  <a:lnTo>
                    <a:pt x="106" y="625"/>
                  </a:lnTo>
                  <a:lnTo>
                    <a:pt x="108" y="616"/>
                  </a:lnTo>
                  <a:lnTo>
                    <a:pt x="110" y="605"/>
                  </a:lnTo>
                  <a:lnTo>
                    <a:pt x="114" y="595"/>
                  </a:lnTo>
                  <a:lnTo>
                    <a:pt x="116" y="585"/>
                  </a:lnTo>
                  <a:lnTo>
                    <a:pt x="118" y="576"/>
                  </a:lnTo>
                  <a:lnTo>
                    <a:pt x="121" y="565"/>
                  </a:lnTo>
                  <a:lnTo>
                    <a:pt x="124" y="557"/>
                  </a:lnTo>
                  <a:lnTo>
                    <a:pt x="125" y="546"/>
                  </a:lnTo>
                  <a:lnTo>
                    <a:pt x="129" y="536"/>
                  </a:lnTo>
                  <a:lnTo>
                    <a:pt x="132" y="526"/>
                  </a:lnTo>
                  <a:lnTo>
                    <a:pt x="134" y="517"/>
                  </a:lnTo>
                  <a:lnTo>
                    <a:pt x="137" y="507"/>
                  </a:lnTo>
                  <a:lnTo>
                    <a:pt x="140" y="498"/>
                  </a:lnTo>
                  <a:lnTo>
                    <a:pt x="144" y="488"/>
                  </a:lnTo>
                  <a:lnTo>
                    <a:pt x="147" y="479"/>
                  </a:lnTo>
                  <a:lnTo>
                    <a:pt x="150" y="470"/>
                  </a:lnTo>
                  <a:lnTo>
                    <a:pt x="153" y="461"/>
                  </a:lnTo>
                  <a:lnTo>
                    <a:pt x="158" y="451"/>
                  </a:lnTo>
                  <a:lnTo>
                    <a:pt x="162" y="443"/>
                  </a:lnTo>
                  <a:lnTo>
                    <a:pt x="164" y="434"/>
                  </a:lnTo>
                  <a:lnTo>
                    <a:pt x="169" y="426"/>
                  </a:lnTo>
                  <a:lnTo>
                    <a:pt x="173" y="417"/>
                  </a:lnTo>
                  <a:lnTo>
                    <a:pt x="178" y="409"/>
                  </a:lnTo>
                  <a:lnTo>
                    <a:pt x="180" y="400"/>
                  </a:lnTo>
                  <a:lnTo>
                    <a:pt x="185" y="391"/>
                  </a:lnTo>
                  <a:lnTo>
                    <a:pt x="190" y="384"/>
                  </a:lnTo>
                  <a:lnTo>
                    <a:pt x="194" y="376"/>
                  </a:lnTo>
                  <a:lnTo>
                    <a:pt x="198" y="368"/>
                  </a:lnTo>
                  <a:lnTo>
                    <a:pt x="204" y="361"/>
                  </a:lnTo>
                  <a:lnTo>
                    <a:pt x="208" y="353"/>
                  </a:lnTo>
                  <a:lnTo>
                    <a:pt x="214" y="346"/>
                  </a:lnTo>
                  <a:lnTo>
                    <a:pt x="218" y="339"/>
                  </a:lnTo>
                  <a:lnTo>
                    <a:pt x="223" y="332"/>
                  </a:lnTo>
                  <a:lnTo>
                    <a:pt x="227" y="325"/>
                  </a:lnTo>
                  <a:lnTo>
                    <a:pt x="234" y="318"/>
                  </a:lnTo>
                  <a:lnTo>
                    <a:pt x="239" y="312"/>
                  </a:lnTo>
                  <a:lnTo>
                    <a:pt x="245" y="307"/>
                  </a:lnTo>
                  <a:lnTo>
                    <a:pt x="251" y="300"/>
                  </a:lnTo>
                  <a:lnTo>
                    <a:pt x="256" y="295"/>
                  </a:lnTo>
                  <a:lnTo>
                    <a:pt x="262" y="287"/>
                  </a:lnTo>
                  <a:lnTo>
                    <a:pt x="266" y="282"/>
                  </a:lnTo>
                  <a:lnTo>
                    <a:pt x="271" y="277"/>
                  </a:lnTo>
                  <a:lnTo>
                    <a:pt x="277" y="271"/>
                  </a:lnTo>
                  <a:lnTo>
                    <a:pt x="281" y="266"/>
                  </a:lnTo>
                  <a:lnTo>
                    <a:pt x="286" y="259"/>
                  </a:lnTo>
                  <a:lnTo>
                    <a:pt x="291" y="255"/>
                  </a:lnTo>
                  <a:lnTo>
                    <a:pt x="296" y="251"/>
                  </a:lnTo>
                  <a:lnTo>
                    <a:pt x="299" y="245"/>
                  </a:lnTo>
                  <a:lnTo>
                    <a:pt x="305" y="241"/>
                  </a:lnTo>
                  <a:lnTo>
                    <a:pt x="308" y="237"/>
                  </a:lnTo>
                  <a:lnTo>
                    <a:pt x="313" y="233"/>
                  </a:lnTo>
                  <a:lnTo>
                    <a:pt x="321" y="225"/>
                  </a:lnTo>
                  <a:lnTo>
                    <a:pt x="329" y="219"/>
                  </a:lnTo>
                  <a:lnTo>
                    <a:pt x="337" y="211"/>
                  </a:lnTo>
                  <a:lnTo>
                    <a:pt x="343" y="204"/>
                  </a:lnTo>
                  <a:lnTo>
                    <a:pt x="350" y="198"/>
                  </a:lnTo>
                  <a:lnTo>
                    <a:pt x="357" y="193"/>
                  </a:lnTo>
                  <a:lnTo>
                    <a:pt x="364" y="186"/>
                  </a:lnTo>
                  <a:lnTo>
                    <a:pt x="370" y="182"/>
                  </a:lnTo>
                  <a:lnTo>
                    <a:pt x="377" y="177"/>
                  </a:lnTo>
                  <a:lnTo>
                    <a:pt x="383" y="174"/>
                  </a:lnTo>
                  <a:lnTo>
                    <a:pt x="389" y="168"/>
                  </a:lnTo>
                  <a:lnTo>
                    <a:pt x="395" y="165"/>
                  </a:lnTo>
                  <a:lnTo>
                    <a:pt x="401" y="160"/>
                  </a:lnTo>
                  <a:lnTo>
                    <a:pt x="408" y="157"/>
                  </a:lnTo>
                  <a:lnTo>
                    <a:pt x="413" y="153"/>
                  </a:lnTo>
                  <a:lnTo>
                    <a:pt x="421" y="149"/>
                  </a:lnTo>
                  <a:lnTo>
                    <a:pt x="428" y="146"/>
                  </a:lnTo>
                  <a:lnTo>
                    <a:pt x="436" y="142"/>
                  </a:lnTo>
                  <a:lnTo>
                    <a:pt x="442" y="138"/>
                  </a:lnTo>
                  <a:lnTo>
                    <a:pt x="450" y="135"/>
                  </a:lnTo>
                  <a:lnTo>
                    <a:pt x="457" y="131"/>
                  </a:lnTo>
                  <a:lnTo>
                    <a:pt x="466" y="127"/>
                  </a:lnTo>
                  <a:lnTo>
                    <a:pt x="474" y="122"/>
                  </a:lnTo>
                  <a:lnTo>
                    <a:pt x="483" y="119"/>
                  </a:lnTo>
                  <a:lnTo>
                    <a:pt x="493" y="115"/>
                  </a:lnTo>
                  <a:lnTo>
                    <a:pt x="502" y="110"/>
                  </a:lnTo>
                  <a:lnTo>
                    <a:pt x="506" y="108"/>
                  </a:lnTo>
                  <a:lnTo>
                    <a:pt x="512" y="105"/>
                  </a:lnTo>
                  <a:lnTo>
                    <a:pt x="518" y="102"/>
                  </a:lnTo>
                  <a:lnTo>
                    <a:pt x="524" y="101"/>
                  </a:lnTo>
                  <a:lnTo>
                    <a:pt x="529" y="97"/>
                  </a:lnTo>
                  <a:lnTo>
                    <a:pt x="535" y="95"/>
                  </a:lnTo>
                  <a:lnTo>
                    <a:pt x="542" y="92"/>
                  </a:lnTo>
                  <a:lnTo>
                    <a:pt x="548" y="91"/>
                  </a:lnTo>
                  <a:lnTo>
                    <a:pt x="555" y="88"/>
                  </a:lnTo>
                  <a:lnTo>
                    <a:pt x="562" y="86"/>
                  </a:lnTo>
                  <a:lnTo>
                    <a:pt x="569" y="83"/>
                  </a:lnTo>
                  <a:lnTo>
                    <a:pt x="576" y="82"/>
                  </a:lnTo>
                  <a:lnTo>
                    <a:pt x="585" y="79"/>
                  </a:lnTo>
                  <a:lnTo>
                    <a:pt x="592" y="77"/>
                  </a:lnTo>
                  <a:lnTo>
                    <a:pt x="600" y="75"/>
                  </a:lnTo>
                  <a:lnTo>
                    <a:pt x="608" y="74"/>
                  </a:lnTo>
                  <a:lnTo>
                    <a:pt x="616" y="71"/>
                  </a:lnTo>
                  <a:lnTo>
                    <a:pt x="623" y="68"/>
                  </a:lnTo>
                  <a:lnTo>
                    <a:pt x="632" y="66"/>
                  </a:lnTo>
                  <a:lnTo>
                    <a:pt x="641" y="64"/>
                  </a:lnTo>
                  <a:lnTo>
                    <a:pt x="649" y="62"/>
                  </a:lnTo>
                  <a:lnTo>
                    <a:pt x="658" y="60"/>
                  </a:lnTo>
                  <a:lnTo>
                    <a:pt x="666" y="58"/>
                  </a:lnTo>
                  <a:lnTo>
                    <a:pt x="675" y="57"/>
                  </a:lnTo>
                  <a:lnTo>
                    <a:pt x="684" y="54"/>
                  </a:lnTo>
                  <a:lnTo>
                    <a:pt x="692" y="53"/>
                  </a:lnTo>
                  <a:lnTo>
                    <a:pt x="701" y="51"/>
                  </a:lnTo>
                  <a:lnTo>
                    <a:pt x="709" y="50"/>
                  </a:lnTo>
                  <a:lnTo>
                    <a:pt x="718" y="48"/>
                  </a:lnTo>
                  <a:lnTo>
                    <a:pt x="727" y="47"/>
                  </a:lnTo>
                  <a:lnTo>
                    <a:pt x="735" y="46"/>
                  </a:lnTo>
                  <a:lnTo>
                    <a:pt x="744" y="45"/>
                  </a:lnTo>
                  <a:lnTo>
                    <a:pt x="751" y="43"/>
                  </a:lnTo>
                  <a:lnTo>
                    <a:pt x="760" y="42"/>
                  </a:lnTo>
                  <a:lnTo>
                    <a:pt x="767" y="39"/>
                  </a:lnTo>
                  <a:lnTo>
                    <a:pt x="776" y="38"/>
                  </a:lnTo>
                  <a:lnTo>
                    <a:pt x="783" y="37"/>
                  </a:lnTo>
                  <a:lnTo>
                    <a:pt x="791" y="36"/>
                  </a:lnTo>
                  <a:lnTo>
                    <a:pt x="798" y="34"/>
                  </a:lnTo>
                  <a:lnTo>
                    <a:pt x="807" y="34"/>
                  </a:lnTo>
                  <a:lnTo>
                    <a:pt x="815" y="32"/>
                  </a:lnTo>
                  <a:lnTo>
                    <a:pt x="822" y="31"/>
                  </a:lnTo>
                  <a:lnTo>
                    <a:pt x="829" y="29"/>
                  </a:lnTo>
                  <a:lnTo>
                    <a:pt x="836" y="29"/>
                  </a:lnTo>
                  <a:lnTo>
                    <a:pt x="843" y="28"/>
                  </a:lnTo>
                  <a:lnTo>
                    <a:pt x="850" y="28"/>
                  </a:lnTo>
                  <a:lnTo>
                    <a:pt x="856" y="27"/>
                  </a:lnTo>
                  <a:lnTo>
                    <a:pt x="863" y="27"/>
                  </a:lnTo>
                  <a:lnTo>
                    <a:pt x="868" y="25"/>
                  </a:lnTo>
                  <a:lnTo>
                    <a:pt x="874" y="24"/>
                  </a:lnTo>
                  <a:lnTo>
                    <a:pt x="879" y="23"/>
                  </a:lnTo>
                  <a:lnTo>
                    <a:pt x="885" y="23"/>
                  </a:lnTo>
                  <a:lnTo>
                    <a:pt x="894" y="22"/>
                  </a:lnTo>
                  <a:lnTo>
                    <a:pt x="904" y="22"/>
                  </a:lnTo>
                  <a:lnTo>
                    <a:pt x="910" y="21"/>
                  </a:lnTo>
                  <a:lnTo>
                    <a:pt x="917" y="21"/>
                  </a:lnTo>
                  <a:lnTo>
                    <a:pt x="921" y="21"/>
                  </a:lnTo>
                  <a:lnTo>
                    <a:pt x="925" y="22"/>
                  </a:lnTo>
                  <a:lnTo>
                    <a:pt x="925" y="21"/>
                  </a:lnTo>
                  <a:lnTo>
                    <a:pt x="924" y="21"/>
                  </a:lnTo>
                  <a:lnTo>
                    <a:pt x="921" y="20"/>
                  </a:lnTo>
                  <a:lnTo>
                    <a:pt x="917" y="19"/>
                  </a:lnTo>
                  <a:lnTo>
                    <a:pt x="908" y="18"/>
                  </a:lnTo>
                  <a:lnTo>
                    <a:pt x="899" y="17"/>
                  </a:lnTo>
                  <a:lnTo>
                    <a:pt x="894" y="16"/>
                  </a:lnTo>
                  <a:lnTo>
                    <a:pt x="889" y="15"/>
                  </a:lnTo>
                  <a:lnTo>
                    <a:pt x="883" y="14"/>
                  </a:lnTo>
                  <a:lnTo>
                    <a:pt x="879" y="14"/>
                  </a:lnTo>
                  <a:lnTo>
                    <a:pt x="870" y="11"/>
                  </a:lnTo>
                  <a:lnTo>
                    <a:pt x="864" y="11"/>
                  </a:lnTo>
                  <a:lnTo>
                    <a:pt x="856" y="9"/>
                  </a:lnTo>
                  <a:lnTo>
                    <a:pt x="850" y="9"/>
                  </a:lnTo>
                  <a:lnTo>
                    <a:pt x="843" y="8"/>
                  </a:lnTo>
                  <a:lnTo>
                    <a:pt x="834" y="8"/>
                  </a:lnTo>
                  <a:lnTo>
                    <a:pt x="825" y="7"/>
                  </a:lnTo>
                  <a:lnTo>
                    <a:pt x="818" y="7"/>
                  </a:lnTo>
                  <a:lnTo>
                    <a:pt x="808" y="6"/>
                  </a:lnTo>
                  <a:lnTo>
                    <a:pt x="800" y="5"/>
                  </a:lnTo>
                  <a:lnTo>
                    <a:pt x="790" y="4"/>
                  </a:lnTo>
                  <a:lnTo>
                    <a:pt x="781" y="4"/>
                  </a:lnTo>
                  <a:lnTo>
                    <a:pt x="772" y="3"/>
                  </a:lnTo>
                  <a:lnTo>
                    <a:pt x="762" y="2"/>
                  </a:lnTo>
                  <a:lnTo>
                    <a:pt x="752" y="2"/>
                  </a:lnTo>
                  <a:lnTo>
                    <a:pt x="743" y="2"/>
                  </a:lnTo>
                  <a:lnTo>
                    <a:pt x="732" y="1"/>
                  </a:lnTo>
                  <a:lnTo>
                    <a:pt x="721" y="1"/>
                  </a:lnTo>
                  <a:lnTo>
                    <a:pt x="710" y="0"/>
                  </a:lnTo>
                  <a:lnTo>
                    <a:pt x="700" y="0"/>
                  </a:lnTo>
                  <a:lnTo>
                    <a:pt x="689" y="0"/>
                  </a:lnTo>
                  <a:lnTo>
                    <a:pt x="678" y="0"/>
                  </a:lnTo>
                  <a:lnTo>
                    <a:pt x="668" y="0"/>
                  </a:lnTo>
                  <a:lnTo>
                    <a:pt x="658" y="1"/>
                  </a:lnTo>
                  <a:lnTo>
                    <a:pt x="646" y="1"/>
                  </a:lnTo>
                  <a:lnTo>
                    <a:pt x="635" y="1"/>
                  </a:lnTo>
                  <a:lnTo>
                    <a:pt x="625" y="2"/>
                  </a:lnTo>
                  <a:lnTo>
                    <a:pt x="614" y="3"/>
                  </a:lnTo>
                  <a:lnTo>
                    <a:pt x="603" y="3"/>
                  </a:lnTo>
                  <a:lnTo>
                    <a:pt x="592" y="5"/>
                  </a:lnTo>
                  <a:lnTo>
                    <a:pt x="582" y="6"/>
                  </a:lnTo>
                  <a:lnTo>
                    <a:pt x="572" y="8"/>
                  </a:lnTo>
                  <a:lnTo>
                    <a:pt x="560" y="8"/>
                  </a:lnTo>
                  <a:lnTo>
                    <a:pt x="550" y="10"/>
                  </a:lnTo>
                  <a:lnTo>
                    <a:pt x="539" y="11"/>
                  </a:lnTo>
                  <a:lnTo>
                    <a:pt x="529" y="15"/>
                  </a:lnTo>
                  <a:lnTo>
                    <a:pt x="519" y="16"/>
                  </a:lnTo>
                  <a:lnTo>
                    <a:pt x="510" y="18"/>
                  </a:lnTo>
                  <a:lnTo>
                    <a:pt x="500" y="21"/>
                  </a:lnTo>
                  <a:lnTo>
                    <a:pt x="491" y="24"/>
                  </a:lnTo>
                  <a:lnTo>
                    <a:pt x="482" y="28"/>
                  </a:lnTo>
                  <a:lnTo>
                    <a:pt x="472" y="30"/>
                  </a:lnTo>
                  <a:lnTo>
                    <a:pt x="464" y="33"/>
                  </a:lnTo>
                  <a:lnTo>
                    <a:pt x="455" y="37"/>
                  </a:lnTo>
                  <a:lnTo>
                    <a:pt x="446" y="40"/>
                  </a:lnTo>
                  <a:lnTo>
                    <a:pt x="438" y="46"/>
                  </a:lnTo>
                  <a:lnTo>
                    <a:pt x="430" y="49"/>
                  </a:lnTo>
                  <a:lnTo>
                    <a:pt x="424" y="54"/>
                  </a:lnTo>
                  <a:lnTo>
                    <a:pt x="415" y="59"/>
                  </a:lnTo>
                  <a:lnTo>
                    <a:pt x="409" y="64"/>
                  </a:lnTo>
                  <a:lnTo>
                    <a:pt x="400" y="67"/>
                  </a:lnTo>
                  <a:lnTo>
                    <a:pt x="393" y="74"/>
                  </a:lnTo>
                  <a:lnTo>
                    <a:pt x="385" y="78"/>
                  </a:lnTo>
                  <a:lnTo>
                    <a:pt x="378" y="83"/>
                  </a:lnTo>
                  <a:lnTo>
                    <a:pt x="370" y="88"/>
                  </a:lnTo>
                  <a:lnTo>
                    <a:pt x="364" y="93"/>
                  </a:lnTo>
                  <a:lnTo>
                    <a:pt x="355" y="98"/>
                  </a:lnTo>
                  <a:lnTo>
                    <a:pt x="348" y="104"/>
                  </a:lnTo>
                  <a:lnTo>
                    <a:pt x="340" y="110"/>
                  </a:lnTo>
                  <a:lnTo>
                    <a:pt x="334" y="116"/>
                  </a:lnTo>
                  <a:lnTo>
                    <a:pt x="326" y="121"/>
                  </a:lnTo>
                  <a:lnTo>
                    <a:pt x="319" y="127"/>
                  </a:lnTo>
                  <a:lnTo>
                    <a:pt x="311" y="133"/>
                  </a:lnTo>
                  <a:lnTo>
                    <a:pt x="306" y="138"/>
                  </a:lnTo>
                  <a:lnTo>
                    <a:pt x="298" y="145"/>
                  </a:lnTo>
                  <a:lnTo>
                    <a:pt x="291" y="150"/>
                  </a:lnTo>
                  <a:lnTo>
                    <a:pt x="283" y="156"/>
                  </a:lnTo>
                  <a:lnTo>
                    <a:pt x="277" y="162"/>
                  </a:lnTo>
                  <a:lnTo>
                    <a:pt x="270" y="167"/>
                  </a:lnTo>
                  <a:lnTo>
                    <a:pt x="263" y="174"/>
                  </a:lnTo>
                  <a:lnTo>
                    <a:pt x="256" y="180"/>
                  </a:lnTo>
                  <a:lnTo>
                    <a:pt x="251" y="186"/>
                  </a:lnTo>
                  <a:lnTo>
                    <a:pt x="245" y="193"/>
                  </a:lnTo>
                  <a:lnTo>
                    <a:pt x="237" y="198"/>
                  </a:lnTo>
                  <a:lnTo>
                    <a:pt x="231" y="205"/>
                  </a:lnTo>
                  <a:lnTo>
                    <a:pt x="225" y="212"/>
                  </a:lnTo>
                  <a:lnTo>
                    <a:pt x="218" y="218"/>
                  </a:lnTo>
                  <a:lnTo>
                    <a:pt x="212" y="224"/>
                  </a:lnTo>
                  <a:lnTo>
                    <a:pt x="207" y="231"/>
                  </a:lnTo>
                  <a:lnTo>
                    <a:pt x="201" y="238"/>
                  </a:lnTo>
                  <a:lnTo>
                    <a:pt x="194" y="243"/>
                  </a:lnTo>
                  <a:lnTo>
                    <a:pt x="189" y="251"/>
                  </a:lnTo>
                  <a:lnTo>
                    <a:pt x="182" y="257"/>
                  </a:lnTo>
                  <a:lnTo>
                    <a:pt x="177" y="264"/>
                  </a:lnTo>
                  <a:lnTo>
                    <a:pt x="170" y="269"/>
                  </a:lnTo>
                  <a:lnTo>
                    <a:pt x="165" y="277"/>
                  </a:lnTo>
                  <a:lnTo>
                    <a:pt x="161" y="283"/>
                  </a:lnTo>
                  <a:lnTo>
                    <a:pt x="155" y="289"/>
                  </a:lnTo>
                  <a:lnTo>
                    <a:pt x="150" y="296"/>
                  </a:lnTo>
                  <a:lnTo>
                    <a:pt x="144" y="302"/>
                  </a:lnTo>
                  <a:lnTo>
                    <a:pt x="139" y="309"/>
                  </a:lnTo>
                  <a:lnTo>
                    <a:pt x="135" y="316"/>
                  </a:lnTo>
                  <a:lnTo>
                    <a:pt x="130" y="323"/>
                  </a:lnTo>
                  <a:lnTo>
                    <a:pt x="125" y="329"/>
                  </a:lnTo>
                  <a:lnTo>
                    <a:pt x="121" y="336"/>
                  </a:lnTo>
                  <a:lnTo>
                    <a:pt x="118" y="344"/>
                  </a:lnTo>
                  <a:lnTo>
                    <a:pt x="114" y="350"/>
                  </a:lnTo>
                  <a:lnTo>
                    <a:pt x="109" y="356"/>
                  </a:lnTo>
                  <a:lnTo>
                    <a:pt x="105" y="362"/>
                  </a:lnTo>
                  <a:lnTo>
                    <a:pt x="102" y="370"/>
                  </a:lnTo>
                  <a:lnTo>
                    <a:pt x="96" y="375"/>
                  </a:lnTo>
                  <a:lnTo>
                    <a:pt x="94" y="383"/>
                  </a:lnTo>
                  <a:lnTo>
                    <a:pt x="91" y="389"/>
                  </a:lnTo>
                  <a:lnTo>
                    <a:pt x="88" y="397"/>
                  </a:lnTo>
                  <a:lnTo>
                    <a:pt x="85" y="402"/>
                  </a:lnTo>
                  <a:lnTo>
                    <a:pt x="81" y="409"/>
                  </a:lnTo>
                  <a:lnTo>
                    <a:pt x="79" y="416"/>
                  </a:lnTo>
                  <a:lnTo>
                    <a:pt x="77" y="423"/>
                  </a:lnTo>
                  <a:lnTo>
                    <a:pt x="74" y="428"/>
                  </a:lnTo>
                  <a:lnTo>
                    <a:pt x="72" y="435"/>
                  </a:lnTo>
                  <a:lnTo>
                    <a:pt x="70" y="442"/>
                  </a:lnTo>
                  <a:lnTo>
                    <a:pt x="70" y="448"/>
                  </a:lnTo>
                  <a:lnTo>
                    <a:pt x="66" y="455"/>
                  </a:lnTo>
                  <a:lnTo>
                    <a:pt x="64" y="460"/>
                  </a:lnTo>
                  <a:lnTo>
                    <a:pt x="62" y="465"/>
                  </a:lnTo>
                  <a:lnTo>
                    <a:pt x="60" y="473"/>
                  </a:lnTo>
                  <a:lnTo>
                    <a:pt x="59" y="478"/>
                  </a:lnTo>
                  <a:lnTo>
                    <a:pt x="57" y="485"/>
                  </a:lnTo>
                  <a:lnTo>
                    <a:pt x="55" y="491"/>
                  </a:lnTo>
                  <a:lnTo>
                    <a:pt x="53" y="498"/>
                  </a:lnTo>
                  <a:lnTo>
                    <a:pt x="51" y="503"/>
                  </a:lnTo>
                  <a:lnTo>
                    <a:pt x="50" y="509"/>
                  </a:lnTo>
                  <a:lnTo>
                    <a:pt x="48" y="515"/>
                  </a:lnTo>
                  <a:lnTo>
                    <a:pt x="47" y="521"/>
                  </a:lnTo>
                  <a:lnTo>
                    <a:pt x="45" y="528"/>
                  </a:lnTo>
                  <a:lnTo>
                    <a:pt x="44" y="534"/>
                  </a:lnTo>
                  <a:lnTo>
                    <a:pt x="42" y="539"/>
                  </a:lnTo>
                  <a:lnTo>
                    <a:pt x="42" y="547"/>
                  </a:lnTo>
                  <a:lnTo>
                    <a:pt x="38" y="551"/>
                  </a:lnTo>
                  <a:lnTo>
                    <a:pt x="37" y="558"/>
                  </a:lnTo>
                  <a:lnTo>
                    <a:pt x="35" y="563"/>
                  </a:lnTo>
                  <a:lnTo>
                    <a:pt x="34" y="568"/>
                  </a:lnTo>
                  <a:lnTo>
                    <a:pt x="33" y="574"/>
                  </a:lnTo>
                  <a:lnTo>
                    <a:pt x="32" y="579"/>
                  </a:lnTo>
                  <a:lnTo>
                    <a:pt x="30" y="585"/>
                  </a:lnTo>
                  <a:lnTo>
                    <a:pt x="29" y="591"/>
                  </a:lnTo>
                  <a:lnTo>
                    <a:pt x="26" y="601"/>
                  </a:lnTo>
                  <a:lnTo>
                    <a:pt x="23" y="611"/>
                  </a:lnTo>
                  <a:lnTo>
                    <a:pt x="22" y="621"/>
                  </a:lnTo>
                  <a:lnTo>
                    <a:pt x="20" y="632"/>
                  </a:lnTo>
                  <a:lnTo>
                    <a:pt x="17" y="640"/>
                  </a:lnTo>
                  <a:lnTo>
                    <a:pt x="15" y="649"/>
                  </a:lnTo>
                  <a:lnTo>
                    <a:pt x="13" y="656"/>
                  </a:lnTo>
                  <a:lnTo>
                    <a:pt x="12" y="665"/>
                  </a:lnTo>
                  <a:lnTo>
                    <a:pt x="8" y="671"/>
                  </a:lnTo>
                  <a:lnTo>
                    <a:pt x="7" y="678"/>
                  </a:lnTo>
                  <a:lnTo>
                    <a:pt x="5" y="684"/>
                  </a:lnTo>
                  <a:lnTo>
                    <a:pt x="5" y="691"/>
                  </a:lnTo>
                  <a:lnTo>
                    <a:pt x="3" y="699"/>
                  </a:lnTo>
                  <a:lnTo>
                    <a:pt x="2" y="707"/>
                  </a:lnTo>
                  <a:lnTo>
                    <a:pt x="1" y="712"/>
                  </a:lnTo>
                  <a:lnTo>
                    <a:pt x="1" y="714"/>
                  </a:lnTo>
                  <a:close/>
                </a:path>
              </a:pathLst>
            </a:custGeom>
            <a:solidFill>
              <a:srgbClr val="FFE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auto">
            <a:xfrm>
              <a:off x="3174" y="2016"/>
              <a:ext cx="128" cy="129"/>
            </a:xfrm>
            <a:custGeom>
              <a:avLst/>
              <a:gdLst>
                <a:gd name="T0" fmla="*/ 4 w 1408"/>
                <a:gd name="T1" fmla="*/ 39 h 1417"/>
                <a:gd name="T2" fmla="*/ 1 w 1408"/>
                <a:gd name="T3" fmla="*/ 49 h 1417"/>
                <a:gd name="T4" fmla="*/ 0 w 1408"/>
                <a:gd name="T5" fmla="*/ 59 h 1417"/>
                <a:gd name="T6" fmla="*/ 0 w 1408"/>
                <a:gd name="T7" fmla="*/ 69 h 1417"/>
                <a:gd name="T8" fmla="*/ 2 w 1408"/>
                <a:gd name="T9" fmla="*/ 78 h 1417"/>
                <a:gd name="T10" fmla="*/ 4 w 1408"/>
                <a:gd name="T11" fmla="*/ 86 h 1417"/>
                <a:gd name="T12" fmla="*/ 6 w 1408"/>
                <a:gd name="T13" fmla="*/ 93 h 1417"/>
                <a:gd name="T14" fmla="*/ 9 w 1408"/>
                <a:gd name="T15" fmla="*/ 99 h 1417"/>
                <a:gd name="T16" fmla="*/ 12 w 1408"/>
                <a:gd name="T17" fmla="*/ 105 h 1417"/>
                <a:gd name="T18" fmla="*/ 15 w 1408"/>
                <a:gd name="T19" fmla="*/ 110 h 1417"/>
                <a:gd name="T20" fmla="*/ 20 w 1408"/>
                <a:gd name="T21" fmla="*/ 114 h 1417"/>
                <a:gd name="T22" fmla="*/ 24 w 1408"/>
                <a:gd name="T23" fmla="*/ 118 h 1417"/>
                <a:gd name="T24" fmla="*/ 29 w 1408"/>
                <a:gd name="T25" fmla="*/ 121 h 1417"/>
                <a:gd name="T26" fmla="*/ 35 w 1408"/>
                <a:gd name="T27" fmla="*/ 124 h 1417"/>
                <a:gd name="T28" fmla="*/ 40 w 1408"/>
                <a:gd name="T29" fmla="*/ 126 h 1417"/>
                <a:gd name="T30" fmla="*/ 47 w 1408"/>
                <a:gd name="T31" fmla="*/ 128 h 1417"/>
                <a:gd name="T32" fmla="*/ 54 w 1408"/>
                <a:gd name="T33" fmla="*/ 129 h 1417"/>
                <a:gd name="T34" fmla="*/ 62 w 1408"/>
                <a:gd name="T35" fmla="*/ 129 h 1417"/>
                <a:gd name="T36" fmla="*/ 69 w 1408"/>
                <a:gd name="T37" fmla="*/ 129 h 1417"/>
                <a:gd name="T38" fmla="*/ 75 w 1408"/>
                <a:gd name="T39" fmla="*/ 128 h 1417"/>
                <a:gd name="T40" fmla="*/ 81 w 1408"/>
                <a:gd name="T41" fmla="*/ 128 h 1417"/>
                <a:gd name="T42" fmla="*/ 86 w 1408"/>
                <a:gd name="T43" fmla="*/ 126 h 1417"/>
                <a:gd name="T44" fmla="*/ 92 w 1408"/>
                <a:gd name="T45" fmla="*/ 125 h 1417"/>
                <a:gd name="T46" fmla="*/ 97 w 1408"/>
                <a:gd name="T47" fmla="*/ 122 h 1417"/>
                <a:gd name="T48" fmla="*/ 103 w 1408"/>
                <a:gd name="T49" fmla="*/ 118 h 1417"/>
                <a:gd name="T50" fmla="*/ 108 w 1408"/>
                <a:gd name="T51" fmla="*/ 114 h 1417"/>
                <a:gd name="T52" fmla="*/ 112 w 1408"/>
                <a:gd name="T53" fmla="*/ 110 h 1417"/>
                <a:gd name="T54" fmla="*/ 116 w 1408"/>
                <a:gd name="T55" fmla="*/ 105 h 1417"/>
                <a:gd name="T56" fmla="*/ 119 w 1408"/>
                <a:gd name="T57" fmla="*/ 100 h 1417"/>
                <a:gd name="T58" fmla="*/ 121 w 1408"/>
                <a:gd name="T59" fmla="*/ 95 h 1417"/>
                <a:gd name="T60" fmla="*/ 123 w 1408"/>
                <a:gd name="T61" fmla="*/ 89 h 1417"/>
                <a:gd name="T62" fmla="*/ 125 w 1408"/>
                <a:gd name="T63" fmla="*/ 84 h 1417"/>
                <a:gd name="T64" fmla="*/ 126 w 1408"/>
                <a:gd name="T65" fmla="*/ 78 h 1417"/>
                <a:gd name="T66" fmla="*/ 127 w 1408"/>
                <a:gd name="T67" fmla="*/ 72 h 1417"/>
                <a:gd name="T68" fmla="*/ 128 w 1408"/>
                <a:gd name="T69" fmla="*/ 65 h 1417"/>
                <a:gd name="T70" fmla="*/ 128 w 1408"/>
                <a:gd name="T71" fmla="*/ 59 h 1417"/>
                <a:gd name="T72" fmla="*/ 126 w 1408"/>
                <a:gd name="T73" fmla="*/ 51 h 1417"/>
                <a:gd name="T74" fmla="*/ 123 w 1408"/>
                <a:gd name="T75" fmla="*/ 43 h 1417"/>
                <a:gd name="T76" fmla="*/ 119 w 1408"/>
                <a:gd name="T77" fmla="*/ 34 h 1417"/>
                <a:gd name="T78" fmla="*/ 114 w 1408"/>
                <a:gd name="T79" fmla="*/ 26 h 1417"/>
                <a:gd name="T80" fmla="*/ 108 w 1408"/>
                <a:gd name="T81" fmla="*/ 18 h 1417"/>
                <a:gd name="T82" fmla="*/ 102 w 1408"/>
                <a:gd name="T83" fmla="*/ 12 h 1417"/>
                <a:gd name="T84" fmla="*/ 96 w 1408"/>
                <a:gd name="T85" fmla="*/ 7 h 1417"/>
                <a:gd name="T86" fmla="*/ 88 w 1408"/>
                <a:gd name="T87" fmla="*/ 4 h 1417"/>
                <a:gd name="T88" fmla="*/ 81 w 1408"/>
                <a:gd name="T89" fmla="*/ 1 h 1417"/>
                <a:gd name="T90" fmla="*/ 73 w 1408"/>
                <a:gd name="T91" fmla="*/ 0 h 1417"/>
                <a:gd name="T92" fmla="*/ 65 w 1408"/>
                <a:gd name="T93" fmla="*/ 0 h 1417"/>
                <a:gd name="T94" fmla="*/ 56 w 1408"/>
                <a:gd name="T95" fmla="*/ 0 h 1417"/>
                <a:gd name="T96" fmla="*/ 49 w 1408"/>
                <a:gd name="T97" fmla="*/ 2 h 1417"/>
                <a:gd name="T98" fmla="*/ 42 w 1408"/>
                <a:gd name="T99" fmla="*/ 3 h 1417"/>
                <a:gd name="T100" fmla="*/ 36 w 1408"/>
                <a:gd name="T101" fmla="*/ 5 h 1417"/>
                <a:gd name="T102" fmla="*/ 31 w 1408"/>
                <a:gd name="T103" fmla="*/ 7 h 1417"/>
                <a:gd name="T104" fmla="*/ 26 w 1408"/>
                <a:gd name="T105" fmla="*/ 10 h 1417"/>
                <a:gd name="T106" fmla="*/ 22 w 1408"/>
                <a:gd name="T107" fmla="*/ 14 h 1417"/>
                <a:gd name="T108" fmla="*/ 17 w 1408"/>
                <a:gd name="T109" fmla="*/ 19 h 1417"/>
                <a:gd name="T110" fmla="*/ 12 w 1408"/>
                <a:gd name="T111" fmla="*/ 24 h 1417"/>
                <a:gd name="T112" fmla="*/ 9 w 1408"/>
                <a:gd name="T113" fmla="*/ 28 h 141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408" h="1417">
                  <a:moveTo>
                    <a:pt x="93" y="327"/>
                  </a:moveTo>
                  <a:lnTo>
                    <a:pt x="86" y="337"/>
                  </a:lnTo>
                  <a:lnTo>
                    <a:pt x="79" y="350"/>
                  </a:lnTo>
                  <a:lnTo>
                    <a:pt x="73" y="363"/>
                  </a:lnTo>
                  <a:lnTo>
                    <a:pt x="66" y="375"/>
                  </a:lnTo>
                  <a:lnTo>
                    <a:pt x="61" y="387"/>
                  </a:lnTo>
                  <a:lnTo>
                    <a:pt x="56" y="401"/>
                  </a:lnTo>
                  <a:lnTo>
                    <a:pt x="49" y="412"/>
                  </a:lnTo>
                  <a:lnTo>
                    <a:pt x="46" y="425"/>
                  </a:lnTo>
                  <a:lnTo>
                    <a:pt x="40" y="437"/>
                  </a:lnTo>
                  <a:lnTo>
                    <a:pt x="36" y="450"/>
                  </a:lnTo>
                  <a:lnTo>
                    <a:pt x="31" y="462"/>
                  </a:lnTo>
                  <a:lnTo>
                    <a:pt x="28" y="476"/>
                  </a:lnTo>
                  <a:lnTo>
                    <a:pt x="23" y="487"/>
                  </a:lnTo>
                  <a:lnTo>
                    <a:pt x="20" y="500"/>
                  </a:lnTo>
                  <a:lnTo>
                    <a:pt x="18" y="512"/>
                  </a:lnTo>
                  <a:lnTo>
                    <a:pt x="16" y="525"/>
                  </a:lnTo>
                  <a:lnTo>
                    <a:pt x="13" y="537"/>
                  </a:lnTo>
                  <a:lnTo>
                    <a:pt x="11" y="550"/>
                  </a:lnTo>
                  <a:lnTo>
                    <a:pt x="7" y="562"/>
                  </a:lnTo>
                  <a:lnTo>
                    <a:pt x="6" y="575"/>
                  </a:lnTo>
                  <a:lnTo>
                    <a:pt x="3" y="586"/>
                  </a:lnTo>
                  <a:lnTo>
                    <a:pt x="2" y="598"/>
                  </a:lnTo>
                  <a:lnTo>
                    <a:pt x="1" y="611"/>
                  </a:lnTo>
                  <a:lnTo>
                    <a:pt x="1" y="624"/>
                  </a:lnTo>
                  <a:lnTo>
                    <a:pt x="1" y="636"/>
                  </a:lnTo>
                  <a:lnTo>
                    <a:pt x="0" y="647"/>
                  </a:lnTo>
                  <a:lnTo>
                    <a:pt x="0" y="659"/>
                  </a:lnTo>
                  <a:lnTo>
                    <a:pt x="0" y="672"/>
                  </a:lnTo>
                  <a:lnTo>
                    <a:pt x="0" y="683"/>
                  </a:lnTo>
                  <a:lnTo>
                    <a:pt x="0" y="696"/>
                  </a:lnTo>
                  <a:lnTo>
                    <a:pt x="1" y="708"/>
                  </a:lnTo>
                  <a:lnTo>
                    <a:pt x="1" y="719"/>
                  </a:lnTo>
                  <a:lnTo>
                    <a:pt x="1" y="730"/>
                  </a:lnTo>
                  <a:lnTo>
                    <a:pt x="1" y="742"/>
                  </a:lnTo>
                  <a:lnTo>
                    <a:pt x="2" y="754"/>
                  </a:lnTo>
                  <a:lnTo>
                    <a:pt x="4" y="766"/>
                  </a:lnTo>
                  <a:lnTo>
                    <a:pt x="4" y="775"/>
                  </a:lnTo>
                  <a:lnTo>
                    <a:pt x="6" y="787"/>
                  </a:lnTo>
                  <a:lnTo>
                    <a:pt x="7" y="799"/>
                  </a:lnTo>
                  <a:lnTo>
                    <a:pt x="11" y="811"/>
                  </a:lnTo>
                  <a:lnTo>
                    <a:pt x="11" y="821"/>
                  </a:lnTo>
                  <a:lnTo>
                    <a:pt x="13" y="831"/>
                  </a:lnTo>
                  <a:lnTo>
                    <a:pt x="15" y="842"/>
                  </a:lnTo>
                  <a:lnTo>
                    <a:pt x="18" y="854"/>
                  </a:lnTo>
                  <a:lnTo>
                    <a:pt x="19" y="863"/>
                  </a:lnTo>
                  <a:lnTo>
                    <a:pt x="21" y="875"/>
                  </a:lnTo>
                  <a:lnTo>
                    <a:pt x="25" y="885"/>
                  </a:lnTo>
                  <a:lnTo>
                    <a:pt x="28" y="896"/>
                  </a:lnTo>
                  <a:lnTo>
                    <a:pt x="29" y="905"/>
                  </a:lnTo>
                  <a:lnTo>
                    <a:pt x="32" y="915"/>
                  </a:lnTo>
                  <a:lnTo>
                    <a:pt x="34" y="924"/>
                  </a:lnTo>
                  <a:lnTo>
                    <a:pt x="37" y="934"/>
                  </a:lnTo>
                  <a:lnTo>
                    <a:pt x="40" y="944"/>
                  </a:lnTo>
                  <a:lnTo>
                    <a:pt x="43" y="953"/>
                  </a:lnTo>
                  <a:lnTo>
                    <a:pt x="46" y="963"/>
                  </a:lnTo>
                  <a:lnTo>
                    <a:pt x="49" y="973"/>
                  </a:lnTo>
                  <a:lnTo>
                    <a:pt x="52" y="981"/>
                  </a:lnTo>
                  <a:lnTo>
                    <a:pt x="56" y="990"/>
                  </a:lnTo>
                  <a:lnTo>
                    <a:pt x="58" y="998"/>
                  </a:lnTo>
                  <a:lnTo>
                    <a:pt x="61" y="1007"/>
                  </a:lnTo>
                  <a:lnTo>
                    <a:pt x="64" y="1016"/>
                  </a:lnTo>
                  <a:lnTo>
                    <a:pt x="68" y="1024"/>
                  </a:lnTo>
                  <a:lnTo>
                    <a:pt x="71" y="1033"/>
                  </a:lnTo>
                  <a:lnTo>
                    <a:pt x="74" y="1041"/>
                  </a:lnTo>
                  <a:lnTo>
                    <a:pt x="77" y="1048"/>
                  </a:lnTo>
                  <a:lnTo>
                    <a:pt x="80" y="1055"/>
                  </a:lnTo>
                  <a:lnTo>
                    <a:pt x="84" y="1064"/>
                  </a:lnTo>
                  <a:lnTo>
                    <a:pt x="86" y="1071"/>
                  </a:lnTo>
                  <a:lnTo>
                    <a:pt x="89" y="1078"/>
                  </a:lnTo>
                  <a:lnTo>
                    <a:pt x="93" y="1085"/>
                  </a:lnTo>
                  <a:lnTo>
                    <a:pt x="96" y="1092"/>
                  </a:lnTo>
                  <a:lnTo>
                    <a:pt x="101" y="1100"/>
                  </a:lnTo>
                  <a:lnTo>
                    <a:pt x="103" y="1107"/>
                  </a:lnTo>
                  <a:lnTo>
                    <a:pt x="107" y="1113"/>
                  </a:lnTo>
                  <a:lnTo>
                    <a:pt x="112" y="1120"/>
                  </a:lnTo>
                  <a:lnTo>
                    <a:pt x="115" y="1128"/>
                  </a:lnTo>
                  <a:lnTo>
                    <a:pt x="119" y="1134"/>
                  </a:lnTo>
                  <a:lnTo>
                    <a:pt x="122" y="1141"/>
                  </a:lnTo>
                  <a:lnTo>
                    <a:pt x="127" y="1148"/>
                  </a:lnTo>
                  <a:lnTo>
                    <a:pt x="131" y="1155"/>
                  </a:lnTo>
                  <a:lnTo>
                    <a:pt x="134" y="1160"/>
                  </a:lnTo>
                  <a:lnTo>
                    <a:pt x="139" y="1166"/>
                  </a:lnTo>
                  <a:lnTo>
                    <a:pt x="143" y="1172"/>
                  </a:lnTo>
                  <a:lnTo>
                    <a:pt x="148" y="1179"/>
                  </a:lnTo>
                  <a:lnTo>
                    <a:pt x="151" y="1184"/>
                  </a:lnTo>
                  <a:lnTo>
                    <a:pt x="157" y="1191"/>
                  </a:lnTo>
                  <a:lnTo>
                    <a:pt x="160" y="1196"/>
                  </a:lnTo>
                  <a:lnTo>
                    <a:pt x="166" y="1203"/>
                  </a:lnTo>
                  <a:lnTo>
                    <a:pt x="169" y="1208"/>
                  </a:lnTo>
                  <a:lnTo>
                    <a:pt x="175" y="1213"/>
                  </a:lnTo>
                  <a:lnTo>
                    <a:pt x="179" y="1219"/>
                  </a:lnTo>
                  <a:lnTo>
                    <a:pt x="185" y="1225"/>
                  </a:lnTo>
                  <a:lnTo>
                    <a:pt x="190" y="1230"/>
                  </a:lnTo>
                  <a:lnTo>
                    <a:pt x="194" y="1236"/>
                  </a:lnTo>
                  <a:lnTo>
                    <a:pt x="201" y="1241"/>
                  </a:lnTo>
                  <a:lnTo>
                    <a:pt x="206" y="1247"/>
                  </a:lnTo>
                  <a:lnTo>
                    <a:pt x="211" y="1251"/>
                  </a:lnTo>
                  <a:lnTo>
                    <a:pt x="216" y="1257"/>
                  </a:lnTo>
                  <a:lnTo>
                    <a:pt x="221" y="1260"/>
                  </a:lnTo>
                  <a:lnTo>
                    <a:pt x="226" y="1267"/>
                  </a:lnTo>
                  <a:lnTo>
                    <a:pt x="231" y="1270"/>
                  </a:lnTo>
                  <a:lnTo>
                    <a:pt x="237" y="1275"/>
                  </a:lnTo>
                  <a:lnTo>
                    <a:pt x="243" y="1280"/>
                  </a:lnTo>
                  <a:lnTo>
                    <a:pt x="249" y="1285"/>
                  </a:lnTo>
                  <a:lnTo>
                    <a:pt x="253" y="1288"/>
                  </a:lnTo>
                  <a:lnTo>
                    <a:pt x="259" y="1294"/>
                  </a:lnTo>
                  <a:lnTo>
                    <a:pt x="265" y="1297"/>
                  </a:lnTo>
                  <a:lnTo>
                    <a:pt x="270" y="1302"/>
                  </a:lnTo>
                  <a:lnTo>
                    <a:pt x="277" y="1305"/>
                  </a:lnTo>
                  <a:lnTo>
                    <a:pt x="283" y="1311"/>
                  </a:lnTo>
                  <a:lnTo>
                    <a:pt x="289" y="1314"/>
                  </a:lnTo>
                  <a:lnTo>
                    <a:pt x="295" y="1319"/>
                  </a:lnTo>
                  <a:lnTo>
                    <a:pt x="302" y="1323"/>
                  </a:lnTo>
                  <a:lnTo>
                    <a:pt x="307" y="1326"/>
                  </a:lnTo>
                  <a:lnTo>
                    <a:pt x="313" y="1330"/>
                  </a:lnTo>
                  <a:lnTo>
                    <a:pt x="320" y="1333"/>
                  </a:lnTo>
                  <a:lnTo>
                    <a:pt x="325" y="1336"/>
                  </a:lnTo>
                  <a:lnTo>
                    <a:pt x="332" y="1341"/>
                  </a:lnTo>
                  <a:lnTo>
                    <a:pt x="339" y="1344"/>
                  </a:lnTo>
                  <a:lnTo>
                    <a:pt x="347" y="1348"/>
                  </a:lnTo>
                  <a:lnTo>
                    <a:pt x="352" y="1351"/>
                  </a:lnTo>
                  <a:lnTo>
                    <a:pt x="360" y="1354"/>
                  </a:lnTo>
                  <a:lnTo>
                    <a:pt x="366" y="1357"/>
                  </a:lnTo>
                  <a:lnTo>
                    <a:pt x="373" y="1361"/>
                  </a:lnTo>
                  <a:lnTo>
                    <a:pt x="380" y="1363"/>
                  </a:lnTo>
                  <a:lnTo>
                    <a:pt x="387" y="1367"/>
                  </a:lnTo>
                  <a:lnTo>
                    <a:pt x="395" y="1370"/>
                  </a:lnTo>
                  <a:lnTo>
                    <a:pt x="402" y="1373"/>
                  </a:lnTo>
                  <a:lnTo>
                    <a:pt x="408" y="1375"/>
                  </a:lnTo>
                  <a:lnTo>
                    <a:pt x="415" y="1378"/>
                  </a:lnTo>
                  <a:lnTo>
                    <a:pt x="423" y="1380"/>
                  </a:lnTo>
                  <a:lnTo>
                    <a:pt x="430" y="1383"/>
                  </a:lnTo>
                  <a:lnTo>
                    <a:pt x="438" y="1385"/>
                  </a:lnTo>
                  <a:lnTo>
                    <a:pt x="445" y="1387"/>
                  </a:lnTo>
                  <a:lnTo>
                    <a:pt x="453" y="1389"/>
                  </a:lnTo>
                  <a:lnTo>
                    <a:pt x="462" y="1391"/>
                  </a:lnTo>
                  <a:lnTo>
                    <a:pt x="470" y="1392"/>
                  </a:lnTo>
                  <a:lnTo>
                    <a:pt x="478" y="1394"/>
                  </a:lnTo>
                  <a:lnTo>
                    <a:pt x="485" y="1397"/>
                  </a:lnTo>
                  <a:lnTo>
                    <a:pt x="494" y="1398"/>
                  </a:lnTo>
                  <a:lnTo>
                    <a:pt x="502" y="1399"/>
                  </a:lnTo>
                  <a:lnTo>
                    <a:pt x="511" y="1401"/>
                  </a:lnTo>
                  <a:lnTo>
                    <a:pt x="519" y="1403"/>
                  </a:lnTo>
                  <a:lnTo>
                    <a:pt x="528" y="1405"/>
                  </a:lnTo>
                  <a:lnTo>
                    <a:pt x="536" y="1406"/>
                  </a:lnTo>
                  <a:lnTo>
                    <a:pt x="544" y="1407"/>
                  </a:lnTo>
                  <a:lnTo>
                    <a:pt x="553" y="1407"/>
                  </a:lnTo>
                  <a:lnTo>
                    <a:pt x="562" y="1409"/>
                  </a:lnTo>
                  <a:lnTo>
                    <a:pt x="571" y="1409"/>
                  </a:lnTo>
                  <a:lnTo>
                    <a:pt x="580" y="1412"/>
                  </a:lnTo>
                  <a:lnTo>
                    <a:pt x="588" y="1412"/>
                  </a:lnTo>
                  <a:lnTo>
                    <a:pt x="598" y="1414"/>
                  </a:lnTo>
                  <a:lnTo>
                    <a:pt x="606" y="1414"/>
                  </a:lnTo>
                  <a:lnTo>
                    <a:pt x="615" y="1415"/>
                  </a:lnTo>
                  <a:lnTo>
                    <a:pt x="624" y="1415"/>
                  </a:lnTo>
                  <a:lnTo>
                    <a:pt x="632" y="1416"/>
                  </a:lnTo>
                  <a:lnTo>
                    <a:pt x="641" y="1416"/>
                  </a:lnTo>
                  <a:lnTo>
                    <a:pt x="650" y="1417"/>
                  </a:lnTo>
                  <a:lnTo>
                    <a:pt x="659" y="1417"/>
                  </a:lnTo>
                  <a:lnTo>
                    <a:pt x="669" y="1417"/>
                  </a:lnTo>
                  <a:lnTo>
                    <a:pt x="677" y="1417"/>
                  </a:lnTo>
                  <a:lnTo>
                    <a:pt x="686" y="1417"/>
                  </a:lnTo>
                  <a:lnTo>
                    <a:pt x="694" y="1417"/>
                  </a:lnTo>
                  <a:lnTo>
                    <a:pt x="703" y="1417"/>
                  </a:lnTo>
                  <a:lnTo>
                    <a:pt x="712" y="1417"/>
                  </a:lnTo>
                  <a:lnTo>
                    <a:pt x="720" y="1417"/>
                  </a:lnTo>
                  <a:lnTo>
                    <a:pt x="729" y="1417"/>
                  </a:lnTo>
                  <a:lnTo>
                    <a:pt x="737" y="1417"/>
                  </a:lnTo>
                  <a:lnTo>
                    <a:pt x="746" y="1416"/>
                  </a:lnTo>
                  <a:lnTo>
                    <a:pt x="755" y="1416"/>
                  </a:lnTo>
                  <a:lnTo>
                    <a:pt x="763" y="1416"/>
                  </a:lnTo>
                  <a:lnTo>
                    <a:pt x="772" y="1416"/>
                  </a:lnTo>
                  <a:lnTo>
                    <a:pt x="779" y="1415"/>
                  </a:lnTo>
                  <a:lnTo>
                    <a:pt x="788" y="1415"/>
                  </a:lnTo>
                  <a:lnTo>
                    <a:pt x="795" y="1414"/>
                  </a:lnTo>
                  <a:lnTo>
                    <a:pt x="804" y="1414"/>
                  </a:lnTo>
                  <a:lnTo>
                    <a:pt x="811" y="1413"/>
                  </a:lnTo>
                  <a:lnTo>
                    <a:pt x="820" y="1412"/>
                  </a:lnTo>
                  <a:lnTo>
                    <a:pt x="828" y="1411"/>
                  </a:lnTo>
                  <a:lnTo>
                    <a:pt x="835" y="1409"/>
                  </a:lnTo>
                  <a:lnTo>
                    <a:pt x="843" y="1408"/>
                  </a:lnTo>
                  <a:lnTo>
                    <a:pt x="850" y="1407"/>
                  </a:lnTo>
                  <a:lnTo>
                    <a:pt x="858" y="1407"/>
                  </a:lnTo>
                  <a:lnTo>
                    <a:pt x="865" y="1407"/>
                  </a:lnTo>
                  <a:lnTo>
                    <a:pt x="873" y="1405"/>
                  </a:lnTo>
                  <a:lnTo>
                    <a:pt x="879" y="1405"/>
                  </a:lnTo>
                  <a:lnTo>
                    <a:pt x="886" y="1403"/>
                  </a:lnTo>
                  <a:lnTo>
                    <a:pt x="893" y="1403"/>
                  </a:lnTo>
                  <a:lnTo>
                    <a:pt x="900" y="1401"/>
                  </a:lnTo>
                  <a:lnTo>
                    <a:pt x="907" y="1401"/>
                  </a:lnTo>
                  <a:lnTo>
                    <a:pt x="912" y="1399"/>
                  </a:lnTo>
                  <a:lnTo>
                    <a:pt x="921" y="1399"/>
                  </a:lnTo>
                  <a:lnTo>
                    <a:pt x="926" y="1398"/>
                  </a:lnTo>
                  <a:lnTo>
                    <a:pt x="932" y="1395"/>
                  </a:lnTo>
                  <a:lnTo>
                    <a:pt x="938" y="1393"/>
                  </a:lnTo>
                  <a:lnTo>
                    <a:pt x="945" y="1392"/>
                  </a:lnTo>
                  <a:lnTo>
                    <a:pt x="950" y="1389"/>
                  </a:lnTo>
                  <a:lnTo>
                    <a:pt x="958" y="1389"/>
                  </a:lnTo>
                  <a:lnTo>
                    <a:pt x="964" y="1386"/>
                  </a:lnTo>
                  <a:lnTo>
                    <a:pt x="970" y="1385"/>
                  </a:lnTo>
                  <a:lnTo>
                    <a:pt x="976" y="1382"/>
                  </a:lnTo>
                  <a:lnTo>
                    <a:pt x="983" y="1379"/>
                  </a:lnTo>
                  <a:lnTo>
                    <a:pt x="990" y="1376"/>
                  </a:lnTo>
                  <a:lnTo>
                    <a:pt x="996" y="1374"/>
                  </a:lnTo>
                  <a:lnTo>
                    <a:pt x="1003" y="1371"/>
                  </a:lnTo>
                  <a:lnTo>
                    <a:pt x="1009" y="1369"/>
                  </a:lnTo>
                  <a:lnTo>
                    <a:pt x="1015" y="1365"/>
                  </a:lnTo>
                  <a:lnTo>
                    <a:pt x="1023" y="1362"/>
                  </a:lnTo>
                  <a:lnTo>
                    <a:pt x="1029" y="1359"/>
                  </a:lnTo>
                  <a:lnTo>
                    <a:pt x="1036" y="1355"/>
                  </a:lnTo>
                  <a:lnTo>
                    <a:pt x="1042" y="1351"/>
                  </a:lnTo>
                  <a:lnTo>
                    <a:pt x="1050" y="1348"/>
                  </a:lnTo>
                  <a:lnTo>
                    <a:pt x="1056" y="1344"/>
                  </a:lnTo>
                  <a:lnTo>
                    <a:pt x="1063" y="1342"/>
                  </a:lnTo>
                  <a:lnTo>
                    <a:pt x="1069" y="1338"/>
                  </a:lnTo>
                  <a:lnTo>
                    <a:pt x="1077" y="1334"/>
                  </a:lnTo>
                  <a:lnTo>
                    <a:pt x="1083" y="1330"/>
                  </a:lnTo>
                  <a:lnTo>
                    <a:pt x="1090" y="1326"/>
                  </a:lnTo>
                  <a:lnTo>
                    <a:pt x="1096" y="1321"/>
                  </a:lnTo>
                  <a:lnTo>
                    <a:pt x="1104" y="1317"/>
                  </a:lnTo>
                  <a:lnTo>
                    <a:pt x="1109" y="1313"/>
                  </a:lnTo>
                  <a:lnTo>
                    <a:pt x="1116" y="1309"/>
                  </a:lnTo>
                  <a:lnTo>
                    <a:pt x="1123" y="1305"/>
                  </a:lnTo>
                  <a:lnTo>
                    <a:pt x="1130" y="1301"/>
                  </a:lnTo>
                  <a:lnTo>
                    <a:pt x="1136" y="1296"/>
                  </a:lnTo>
                  <a:lnTo>
                    <a:pt x="1142" y="1290"/>
                  </a:lnTo>
                  <a:lnTo>
                    <a:pt x="1149" y="1286"/>
                  </a:lnTo>
                  <a:lnTo>
                    <a:pt x="1155" y="1281"/>
                  </a:lnTo>
                  <a:lnTo>
                    <a:pt x="1160" y="1276"/>
                  </a:lnTo>
                  <a:lnTo>
                    <a:pt x="1168" y="1271"/>
                  </a:lnTo>
                  <a:lnTo>
                    <a:pt x="1173" y="1267"/>
                  </a:lnTo>
                  <a:lnTo>
                    <a:pt x="1180" y="1261"/>
                  </a:lnTo>
                  <a:lnTo>
                    <a:pt x="1185" y="1256"/>
                  </a:lnTo>
                  <a:lnTo>
                    <a:pt x="1190" y="1250"/>
                  </a:lnTo>
                  <a:lnTo>
                    <a:pt x="1197" y="1245"/>
                  </a:lnTo>
                  <a:lnTo>
                    <a:pt x="1202" y="1240"/>
                  </a:lnTo>
                  <a:lnTo>
                    <a:pt x="1208" y="1235"/>
                  </a:lnTo>
                  <a:lnTo>
                    <a:pt x="1214" y="1229"/>
                  </a:lnTo>
                  <a:lnTo>
                    <a:pt x="1219" y="1224"/>
                  </a:lnTo>
                  <a:lnTo>
                    <a:pt x="1225" y="1219"/>
                  </a:lnTo>
                  <a:lnTo>
                    <a:pt x="1230" y="1213"/>
                  </a:lnTo>
                  <a:lnTo>
                    <a:pt x="1234" y="1208"/>
                  </a:lnTo>
                  <a:lnTo>
                    <a:pt x="1240" y="1202"/>
                  </a:lnTo>
                  <a:lnTo>
                    <a:pt x="1245" y="1196"/>
                  </a:lnTo>
                  <a:lnTo>
                    <a:pt x="1251" y="1191"/>
                  </a:lnTo>
                  <a:lnTo>
                    <a:pt x="1255" y="1184"/>
                  </a:lnTo>
                  <a:lnTo>
                    <a:pt x="1260" y="1179"/>
                  </a:lnTo>
                  <a:lnTo>
                    <a:pt x="1265" y="1173"/>
                  </a:lnTo>
                  <a:lnTo>
                    <a:pt x="1269" y="1167"/>
                  </a:lnTo>
                  <a:lnTo>
                    <a:pt x="1273" y="1162"/>
                  </a:lnTo>
                  <a:lnTo>
                    <a:pt x="1277" y="1156"/>
                  </a:lnTo>
                  <a:lnTo>
                    <a:pt x="1282" y="1150"/>
                  </a:lnTo>
                  <a:lnTo>
                    <a:pt x="1285" y="1144"/>
                  </a:lnTo>
                  <a:lnTo>
                    <a:pt x="1289" y="1138"/>
                  </a:lnTo>
                  <a:lnTo>
                    <a:pt x="1292" y="1133"/>
                  </a:lnTo>
                  <a:lnTo>
                    <a:pt x="1298" y="1127"/>
                  </a:lnTo>
                  <a:lnTo>
                    <a:pt x="1300" y="1120"/>
                  </a:lnTo>
                  <a:lnTo>
                    <a:pt x="1303" y="1113"/>
                  </a:lnTo>
                  <a:lnTo>
                    <a:pt x="1306" y="1108"/>
                  </a:lnTo>
                  <a:lnTo>
                    <a:pt x="1310" y="1101"/>
                  </a:lnTo>
                  <a:lnTo>
                    <a:pt x="1313" y="1095"/>
                  </a:lnTo>
                  <a:lnTo>
                    <a:pt x="1316" y="1089"/>
                  </a:lnTo>
                  <a:lnTo>
                    <a:pt x="1318" y="1082"/>
                  </a:lnTo>
                  <a:lnTo>
                    <a:pt x="1323" y="1077"/>
                  </a:lnTo>
                  <a:lnTo>
                    <a:pt x="1325" y="1070"/>
                  </a:lnTo>
                  <a:lnTo>
                    <a:pt x="1327" y="1064"/>
                  </a:lnTo>
                  <a:lnTo>
                    <a:pt x="1330" y="1056"/>
                  </a:lnTo>
                  <a:lnTo>
                    <a:pt x="1333" y="1051"/>
                  </a:lnTo>
                  <a:lnTo>
                    <a:pt x="1335" y="1045"/>
                  </a:lnTo>
                  <a:lnTo>
                    <a:pt x="1339" y="1037"/>
                  </a:lnTo>
                  <a:lnTo>
                    <a:pt x="1342" y="1031"/>
                  </a:lnTo>
                  <a:lnTo>
                    <a:pt x="1344" y="1025"/>
                  </a:lnTo>
                  <a:lnTo>
                    <a:pt x="1346" y="1017"/>
                  </a:lnTo>
                  <a:lnTo>
                    <a:pt x="1348" y="1010"/>
                  </a:lnTo>
                  <a:lnTo>
                    <a:pt x="1352" y="1004"/>
                  </a:lnTo>
                  <a:lnTo>
                    <a:pt x="1354" y="997"/>
                  </a:lnTo>
                  <a:lnTo>
                    <a:pt x="1356" y="989"/>
                  </a:lnTo>
                  <a:lnTo>
                    <a:pt x="1358" y="983"/>
                  </a:lnTo>
                  <a:lnTo>
                    <a:pt x="1361" y="976"/>
                  </a:lnTo>
                  <a:lnTo>
                    <a:pt x="1363" y="971"/>
                  </a:lnTo>
                  <a:lnTo>
                    <a:pt x="1365" y="962"/>
                  </a:lnTo>
                  <a:lnTo>
                    <a:pt x="1368" y="955"/>
                  </a:lnTo>
                  <a:lnTo>
                    <a:pt x="1370" y="949"/>
                  </a:lnTo>
                  <a:lnTo>
                    <a:pt x="1371" y="943"/>
                  </a:lnTo>
                  <a:lnTo>
                    <a:pt x="1373" y="934"/>
                  </a:lnTo>
                  <a:lnTo>
                    <a:pt x="1375" y="928"/>
                  </a:lnTo>
                  <a:lnTo>
                    <a:pt x="1377" y="921"/>
                  </a:lnTo>
                  <a:lnTo>
                    <a:pt x="1380" y="915"/>
                  </a:lnTo>
                  <a:lnTo>
                    <a:pt x="1380" y="906"/>
                  </a:lnTo>
                  <a:lnTo>
                    <a:pt x="1383" y="899"/>
                  </a:lnTo>
                  <a:lnTo>
                    <a:pt x="1384" y="891"/>
                  </a:lnTo>
                  <a:lnTo>
                    <a:pt x="1386" y="885"/>
                  </a:lnTo>
                  <a:lnTo>
                    <a:pt x="1387" y="877"/>
                  </a:lnTo>
                  <a:lnTo>
                    <a:pt x="1389" y="870"/>
                  </a:lnTo>
                  <a:lnTo>
                    <a:pt x="1390" y="862"/>
                  </a:lnTo>
                  <a:lnTo>
                    <a:pt x="1391" y="856"/>
                  </a:lnTo>
                  <a:lnTo>
                    <a:pt x="1392" y="848"/>
                  </a:lnTo>
                  <a:lnTo>
                    <a:pt x="1393" y="841"/>
                  </a:lnTo>
                  <a:lnTo>
                    <a:pt x="1394" y="832"/>
                  </a:lnTo>
                  <a:lnTo>
                    <a:pt x="1397" y="826"/>
                  </a:lnTo>
                  <a:lnTo>
                    <a:pt x="1398" y="818"/>
                  </a:lnTo>
                  <a:lnTo>
                    <a:pt x="1399" y="812"/>
                  </a:lnTo>
                  <a:lnTo>
                    <a:pt x="1400" y="803"/>
                  </a:lnTo>
                  <a:lnTo>
                    <a:pt x="1401" y="797"/>
                  </a:lnTo>
                  <a:lnTo>
                    <a:pt x="1401" y="788"/>
                  </a:lnTo>
                  <a:lnTo>
                    <a:pt x="1402" y="781"/>
                  </a:lnTo>
                  <a:lnTo>
                    <a:pt x="1402" y="773"/>
                  </a:lnTo>
                  <a:lnTo>
                    <a:pt x="1403" y="767"/>
                  </a:lnTo>
                  <a:lnTo>
                    <a:pt x="1403" y="757"/>
                  </a:lnTo>
                  <a:lnTo>
                    <a:pt x="1404" y="749"/>
                  </a:lnTo>
                  <a:lnTo>
                    <a:pt x="1405" y="742"/>
                  </a:lnTo>
                  <a:lnTo>
                    <a:pt x="1406" y="735"/>
                  </a:lnTo>
                  <a:lnTo>
                    <a:pt x="1406" y="727"/>
                  </a:lnTo>
                  <a:lnTo>
                    <a:pt x="1407" y="719"/>
                  </a:lnTo>
                  <a:lnTo>
                    <a:pt x="1407" y="711"/>
                  </a:lnTo>
                  <a:lnTo>
                    <a:pt x="1408" y="704"/>
                  </a:lnTo>
                  <a:lnTo>
                    <a:pt x="1408" y="696"/>
                  </a:lnTo>
                  <a:lnTo>
                    <a:pt x="1408" y="688"/>
                  </a:lnTo>
                  <a:lnTo>
                    <a:pt x="1408" y="681"/>
                  </a:lnTo>
                  <a:lnTo>
                    <a:pt x="1408" y="673"/>
                  </a:lnTo>
                  <a:lnTo>
                    <a:pt x="1408" y="665"/>
                  </a:lnTo>
                  <a:lnTo>
                    <a:pt x="1408" y="656"/>
                  </a:lnTo>
                  <a:lnTo>
                    <a:pt x="1407" y="647"/>
                  </a:lnTo>
                  <a:lnTo>
                    <a:pt x="1406" y="640"/>
                  </a:lnTo>
                  <a:lnTo>
                    <a:pt x="1404" y="630"/>
                  </a:lnTo>
                  <a:lnTo>
                    <a:pt x="1403" y="622"/>
                  </a:lnTo>
                  <a:lnTo>
                    <a:pt x="1401" y="612"/>
                  </a:lnTo>
                  <a:lnTo>
                    <a:pt x="1400" y="603"/>
                  </a:lnTo>
                  <a:lnTo>
                    <a:pt x="1398" y="594"/>
                  </a:lnTo>
                  <a:lnTo>
                    <a:pt x="1396" y="584"/>
                  </a:lnTo>
                  <a:lnTo>
                    <a:pt x="1392" y="575"/>
                  </a:lnTo>
                  <a:lnTo>
                    <a:pt x="1390" y="565"/>
                  </a:lnTo>
                  <a:lnTo>
                    <a:pt x="1387" y="554"/>
                  </a:lnTo>
                  <a:lnTo>
                    <a:pt x="1384" y="544"/>
                  </a:lnTo>
                  <a:lnTo>
                    <a:pt x="1380" y="535"/>
                  </a:lnTo>
                  <a:lnTo>
                    <a:pt x="1378" y="525"/>
                  </a:lnTo>
                  <a:lnTo>
                    <a:pt x="1373" y="514"/>
                  </a:lnTo>
                  <a:lnTo>
                    <a:pt x="1370" y="505"/>
                  </a:lnTo>
                  <a:lnTo>
                    <a:pt x="1365" y="494"/>
                  </a:lnTo>
                  <a:lnTo>
                    <a:pt x="1362" y="483"/>
                  </a:lnTo>
                  <a:lnTo>
                    <a:pt x="1356" y="473"/>
                  </a:lnTo>
                  <a:lnTo>
                    <a:pt x="1353" y="462"/>
                  </a:lnTo>
                  <a:lnTo>
                    <a:pt x="1346" y="451"/>
                  </a:lnTo>
                  <a:lnTo>
                    <a:pt x="1343" y="441"/>
                  </a:lnTo>
                  <a:lnTo>
                    <a:pt x="1336" y="431"/>
                  </a:lnTo>
                  <a:lnTo>
                    <a:pt x="1332" y="420"/>
                  </a:lnTo>
                  <a:lnTo>
                    <a:pt x="1326" y="409"/>
                  </a:lnTo>
                  <a:lnTo>
                    <a:pt x="1321" y="399"/>
                  </a:lnTo>
                  <a:lnTo>
                    <a:pt x="1316" y="388"/>
                  </a:lnTo>
                  <a:lnTo>
                    <a:pt x="1310" y="377"/>
                  </a:lnTo>
                  <a:lnTo>
                    <a:pt x="1304" y="366"/>
                  </a:lnTo>
                  <a:lnTo>
                    <a:pt x="1299" y="357"/>
                  </a:lnTo>
                  <a:lnTo>
                    <a:pt x="1292" y="346"/>
                  </a:lnTo>
                  <a:lnTo>
                    <a:pt x="1286" y="336"/>
                  </a:lnTo>
                  <a:lnTo>
                    <a:pt x="1280" y="324"/>
                  </a:lnTo>
                  <a:lnTo>
                    <a:pt x="1273" y="315"/>
                  </a:lnTo>
                  <a:lnTo>
                    <a:pt x="1266" y="304"/>
                  </a:lnTo>
                  <a:lnTo>
                    <a:pt x="1260" y="294"/>
                  </a:lnTo>
                  <a:lnTo>
                    <a:pt x="1253" y="284"/>
                  </a:lnTo>
                  <a:lnTo>
                    <a:pt x="1246" y="274"/>
                  </a:lnTo>
                  <a:lnTo>
                    <a:pt x="1239" y="263"/>
                  </a:lnTo>
                  <a:lnTo>
                    <a:pt x="1232" y="254"/>
                  </a:lnTo>
                  <a:lnTo>
                    <a:pt x="1224" y="244"/>
                  </a:lnTo>
                  <a:lnTo>
                    <a:pt x="1217" y="235"/>
                  </a:lnTo>
                  <a:lnTo>
                    <a:pt x="1210" y="227"/>
                  </a:lnTo>
                  <a:lnTo>
                    <a:pt x="1203" y="217"/>
                  </a:lnTo>
                  <a:lnTo>
                    <a:pt x="1196" y="209"/>
                  </a:lnTo>
                  <a:lnTo>
                    <a:pt x="1188" y="200"/>
                  </a:lnTo>
                  <a:lnTo>
                    <a:pt x="1180" y="190"/>
                  </a:lnTo>
                  <a:lnTo>
                    <a:pt x="1173" y="182"/>
                  </a:lnTo>
                  <a:lnTo>
                    <a:pt x="1165" y="173"/>
                  </a:lnTo>
                  <a:lnTo>
                    <a:pt x="1158" y="166"/>
                  </a:lnTo>
                  <a:lnTo>
                    <a:pt x="1151" y="157"/>
                  </a:lnTo>
                  <a:lnTo>
                    <a:pt x="1142" y="151"/>
                  </a:lnTo>
                  <a:lnTo>
                    <a:pt x="1135" y="143"/>
                  </a:lnTo>
                  <a:lnTo>
                    <a:pt x="1128" y="136"/>
                  </a:lnTo>
                  <a:lnTo>
                    <a:pt x="1120" y="128"/>
                  </a:lnTo>
                  <a:lnTo>
                    <a:pt x="1113" y="122"/>
                  </a:lnTo>
                  <a:lnTo>
                    <a:pt x="1105" y="114"/>
                  </a:lnTo>
                  <a:lnTo>
                    <a:pt x="1097" y="109"/>
                  </a:lnTo>
                  <a:lnTo>
                    <a:pt x="1090" y="102"/>
                  </a:lnTo>
                  <a:lnTo>
                    <a:pt x="1082" y="96"/>
                  </a:lnTo>
                  <a:lnTo>
                    <a:pt x="1075" y="92"/>
                  </a:lnTo>
                  <a:lnTo>
                    <a:pt x="1068" y="86"/>
                  </a:lnTo>
                  <a:lnTo>
                    <a:pt x="1058" y="81"/>
                  </a:lnTo>
                  <a:lnTo>
                    <a:pt x="1051" y="75"/>
                  </a:lnTo>
                  <a:lnTo>
                    <a:pt x="1042" y="70"/>
                  </a:lnTo>
                  <a:lnTo>
                    <a:pt x="1035" y="67"/>
                  </a:lnTo>
                  <a:lnTo>
                    <a:pt x="1026" y="62"/>
                  </a:lnTo>
                  <a:lnTo>
                    <a:pt x="1018" y="58"/>
                  </a:lnTo>
                  <a:lnTo>
                    <a:pt x="1009" y="53"/>
                  </a:lnTo>
                  <a:lnTo>
                    <a:pt x="1000" y="50"/>
                  </a:lnTo>
                  <a:lnTo>
                    <a:pt x="991" y="45"/>
                  </a:lnTo>
                  <a:lnTo>
                    <a:pt x="982" y="41"/>
                  </a:lnTo>
                  <a:lnTo>
                    <a:pt x="973" y="39"/>
                  </a:lnTo>
                  <a:lnTo>
                    <a:pt x="964" y="36"/>
                  </a:lnTo>
                  <a:lnTo>
                    <a:pt x="954" y="33"/>
                  </a:lnTo>
                  <a:lnTo>
                    <a:pt x="946" y="30"/>
                  </a:lnTo>
                  <a:lnTo>
                    <a:pt x="936" y="27"/>
                  </a:lnTo>
                  <a:lnTo>
                    <a:pt x="927" y="25"/>
                  </a:lnTo>
                  <a:lnTo>
                    <a:pt x="917" y="22"/>
                  </a:lnTo>
                  <a:lnTo>
                    <a:pt x="908" y="20"/>
                  </a:lnTo>
                  <a:lnTo>
                    <a:pt x="897" y="18"/>
                  </a:lnTo>
                  <a:lnTo>
                    <a:pt x="889" y="15"/>
                  </a:lnTo>
                  <a:lnTo>
                    <a:pt x="878" y="13"/>
                  </a:lnTo>
                  <a:lnTo>
                    <a:pt x="868" y="12"/>
                  </a:lnTo>
                  <a:lnTo>
                    <a:pt x="859" y="10"/>
                  </a:lnTo>
                  <a:lnTo>
                    <a:pt x="849" y="9"/>
                  </a:lnTo>
                  <a:lnTo>
                    <a:pt x="838" y="7"/>
                  </a:lnTo>
                  <a:lnTo>
                    <a:pt x="829" y="6"/>
                  </a:lnTo>
                  <a:lnTo>
                    <a:pt x="819" y="4"/>
                  </a:lnTo>
                  <a:lnTo>
                    <a:pt x="809" y="4"/>
                  </a:lnTo>
                  <a:lnTo>
                    <a:pt x="799" y="4"/>
                  </a:lnTo>
                  <a:lnTo>
                    <a:pt x="789" y="3"/>
                  </a:lnTo>
                  <a:lnTo>
                    <a:pt x="779" y="3"/>
                  </a:lnTo>
                  <a:lnTo>
                    <a:pt x="770" y="3"/>
                  </a:lnTo>
                  <a:lnTo>
                    <a:pt x="759" y="1"/>
                  </a:lnTo>
                  <a:lnTo>
                    <a:pt x="749" y="0"/>
                  </a:lnTo>
                  <a:lnTo>
                    <a:pt x="738" y="0"/>
                  </a:lnTo>
                  <a:lnTo>
                    <a:pt x="729" y="0"/>
                  </a:lnTo>
                  <a:lnTo>
                    <a:pt x="718" y="0"/>
                  </a:lnTo>
                  <a:lnTo>
                    <a:pt x="710" y="0"/>
                  </a:lnTo>
                  <a:lnTo>
                    <a:pt x="699" y="0"/>
                  </a:lnTo>
                  <a:lnTo>
                    <a:pt x="689" y="1"/>
                  </a:lnTo>
                  <a:lnTo>
                    <a:pt x="678" y="1"/>
                  </a:lnTo>
                  <a:lnTo>
                    <a:pt x="669" y="1"/>
                  </a:lnTo>
                  <a:lnTo>
                    <a:pt x="658" y="3"/>
                  </a:lnTo>
                  <a:lnTo>
                    <a:pt x="648" y="4"/>
                  </a:lnTo>
                  <a:lnTo>
                    <a:pt x="639" y="4"/>
                  </a:lnTo>
                  <a:lnTo>
                    <a:pt x="629" y="4"/>
                  </a:lnTo>
                  <a:lnTo>
                    <a:pt x="619" y="5"/>
                  </a:lnTo>
                  <a:lnTo>
                    <a:pt x="611" y="7"/>
                  </a:lnTo>
                  <a:lnTo>
                    <a:pt x="600" y="7"/>
                  </a:lnTo>
                  <a:lnTo>
                    <a:pt x="590" y="9"/>
                  </a:lnTo>
                  <a:lnTo>
                    <a:pt x="581" y="10"/>
                  </a:lnTo>
                  <a:lnTo>
                    <a:pt x="572" y="12"/>
                  </a:lnTo>
                  <a:lnTo>
                    <a:pt x="562" y="13"/>
                  </a:lnTo>
                  <a:lnTo>
                    <a:pt x="554" y="14"/>
                  </a:lnTo>
                  <a:lnTo>
                    <a:pt x="545" y="15"/>
                  </a:lnTo>
                  <a:lnTo>
                    <a:pt x="537" y="18"/>
                  </a:lnTo>
                  <a:lnTo>
                    <a:pt x="527" y="19"/>
                  </a:lnTo>
                  <a:lnTo>
                    <a:pt x="518" y="21"/>
                  </a:lnTo>
                  <a:lnTo>
                    <a:pt x="510" y="22"/>
                  </a:lnTo>
                  <a:lnTo>
                    <a:pt x="502" y="25"/>
                  </a:lnTo>
                  <a:lnTo>
                    <a:pt x="494" y="27"/>
                  </a:lnTo>
                  <a:lnTo>
                    <a:pt x="485" y="29"/>
                  </a:lnTo>
                  <a:lnTo>
                    <a:pt x="478" y="30"/>
                  </a:lnTo>
                  <a:lnTo>
                    <a:pt x="470" y="34"/>
                  </a:lnTo>
                  <a:lnTo>
                    <a:pt x="462" y="35"/>
                  </a:lnTo>
                  <a:lnTo>
                    <a:pt x="454" y="38"/>
                  </a:lnTo>
                  <a:lnTo>
                    <a:pt x="446" y="39"/>
                  </a:lnTo>
                  <a:lnTo>
                    <a:pt x="440" y="41"/>
                  </a:lnTo>
                  <a:lnTo>
                    <a:pt x="433" y="42"/>
                  </a:lnTo>
                  <a:lnTo>
                    <a:pt x="425" y="45"/>
                  </a:lnTo>
                  <a:lnTo>
                    <a:pt x="420" y="47"/>
                  </a:lnTo>
                  <a:lnTo>
                    <a:pt x="414" y="50"/>
                  </a:lnTo>
                  <a:lnTo>
                    <a:pt x="407" y="50"/>
                  </a:lnTo>
                  <a:lnTo>
                    <a:pt x="401" y="53"/>
                  </a:lnTo>
                  <a:lnTo>
                    <a:pt x="396" y="54"/>
                  </a:lnTo>
                  <a:lnTo>
                    <a:pt x="391" y="57"/>
                  </a:lnTo>
                  <a:lnTo>
                    <a:pt x="385" y="58"/>
                  </a:lnTo>
                  <a:lnTo>
                    <a:pt x="379" y="60"/>
                  </a:lnTo>
                  <a:lnTo>
                    <a:pt x="375" y="62"/>
                  </a:lnTo>
                  <a:lnTo>
                    <a:pt x="370" y="65"/>
                  </a:lnTo>
                  <a:lnTo>
                    <a:pt x="361" y="68"/>
                  </a:lnTo>
                  <a:lnTo>
                    <a:pt x="352" y="70"/>
                  </a:lnTo>
                  <a:lnTo>
                    <a:pt x="343" y="74"/>
                  </a:lnTo>
                  <a:lnTo>
                    <a:pt x="337" y="78"/>
                  </a:lnTo>
                  <a:lnTo>
                    <a:pt x="328" y="81"/>
                  </a:lnTo>
                  <a:lnTo>
                    <a:pt x="322" y="85"/>
                  </a:lnTo>
                  <a:lnTo>
                    <a:pt x="316" y="88"/>
                  </a:lnTo>
                  <a:lnTo>
                    <a:pt x="310" y="93"/>
                  </a:lnTo>
                  <a:lnTo>
                    <a:pt x="304" y="96"/>
                  </a:lnTo>
                  <a:lnTo>
                    <a:pt x="297" y="99"/>
                  </a:lnTo>
                  <a:lnTo>
                    <a:pt x="292" y="103"/>
                  </a:lnTo>
                  <a:lnTo>
                    <a:pt x="287" y="107"/>
                  </a:lnTo>
                  <a:lnTo>
                    <a:pt x="281" y="110"/>
                  </a:lnTo>
                  <a:lnTo>
                    <a:pt x="277" y="114"/>
                  </a:lnTo>
                  <a:lnTo>
                    <a:pt x="271" y="118"/>
                  </a:lnTo>
                  <a:lnTo>
                    <a:pt x="267" y="124"/>
                  </a:lnTo>
                  <a:lnTo>
                    <a:pt x="261" y="128"/>
                  </a:lnTo>
                  <a:lnTo>
                    <a:pt x="256" y="133"/>
                  </a:lnTo>
                  <a:lnTo>
                    <a:pt x="250" y="139"/>
                  </a:lnTo>
                  <a:lnTo>
                    <a:pt x="246" y="144"/>
                  </a:lnTo>
                  <a:lnTo>
                    <a:pt x="239" y="150"/>
                  </a:lnTo>
                  <a:lnTo>
                    <a:pt x="233" y="155"/>
                  </a:lnTo>
                  <a:lnTo>
                    <a:pt x="227" y="161"/>
                  </a:lnTo>
                  <a:lnTo>
                    <a:pt x="222" y="169"/>
                  </a:lnTo>
                  <a:lnTo>
                    <a:pt x="214" y="174"/>
                  </a:lnTo>
                  <a:lnTo>
                    <a:pt x="207" y="181"/>
                  </a:lnTo>
                  <a:lnTo>
                    <a:pt x="201" y="188"/>
                  </a:lnTo>
                  <a:lnTo>
                    <a:pt x="194" y="195"/>
                  </a:lnTo>
                  <a:lnTo>
                    <a:pt x="188" y="201"/>
                  </a:lnTo>
                  <a:lnTo>
                    <a:pt x="182" y="207"/>
                  </a:lnTo>
                  <a:lnTo>
                    <a:pt x="176" y="215"/>
                  </a:lnTo>
                  <a:lnTo>
                    <a:pt x="171" y="223"/>
                  </a:lnTo>
                  <a:lnTo>
                    <a:pt x="165" y="228"/>
                  </a:lnTo>
                  <a:lnTo>
                    <a:pt x="159" y="235"/>
                  </a:lnTo>
                  <a:lnTo>
                    <a:pt x="153" y="242"/>
                  </a:lnTo>
                  <a:lnTo>
                    <a:pt x="148" y="248"/>
                  </a:lnTo>
                  <a:lnTo>
                    <a:pt x="143" y="254"/>
                  </a:lnTo>
                  <a:lnTo>
                    <a:pt x="139" y="261"/>
                  </a:lnTo>
                  <a:lnTo>
                    <a:pt x="134" y="267"/>
                  </a:lnTo>
                  <a:lnTo>
                    <a:pt x="130" y="273"/>
                  </a:lnTo>
                  <a:lnTo>
                    <a:pt x="125" y="278"/>
                  </a:lnTo>
                  <a:lnTo>
                    <a:pt x="121" y="284"/>
                  </a:lnTo>
                  <a:lnTo>
                    <a:pt x="117" y="289"/>
                  </a:lnTo>
                  <a:lnTo>
                    <a:pt x="114" y="293"/>
                  </a:lnTo>
                  <a:lnTo>
                    <a:pt x="112" y="298"/>
                  </a:lnTo>
                  <a:lnTo>
                    <a:pt x="108" y="302"/>
                  </a:lnTo>
                  <a:lnTo>
                    <a:pt x="105" y="306"/>
                  </a:lnTo>
                  <a:lnTo>
                    <a:pt x="103" y="311"/>
                  </a:lnTo>
                  <a:lnTo>
                    <a:pt x="99" y="317"/>
                  </a:lnTo>
                  <a:lnTo>
                    <a:pt x="95" y="321"/>
                  </a:lnTo>
                  <a:lnTo>
                    <a:pt x="93" y="324"/>
                  </a:lnTo>
                  <a:lnTo>
                    <a:pt x="93" y="327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auto">
            <a:xfrm>
              <a:off x="3201" y="2072"/>
              <a:ext cx="18" cy="51"/>
            </a:xfrm>
            <a:custGeom>
              <a:avLst/>
              <a:gdLst>
                <a:gd name="T0" fmla="*/ 7 w 198"/>
                <a:gd name="T1" fmla="*/ 1 h 559"/>
                <a:gd name="T2" fmla="*/ 5 w 198"/>
                <a:gd name="T3" fmla="*/ 3 h 559"/>
                <a:gd name="T4" fmla="*/ 3 w 198"/>
                <a:gd name="T5" fmla="*/ 5 h 559"/>
                <a:gd name="T6" fmla="*/ 2 w 198"/>
                <a:gd name="T7" fmla="*/ 8 h 559"/>
                <a:gd name="T8" fmla="*/ 1 w 198"/>
                <a:gd name="T9" fmla="*/ 10 h 559"/>
                <a:gd name="T10" fmla="*/ 0 w 198"/>
                <a:gd name="T11" fmla="*/ 12 h 559"/>
                <a:gd name="T12" fmla="*/ 0 w 198"/>
                <a:gd name="T13" fmla="*/ 15 h 559"/>
                <a:gd name="T14" fmla="*/ 0 w 198"/>
                <a:gd name="T15" fmla="*/ 17 h 559"/>
                <a:gd name="T16" fmla="*/ 0 w 198"/>
                <a:gd name="T17" fmla="*/ 19 h 559"/>
                <a:gd name="T18" fmla="*/ 0 w 198"/>
                <a:gd name="T19" fmla="*/ 22 h 559"/>
                <a:gd name="T20" fmla="*/ 1 w 198"/>
                <a:gd name="T21" fmla="*/ 24 h 559"/>
                <a:gd name="T22" fmla="*/ 2 w 198"/>
                <a:gd name="T23" fmla="*/ 26 h 559"/>
                <a:gd name="T24" fmla="*/ 3 w 198"/>
                <a:gd name="T25" fmla="*/ 28 h 559"/>
                <a:gd name="T26" fmla="*/ 4 w 198"/>
                <a:gd name="T27" fmla="*/ 30 h 559"/>
                <a:gd name="T28" fmla="*/ 5 w 198"/>
                <a:gd name="T29" fmla="*/ 32 h 559"/>
                <a:gd name="T30" fmla="*/ 6 w 198"/>
                <a:gd name="T31" fmla="*/ 34 h 559"/>
                <a:gd name="T32" fmla="*/ 7 w 198"/>
                <a:gd name="T33" fmla="*/ 36 h 559"/>
                <a:gd name="T34" fmla="*/ 9 w 198"/>
                <a:gd name="T35" fmla="*/ 39 h 559"/>
                <a:gd name="T36" fmla="*/ 10 w 198"/>
                <a:gd name="T37" fmla="*/ 41 h 559"/>
                <a:gd name="T38" fmla="*/ 10 w 198"/>
                <a:gd name="T39" fmla="*/ 43 h 559"/>
                <a:gd name="T40" fmla="*/ 10 w 198"/>
                <a:gd name="T41" fmla="*/ 46 h 559"/>
                <a:gd name="T42" fmla="*/ 9 w 198"/>
                <a:gd name="T43" fmla="*/ 48 h 559"/>
                <a:gd name="T44" fmla="*/ 7 w 198"/>
                <a:gd name="T45" fmla="*/ 50 h 559"/>
                <a:gd name="T46" fmla="*/ 8 w 198"/>
                <a:gd name="T47" fmla="*/ 51 h 559"/>
                <a:gd name="T48" fmla="*/ 11 w 198"/>
                <a:gd name="T49" fmla="*/ 50 h 559"/>
                <a:gd name="T50" fmla="*/ 13 w 198"/>
                <a:gd name="T51" fmla="*/ 47 h 559"/>
                <a:gd name="T52" fmla="*/ 15 w 198"/>
                <a:gd name="T53" fmla="*/ 44 h 559"/>
                <a:gd name="T54" fmla="*/ 16 w 198"/>
                <a:gd name="T55" fmla="*/ 41 h 559"/>
                <a:gd name="T56" fmla="*/ 16 w 198"/>
                <a:gd name="T57" fmla="*/ 39 h 559"/>
                <a:gd name="T58" fmla="*/ 16 w 198"/>
                <a:gd name="T59" fmla="*/ 36 h 559"/>
                <a:gd name="T60" fmla="*/ 15 w 198"/>
                <a:gd name="T61" fmla="*/ 34 h 559"/>
                <a:gd name="T62" fmla="*/ 13 w 198"/>
                <a:gd name="T63" fmla="*/ 31 h 559"/>
                <a:gd name="T64" fmla="*/ 12 w 198"/>
                <a:gd name="T65" fmla="*/ 28 h 559"/>
                <a:gd name="T66" fmla="*/ 10 w 198"/>
                <a:gd name="T67" fmla="*/ 25 h 559"/>
                <a:gd name="T68" fmla="*/ 9 w 198"/>
                <a:gd name="T69" fmla="*/ 22 h 559"/>
                <a:gd name="T70" fmla="*/ 8 w 198"/>
                <a:gd name="T71" fmla="*/ 20 h 559"/>
                <a:gd name="T72" fmla="*/ 7 w 198"/>
                <a:gd name="T73" fmla="*/ 17 h 559"/>
                <a:gd name="T74" fmla="*/ 7 w 198"/>
                <a:gd name="T75" fmla="*/ 14 h 559"/>
                <a:gd name="T76" fmla="*/ 7 w 198"/>
                <a:gd name="T77" fmla="*/ 12 h 559"/>
                <a:gd name="T78" fmla="*/ 8 w 198"/>
                <a:gd name="T79" fmla="*/ 9 h 559"/>
                <a:gd name="T80" fmla="*/ 10 w 198"/>
                <a:gd name="T81" fmla="*/ 7 h 559"/>
                <a:gd name="T82" fmla="*/ 13 w 198"/>
                <a:gd name="T83" fmla="*/ 7 h 559"/>
                <a:gd name="T84" fmla="*/ 16 w 198"/>
                <a:gd name="T85" fmla="*/ 7 h 559"/>
                <a:gd name="T86" fmla="*/ 17 w 198"/>
                <a:gd name="T87" fmla="*/ 7 h 559"/>
                <a:gd name="T88" fmla="*/ 18 w 198"/>
                <a:gd name="T89" fmla="*/ 5 h 559"/>
                <a:gd name="T90" fmla="*/ 18 w 198"/>
                <a:gd name="T91" fmla="*/ 3 h 559"/>
                <a:gd name="T92" fmla="*/ 17 w 198"/>
                <a:gd name="T93" fmla="*/ 1 h 559"/>
                <a:gd name="T94" fmla="*/ 16 w 198"/>
                <a:gd name="T95" fmla="*/ 0 h 559"/>
                <a:gd name="T96" fmla="*/ 13 w 198"/>
                <a:gd name="T97" fmla="*/ 0 h 559"/>
                <a:gd name="T98" fmla="*/ 11 w 198"/>
                <a:gd name="T99" fmla="*/ 0 h 559"/>
                <a:gd name="T100" fmla="*/ 9 w 198"/>
                <a:gd name="T101" fmla="*/ 0 h 5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8" h="559">
                  <a:moveTo>
                    <a:pt x="103" y="0"/>
                  </a:moveTo>
                  <a:lnTo>
                    <a:pt x="94" y="4"/>
                  </a:lnTo>
                  <a:lnTo>
                    <a:pt x="87" y="9"/>
                  </a:lnTo>
                  <a:lnTo>
                    <a:pt x="79" y="13"/>
                  </a:lnTo>
                  <a:lnTo>
                    <a:pt x="74" y="20"/>
                  </a:lnTo>
                  <a:lnTo>
                    <a:pt x="67" y="25"/>
                  </a:lnTo>
                  <a:lnTo>
                    <a:pt x="61" y="30"/>
                  </a:lnTo>
                  <a:lnTo>
                    <a:pt x="56" y="37"/>
                  </a:lnTo>
                  <a:lnTo>
                    <a:pt x="50" y="42"/>
                  </a:lnTo>
                  <a:lnTo>
                    <a:pt x="45" y="48"/>
                  </a:lnTo>
                  <a:lnTo>
                    <a:pt x="41" y="53"/>
                  </a:lnTo>
                  <a:lnTo>
                    <a:pt x="35" y="58"/>
                  </a:lnTo>
                  <a:lnTo>
                    <a:pt x="32" y="65"/>
                  </a:lnTo>
                  <a:lnTo>
                    <a:pt x="28" y="70"/>
                  </a:lnTo>
                  <a:lnTo>
                    <a:pt x="25" y="77"/>
                  </a:lnTo>
                  <a:lnTo>
                    <a:pt x="22" y="84"/>
                  </a:lnTo>
                  <a:lnTo>
                    <a:pt x="19" y="91"/>
                  </a:lnTo>
                  <a:lnTo>
                    <a:pt x="16" y="96"/>
                  </a:lnTo>
                  <a:lnTo>
                    <a:pt x="14" y="102"/>
                  </a:lnTo>
                  <a:lnTo>
                    <a:pt x="11" y="108"/>
                  </a:lnTo>
                  <a:lnTo>
                    <a:pt x="8" y="114"/>
                  </a:lnTo>
                  <a:lnTo>
                    <a:pt x="5" y="121"/>
                  </a:lnTo>
                  <a:lnTo>
                    <a:pt x="4" y="127"/>
                  </a:lnTo>
                  <a:lnTo>
                    <a:pt x="3" y="133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3"/>
                  </a:lnTo>
                  <a:lnTo>
                    <a:pt x="0" y="159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1" y="194"/>
                  </a:lnTo>
                  <a:lnTo>
                    <a:pt x="1" y="199"/>
                  </a:lnTo>
                  <a:lnTo>
                    <a:pt x="1" y="205"/>
                  </a:lnTo>
                  <a:lnTo>
                    <a:pt x="2" y="212"/>
                  </a:lnTo>
                  <a:lnTo>
                    <a:pt x="3" y="218"/>
                  </a:lnTo>
                  <a:lnTo>
                    <a:pt x="3" y="225"/>
                  </a:lnTo>
                  <a:lnTo>
                    <a:pt x="4" y="231"/>
                  </a:lnTo>
                  <a:lnTo>
                    <a:pt x="5" y="238"/>
                  </a:lnTo>
                  <a:lnTo>
                    <a:pt x="7" y="244"/>
                  </a:lnTo>
                  <a:lnTo>
                    <a:pt x="8" y="250"/>
                  </a:lnTo>
                  <a:lnTo>
                    <a:pt x="11" y="256"/>
                  </a:lnTo>
                  <a:lnTo>
                    <a:pt x="13" y="261"/>
                  </a:lnTo>
                  <a:lnTo>
                    <a:pt x="14" y="269"/>
                  </a:lnTo>
                  <a:lnTo>
                    <a:pt x="16" y="274"/>
                  </a:lnTo>
                  <a:lnTo>
                    <a:pt x="18" y="280"/>
                  </a:lnTo>
                  <a:lnTo>
                    <a:pt x="21" y="286"/>
                  </a:lnTo>
                  <a:lnTo>
                    <a:pt x="23" y="292"/>
                  </a:lnTo>
                  <a:lnTo>
                    <a:pt x="26" y="298"/>
                  </a:lnTo>
                  <a:lnTo>
                    <a:pt x="28" y="303"/>
                  </a:lnTo>
                  <a:lnTo>
                    <a:pt x="30" y="308"/>
                  </a:lnTo>
                  <a:lnTo>
                    <a:pt x="32" y="315"/>
                  </a:lnTo>
                  <a:lnTo>
                    <a:pt x="35" y="319"/>
                  </a:lnTo>
                  <a:lnTo>
                    <a:pt x="38" y="326"/>
                  </a:lnTo>
                  <a:lnTo>
                    <a:pt x="41" y="331"/>
                  </a:lnTo>
                  <a:lnTo>
                    <a:pt x="44" y="336"/>
                  </a:lnTo>
                  <a:lnTo>
                    <a:pt x="47" y="341"/>
                  </a:lnTo>
                  <a:lnTo>
                    <a:pt x="50" y="346"/>
                  </a:lnTo>
                  <a:lnTo>
                    <a:pt x="52" y="350"/>
                  </a:lnTo>
                  <a:lnTo>
                    <a:pt x="56" y="356"/>
                  </a:lnTo>
                  <a:lnTo>
                    <a:pt x="59" y="360"/>
                  </a:lnTo>
                  <a:lnTo>
                    <a:pt x="61" y="364"/>
                  </a:lnTo>
                  <a:lnTo>
                    <a:pt x="64" y="370"/>
                  </a:lnTo>
                  <a:lnTo>
                    <a:pt x="67" y="374"/>
                  </a:lnTo>
                  <a:lnTo>
                    <a:pt x="72" y="382"/>
                  </a:lnTo>
                  <a:lnTo>
                    <a:pt x="77" y="390"/>
                  </a:lnTo>
                  <a:lnTo>
                    <a:pt x="80" y="397"/>
                  </a:lnTo>
                  <a:lnTo>
                    <a:pt x="86" y="405"/>
                  </a:lnTo>
                  <a:lnTo>
                    <a:pt x="89" y="411"/>
                  </a:lnTo>
                  <a:lnTo>
                    <a:pt x="93" y="419"/>
                  </a:lnTo>
                  <a:lnTo>
                    <a:pt x="96" y="425"/>
                  </a:lnTo>
                  <a:lnTo>
                    <a:pt x="101" y="432"/>
                  </a:lnTo>
                  <a:lnTo>
                    <a:pt x="103" y="438"/>
                  </a:lnTo>
                  <a:lnTo>
                    <a:pt x="105" y="444"/>
                  </a:lnTo>
                  <a:lnTo>
                    <a:pt x="107" y="449"/>
                  </a:lnTo>
                  <a:lnTo>
                    <a:pt x="110" y="455"/>
                  </a:lnTo>
                  <a:lnTo>
                    <a:pt x="111" y="460"/>
                  </a:lnTo>
                  <a:lnTo>
                    <a:pt x="114" y="466"/>
                  </a:lnTo>
                  <a:lnTo>
                    <a:pt x="115" y="470"/>
                  </a:lnTo>
                  <a:lnTo>
                    <a:pt x="116" y="476"/>
                  </a:lnTo>
                  <a:lnTo>
                    <a:pt x="116" y="484"/>
                  </a:lnTo>
                  <a:lnTo>
                    <a:pt x="116" y="494"/>
                  </a:lnTo>
                  <a:lnTo>
                    <a:pt x="114" y="502"/>
                  </a:lnTo>
                  <a:lnTo>
                    <a:pt x="111" y="509"/>
                  </a:lnTo>
                  <a:lnTo>
                    <a:pt x="107" y="515"/>
                  </a:lnTo>
                  <a:lnTo>
                    <a:pt x="103" y="522"/>
                  </a:lnTo>
                  <a:lnTo>
                    <a:pt x="96" y="528"/>
                  </a:lnTo>
                  <a:lnTo>
                    <a:pt x="89" y="535"/>
                  </a:lnTo>
                  <a:lnTo>
                    <a:pt x="81" y="539"/>
                  </a:lnTo>
                  <a:lnTo>
                    <a:pt x="77" y="543"/>
                  </a:lnTo>
                  <a:lnTo>
                    <a:pt x="74" y="548"/>
                  </a:lnTo>
                  <a:lnTo>
                    <a:pt x="74" y="552"/>
                  </a:lnTo>
                  <a:lnTo>
                    <a:pt x="77" y="557"/>
                  </a:lnTo>
                  <a:lnTo>
                    <a:pt x="86" y="559"/>
                  </a:lnTo>
                  <a:lnTo>
                    <a:pt x="90" y="558"/>
                  </a:lnTo>
                  <a:lnTo>
                    <a:pt x="96" y="557"/>
                  </a:lnTo>
                  <a:lnTo>
                    <a:pt x="103" y="554"/>
                  </a:lnTo>
                  <a:lnTo>
                    <a:pt x="110" y="552"/>
                  </a:lnTo>
                  <a:lnTo>
                    <a:pt x="117" y="548"/>
                  </a:lnTo>
                  <a:lnTo>
                    <a:pt x="124" y="542"/>
                  </a:lnTo>
                  <a:lnTo>
                    <a:pt x="131" y="536"/>
                  </a:lnTo>
                  <a:lnTo>
                    <a:pt x="138" y="528"/>
                  </a:lnTo>
                  <a:lnTo>
                    <a:pt x="143" y="519"/>
                  </a:lnTo>
                  <a:lnTo>
                    <a:pt x="149" y="510"/>
                  </a:lnTo>
                  <a:lnTo>
                    <a:pt x="154" y="502"/>
                  </a:lnTo>
                  <a:lnTo>
                    <a:pt x="161" y="493"/>
                  </a:lnTo>
                  <a:lnTo>
                    <a:pt x="164" y="483"/>
                  </a:lnTo>
                  <a:lnTo>
                    <a:pt x="169" y="474"/>
                  </a:lnTo>
                  <a:lnTo>
                    <a:pt x="172" y="464"/>
                  </a:lnTo>
                  <a:lnTo>
                    <a:pt x="175" y="454"/>
                  </a:lnTo>
                  <a:lnTo>
                    <a:pt x="175" y="448"/>
                  </a:lnTo>
                  <a:lnTo>
                    <a:pt x="176" y="443"/>
                  </a:lnTo>
                  <a:lnTo>
                    <a:pt x="176" y="437"/>
                  </a:lnTo>
                  <a:lnTo>
                    <a:pt x="177" y="431"/>
                  </a:lnTo>
                  <a:lnTo>
                    <a:pt x="176" y="424"/>
                  </a:lnTo>
                  <a:lnTo>
                    <a:pt x="176" y="419"/>
                  </a:lnTo>
                  <a:lnTo>
                    <a:pt x="175" y="412"/>
                  </a:lnTo>
                  <a:lnTo>
                    <a:pt x="174" y="407"/>
                  </a:lnTo>
                  <a:lnTo>
                    <a:pt x="172" y="400"/>
                  </a:lnTo>
                  <a:lnTo>
                    <a:pt x="171" y="392"/>
                  </a:lnTo>
                  <a:lnTo>
                    <a:pt x="167" y="386"/>
                  </a:lnTo>
                  <a:lnTo>
                    <a:pt x="165" y="379"/>
                  </a:lnTo>
                  <a:lnTo>
                    <a:pt x="162" y="372"/>
                  </a:lnTo>
                  <a:lnTo>
                    <a:pt x="160" y="364"/>
                  </a:lnTo>
                  <a:lnTo>
                    <a:pt x="155" y="356"/>
                  </a:lnTo>
                  <a:lnTo>
                    <a:pt x="151" y="348"/>
                  </a:lnTo>
                  <a:lnTo>
                    <a:pt x="146" y="339"/>
                  </a:lnTo>
                  <a:lnTo>
                    <a:pt x="142" y="331"/>
                  </a:lnTo>
                  <a:lnTo>
                    <a:pt x="136" y="322"/>
                  </a:lnTo>
                  <a:lnTo>
                    <a:pt x="133" y="315"/>
                  </a:lnTo>
                  <a:lnTo>
                    <a:pt x="128" y="306"/>
                  </a:lnTo>
                  <a:lnTo>
                    <a:pt x="124" y="299"/>
                  </a:lnTo>
                  <a:lnTo>
                    <a:pt x="119" y="290"/>
                  </a:lnTo>
                  <a:lnTo>
                    <a:pt x="115" y="284"/>
                  </a:lnTo>
                  <a:lnTo>
                    <a:pt x="110" y="275"/>
                  </a:lnTo>
                  <a:lnTo>
                    <a:pt x="106" y="268"/>
                  </a:lnTo>
                  <a:lnTo>
                    <a:pt x="103" y="260"/>
                  </a:lnTo>
                  <a:lnTo>
                    <a:pt x="100" y="251"/>
                  </a:lnTo>
                  <a:lnTo>
                    <a:pt x="96" y="244"/>
                  </a:lnTo>
                  <a:lnTo>
                    <a:pt x="93" y="238"/>
                  </a:lnTo>
                  <a:lnTo>
                    <a:pt x="90" y="230"/>
                  </a:lnTo>
                  <a:lnTo>
                    <a:pt x="88" y="224"/>
                  </a:lnTo>
                  <a:lnTo>
                    <a:pt x="86" y="215"/>
                  </a:lnTo>
                  <a:lnTo>
                    <a:pt x="82" y="207"/>
                  </a:lnTo>
                  <a:lnTo>
                    <a:pt x="80" y="200"/>
                  </a:lnTo>
                  <a:lnTo>
                    <a:pt x="79" y="194"/>
                  </a:lnTo>
                  <a:lnTo>
                    <a:pt x="78" y="186"/>
                  </a:lnTo>
                  <a:lnTo>
                    <a:pt x="77" y="179"/>
                  </a:lnTo>
                  <a:lnTo>
                    <a:pt x="77" y="171"/>
                  </a:lnTo>
                  <a:lnTo>
                    <a:pt x="77" y="165"/>
                  </a:lnTo>
                  <a:lnTo>
                    <a:pt x="76" y="157"/>
                  </a:lnTo>
                  <a:lnTo>
                    <a:pt x="76" y="151"/>
                  </a:lnTo>
                  <a:lnTo>
                    <a:pt x="77" y="142"/>
                  </a:lnTo>
                  <a:lnTo>
                    <a:pt x="78" y="137"/>
                  </a:lnTo>
                  <a:lnTo>
                    <a:pt x="79" y="129"/>
                  </a:lnTo>
                  <a:lnTo>
                    <a:pt x="82" y="122"/>
                  </a:lnTo>
                  <a:lnTo>
                    <a:pt x="86" y="114"/>
                  </a:lnTo>
                  <a:lnTo>
                    <a:pt x="89" y="109"/>
                  </a:lnTo>
                  <a:lnTo>
                    <a:pt x="92" y="101"/>
                  </a:lnTo>
                  <a:lnTo>
                    <a:pt x="95" y="95"/>
                  </a:lnTo>
                  <a:lnTo>
                    <a:pt x="99" y="89"/>
                  </a:lnTo>
                  <a:lnTo>
                    <a:pt x="103" y="85"/>
                  </a:lnTo>
                  <a:lnTo>
                    <a:pt x="110" y="79"/>
                  </a:lnTo>
                  <a:lnTo>
                    <a:pt x="119" y="75"/>
                  </a:lnTo>
                  <a:lnTo>
                    <a:pt x="126" y="72"/>
                  </a:lnTo>
                  <a:lnTo>
                    <a:pt x="135" y="72"/>
                  </a:lnTo>
                  <a:lnTo>
                    <a:pt x="143" y="73"/>
                  </a:lnTo>
                  <a:lnTo>
                    <a:pt x="151" y="75"/>
                  </a:lnTo>
                  <a:lnTo>
                    <a:pt x="159" y="77"/>
                  </a:lnTo>
                  <a:lnTo>
                    <a:pt x="165" y="80"/>
                  </a:lnTo>
                  <a:lnTo>
                    <a:pt x="172" y="82"/>
                  </a:lnTo>
                  <a:lnTo>
                    <a:pt x="179" y="84"/>
                  </a:lnTo>
                  <a:lnTo>
                    <a:pt x="183" y="83"/>
                  </a:lnTo>
                  <a:lnTo>
                    <a:pt x="189" y="83"/>
                  </a:lnTo>
                  <a:lnTo>
                    <a:pt x="191" y="80"/>
                  </a:lnTo>
                  <a:lnTo>
                    <a:pt x="195" y="75"/>
                  </a:lnTo>
                  <a:lnTo>
                    <a:pt x="196" y="69"/>
                  </a:lnTo>
                  <a:lnTo>
                    <a:pt x="197" y="63"/>
                  </a:lnTo>
                  <a:lnTo>
                    <a:pt x="197" y="57"/>
                  </a:lnTo>
                  <a:lnTo>
                    <a:pt x="198" y="51"/>
                  </a:lnTo>
                  <a:lnTo>
                    <a:pt x="198" y="45"/>
                  </a:lnTo>
                  <a:lnTo>
                    <a:pt x="198" y="39"/>
                  </a:lnTo>
                  <a:lnTo>
                    <a:pt x="198" y="34"/>
                  </a:lnTo>
                  <a:lnTo>
                    <a:pt x="198" y="28"/>
                  </a:lnTo>
                  <a:lnTo>
                    <a:pt x="196" y="20"/>
                  </a:lnTo>
                  <a:lnTo>
                    <a:pt x="193" y="12"/>
                  </a:lnTo>
                  <a:lnTo>
                    <a:pt x="189" y="8"/>
                  </a:lnTo>
                  <a:lnTo>
                    <a:pt x="184" y="7"/>
                  </a:lnTo>
                  <a:lnTo>
                    <a:pt x="179" y="6"/>
                  </a:lnTo>
                  <a:lnTo>
                    <a:pt x="176" y="6"/>
                  </a:lnTo>
                  <a:lnTo>
                    <a:pt x="171" y="5"/>
                  </a:lnTo>
                  <a:lnTo>
                    <a:pt x="164" y="5"/>
                  </a:lnTo>
                  <a:lnTo>
                    <a:pt x="157" y="4"/>
                  </a:lnTo>
                  <a:lnTo>
                    <a:pt x="151" y="4"/>
                  </a:lnTo>
                  <a:lnTo>
                    <a:pt x="143" y="3"/>
                  </a:lnTo>
                  <a:lnTo>
                    <a:pt x="137" y="3"/>
                  </a:lnTo>
                  <a:lnTo>
                    <a:pt x="130" y="1"/>
                  </a:lnTo>
                  <a:lnTo>
                    <a:pt x="123" y="1"/>
                  </a:lnTo>
                  <a:lnTo>
                    <a:pt x="117" y="0"/>
                  </a:lnTo>
                  <a:lnTo>
                    <a:pt x="113" y="0"/>
                  </a:lnTo>
                  <a:lnTo>
                    <a:pt x="105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auto">
            <a:xfrm>
              <a:off x="3253" y="2069"/>
              <a:ext cx="17" cy="44"/>
            </a:xfrm>
            <a:custGeom>
              <a:avLst/>
              <a:gdLst>
                <a:gd name="T0" fmla="*/ 3 w 187"/>
                <a:gd name="T1" fmla="*/ 9 h 482"/>
                <a:gd name="T2" fmla="*/ 5 w 187"/>
                <a:gd name="T3" fmla="*/ 9 h 482"/>
                <a:gd name="T4" fmla="*/ 6 w 187"/>
                <a:gd name="T5" fmla="*/ 9 h 482"/>
                <a:gd name="T6" fmla="*/ 8 w 187"/>
                <a:gd name="T7" fmla="*/ 10 h 482"/>
                <a:gd name="T8" fmla="*/ 10 w 187"/>
                <a:gd name="T9" fmla="*/ 11 h 482"/>
                <a:gd name="T10" fmla="*/ 12 w 187"/>
                <a:gd name="T11" fmla="*/ 14 h 482"/>
                <a:gd name="T12" fmla="*/ 13 w 187"/>
                <a:gd name="T13" fmla="*/ 16 h 482"/>
                <a:gd name="T14" fmla="*/ 13 w 187"/>
                <a:gd name="T15" fmla="*/ 18 h 482"/>
                <a:gd name="T16" fmla="*/ 13 w 187"/>
                <a:gd name="T17" fmla="*/ 19 h 482"/>
                <a:gd name="T18" fmla="*/ 13 w 187"/>
                <a:gd name="T19" fmla="*/ 21 h 482"/>
                <a:gd name="T20" fmla="*/ 13 w 187"/>
                <a:gd name="T21" fmla="*/ 22 h 482"/>
                <a:gd name="T22" fmla="*/ 13 w 187"/>
                <a:gd name="T23" fmla="*/ 24 h 482"/>
                <a:gd name="T24" fmla="*/ 12 w 187"/>
                <a:gd name="T25" fmla="*/ 25 h 482"/>
                <a:gd name="T26" fmla="*/ 12 w 187"/>
                <a:gd name="T27" fmla="*/ 27 h 482"/>
                <a:gd name="T28" fmla="*/ 11 w 187"/>
                <a:gd name="T29" fmla="*/ 28 h 482"/>
                <a:gd name="T30" fmla="*/ 11 w 187"/>
                <a:gd name="T31" fmla="*/ 30 h 482"/>
                <a:gd name="T32" fmla="*/ 10 w 187"/>
                <a:gd name="T33" fmla="*/ 32 h 482"/>
                <a:gd name="T34" fmla="*/ 9 w 187"/>
                <a:gd name="T35" fmla="*/ 33 h 482"/>
                <a:gd name="T36" fmla="*/ 8 w 187"/>
                <a:gd name="T37" fmla="*/ 35 h 482"/>
                <a:gd name="T38" fmla="*/ 7 w 187"/>
                <a:gd name="T39" fmla="*/ 37 h 482"/>
                <a:gd name="T40" fmla="*/ 7 w 187"/>
                <a:gd name="T41" fmla="*/ 39 h 482"/>
                <a:gd name="T42" fmla="*/ 6 w 187"/>
                <a:gd name="T43" fmla="*/ 40 h 482"/>
                <a:gd name="T44" fmla="*/ 7 w 187"/>
                <a:gd name="T45" fmla="*/ 42 h 482"/>
                <a:gd name="T46" fmla="*/ 8 w 187"/>
                <a:gd name="T47" fmla="*/ 43 h 482"/>
                <a:gd name="T48" fmla="*/ 9 w 187"/>
                <a:gd name="T49" fmla="*/ 44 h 482"/>
                <a:gd name="T50" fmla="*/ 9 w 187"/>
                <a:gd name="T51" fmla="*/ 43 h 482"/>
                <a:gd name="T52" fmla="*/ 9 w 187"/>
                <a:gd name="T53" fmla="*/ 41 h 482"/>
                <a:gd name="T54" fmla="*/ 10 w 187"/>
                <a:gd name="T55" fmla="*/ 39 h 482"/>
                <a:gd name="T56" fmla="*/ 10 w 187"/>
                <a:gd name="T57" fmla="*/ 37 h 482"/>
                <a:gd name="T58" fmla="*/ 11 w 187"/>
                <a:gd name="T59" fmla="*/ 35 h 482"/>
                <a:gd name="T60" fmla="*/ 11 w 187"/>
                <a:gd name="T61" fmla="*/ 33 h 482"/>
                <a:gd name="T62" fmla="*/ 12 w 187"/>
                <a:gd name="T63" fmla="*/ 32 h 482"/>
                <a:gd name="T64" fmla="*/ 12 w 187"/>
                <a:gd name="T65" fmla="*/ 30 h 482"/>
                <a:gd name="T66" fmla="*/ 12 w 187"/>
                <a:gd name="T67" fmla="*/ 29 h 482"/>
                <a:gd name="T68" fmla="*/ 13 w 187"/>
                <a:gd name="T69" fmla="*/ 27 h 482"/>
                <a:gd name="T70" fmla="*/ 13 w 187"/>
                <a:gd name="T71" fmla="*/ 26 h 482"/>
                <a:gd name="T72" fmla="*/ 14 w 187"/>
                <a:gd name="T73" fmla="*/ 24 h 482"/>
                <a:gd name="T74" fmla="*/ 15 w 187"/>
                <a:gd name="T75" fmla="*/ 21 h 482"/>
                <a:gd name="T76" fmla="*/ 15 w 187"/>
                <a:gd name="T77" fmla="*/ 19 h 482"/>
                <a:gd name="T78" fmla="*/ 16 w 187"/>
                <a:gd name="T79" fmla="*/ 16 h 482"/>
                <a:gd name="T80" fmla="*/ 17 w 187"/>
                <a:gd name="T81" fmla="*/ 15 h 482"/>
                <a:gd name="T82" fmla="*/ 17 w 187"/>
                <a:gd name="T83" fmla="*/ 13 h 482"/>
                <a:gd name="T84" fmla="*/ 17 w 187"/>
                <a:gd name="T85" fmla="*/ 11 h 482"/>
                <a:gd name="T86" fmla="*/ 17 w 187"/>
                <a:gd name="T87" fmla="*/ 10 h 482"/>
                <a:gd name="T88" fmla="*/ 17 w 187"/>
                <a:gd name="T89" fmla="*/ 8 h 482"/>
                <a:gd name="T90" fmla="*/ 15 w 187"/>
                <a:gd name="T91" fmla="*/ 6 h 482"/>
                <a:gd name="T92" fmla="*/ 14 w 187"/>
                <a:gd name="T93" fmla="*/ 5 h 482"/>
                <a:gd name="T94" fmla="*/ 12 w 187"/>
                <a:gd name="T95" fmla="*/ 4 h 482"/>
                <a:gd name="T96" fmla="*/ 11 w 187"/>
                <a:gd name="T97" fmla="*/ 3 h 482"/>
                <a:gd name="T98" fmla="*/ 9 w 187"/>
                <a:gd name="T99" fmla="*/ 2 h 482"/>
                <a:gd name="T100" fmla="*/ 8 w 187"/>
                <a:gd name="T101" fmla="*/ 1 h 482"/>
                <a:gd name="T102" fmla="*/ 7 w 187"/>
                <a:gd name="T103" fmla="*/ 1 h 482"/>
                <a:gd name="T104" fmla="*/ 5 w 187"/>
                <a:gd name="T105" fmla="*/ 0 h 482"/>
                <a:gd name="T106" fmla="*/ 3 w 187"/>
                <a:gd name="T107" fmla="*/ 0 h 482"/>
                <a:gd name="T108" fmla="*/ 1 w 187"/>
                <a:gd name="T109" fmla="*/ 1 h 482"/>
                <a:gd name="T110" fmla="*/ 0 w 187"/>
                <a:gd name="T111" fmla="*/ 3 h 482"/>
                <a:gd name="T112" fmla="*/ 0 w 187"/>
                <a:gd name="T113" fmla="*/ 4 h 482"/>
                <a:gd name="T114" fmla="*/ 0 w 187"/>
                <a:gd name="T115" fmla="*/ 6 h 482"/>
                <a:gd name="T116" fmla="*/ 1 w 187"/>
                <a:gd name="T117" fmla="*/ 8 h 482"/>
                <a:gd name="T118" fmla="*/ 1 w 187"/>
                <a:gd name="T119" fmla="*/ 9 h 4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87" h="482">
                  <a:moveTo>
                    <a:pt x="14" y="97"/>
                  </a:moveTo>
                  <a:lnTo>
                    <a:pt x="22" y="96"/>
                  </a:lnTo>
                  <a:lnTo>
                    <a:pt x="29" y="96"/>
                  </a:lnTo>
                  <a:lnTo>
                    <a:pt x="37" y="97"/>
                  </a:lnTo>
                  <a:lnTo>
                    <a:pt x="44" y="98"/>
                  </a:lnTo>
                  <a:lnTo>
                    <a:pt x="51" y="98"/>
                  </a:lnTo>
                  <a:lnTo>
                    <a:pt x="57" y="101"/>
                  </a:lnTo>
                  <a:lnTo>
                    <a:pt x="65" y="102"/>
                  </a:lnTo>
                  <a:lnTo>
                    <a:pt x="71" y="104"/>
                  </a:lnTo>
                  <a:lnTo>
                    <a:pt x="75" y="105"/>
                  </a:lnTo>
                  <a:lnTo>
                    <a:pt x="82" y="107"/>
                  </a:lnTo>
                  <a:lnTo>
                    <a:pt x="86" y="110"/>
                  </a:lnTo>
                  <a:lnTo>
                    <a:pt x="93" y="113"/>
                  </a:lnTo>
                  <a:lnTo>
                    <a:pt x="101" y="118"/>
                  </a:lnTo>
                  <a:lnTo>
                    <a:pt x="111" y="125"/>
                  </a:lnTo>
                  <a:lnTo>
                    <a:pt x="116" y="132"/>
                  </a:lnTo>
                  <a:lnTo>
                    <a:pt x="123" y="140"/>
                  </a:lnTo>
                  <a:lnTo>
                    <a:pt x="128" y="149"/>
                  </a:lnTo>
                  <a:lnTo>
                    <a:pt x="132" y="157"/>
                  </a:lnTo>
                  <a:lnTo>
                    <a:pt x="135" y="166"/>
                  </a:lnTo>
                  <a:lnTo>
                    <a:pt x="139" y="177"/>
                  </a:lnTo>
                  <a:lnTo>
                    <a:pt x="139" y="181"/>
                  </a:lnTo>
                  <a:lnTo>
                    <a:pt x="141" y="188"/>
                  </a:lnTo>
                  <a:lnTo>
                    <a:pt x="141" y="193"/>
                  </a:lnTo>
                  <a:lnTo>
                    <a:pt x="143" y="198"/>
                  </a:lnTo>
                  <a:lnTo>
                    <a:pt x="143" y="204"/>
                  </a:lnTo>
                  <a:lnTo>
                    <a:pt x="143" y="209"/>
                  </a:lnTo>
                  <a:lnTo>
                    <a:pt x="143" y="214"/>
                  </a:lnTo>
                  <a:lnTo>
                    <a:pt x="143" y="220"/>
                  </a:lnTo>
                  <a:lnTo>
                    <a:pt x="142" y="225"/>
                  </a:lnTo>
                  <a:lnTo>
                    <a:pt x="142" y="232"/>
                  </a:lnTo>
                  <a:lnTo>
                    <a:pt x="141" y="237"/>
                  </a:lnTo>
                  <a:lnTo>
                    <a:pt x="141" y="243"/>
                  </a:lnTo>
                  <a:lnTo>
                    <a:pt x="139" y="249"/>
                  </a:lnTo>
                  <a:lnTo>
                    <a:pt x="139" y="254"/>
                  </a:lnTo>
                  <a:lnTo>
                    <a:pt x="138" y="261"/>
                  </a:lnTo>
                  <a:lnTo>
                    <a:pt x="137" y="266"/>
                  </a:lnTo>
                  <a:lnTo>
                    <a:pt x="134" y="272"/>
                  </a:lnTo>
                  <a:lnTo>
                    <a:pt x="133" y="278"/>
                  </a:lnTo>
                  <a:lnTo>
                    <a:pt x="132" y="283"/>
                  </a:lnTo>
                  <a:lnTo>
                    <a:pt x="131" y="289"/>
                  </a:lnTo>
                  <a:lnTo>
                    <a:pt x="129" y="294"/>
                  </a:lnTo>
                  <a:lnTo>
                    <a:pt x="127" y="299"/>
                  </a:lnTo>
                  <a:lnTo>
                    <a:pt x="125" y="305"/>
                  </a:lnTo>
                  <a:lnTo>
                    <a:pt x="123" y="310"/>
                  </a:lnTo>
                  <a:lnTo>
                    <a:pt x="120" y="315"/>
                  </a:lnTo>
                  <a:lnTo>
                    <a:pt x="119" y="321"/>
                  </a:lnTo>
                  <a:lnTo>
                    <a:pt x="117" y="327"/>
                  </a:lnTo>
                  <a:lnTo>
                    <a:pt x="115" y="332"/>
                  </a:lnTo>
                  <a:lnTo>
                    <a:pt x="111" y="342"/>
                  </a:lnTo>
                  <a:lnTo>
                    <a:pt x="105" y="352"/>
                  </a:lnTo>
                  <a:lnTo>
                    <a:pt x="102" y="355"/>
                  </a:lnTo>
                  <a:lnTo>
                    <a:pt x="101" y="360"/>
                  </a:lnTo>
                  <a:lnTo>
                    <a:pt x="98" y="365"/>
                  </a:lnTo>
                  <a:lnTo>
                    <a:pt x="96" y="370"/>
                  </a:lnTo>
                  <a:lnTo>
                    <a:pt x="90" y="376"/>
                  </a:lnTo>
                  <a:lnTo>
                    <a:pt x="86" y="384"/>
                  </a:lnTo>
                  <a:lnTo>
                    <a:pt x="83" y="393"/>
                  </a:lnTo>
                  <a:lnTo>
                    <a:pt x="80" y="400"/>
                  </a:lnTo>
                  <a:lnTo>
                    <a:pt x="76" y="405"/>
                  </a:lnTo>
                  <a:lnTo>
                    <a:pt x="74" y="411"/>
                  </a:lnTo>
                  <a:lnTo>
                    <a:pt x="72" y="417"/>
                  </a:lnTo>
                  <a:lnTo>
                    <a:pt x="72" y="424"/>
                  </a:lnTo>
                  <a:lnTo>
                    <a:pt x="71" y="429"/>
                  </a:lnTo>
                  <a:lnTo>
                    <a:pt x="71" y="433"/>
                  </a:lnTo>
                  <a:lnTo>
                    <a:pt x="71" y="439"/>
                  </a:lnTo>
                  <a:lnTo>
                    <a:pt x="71" y="443"/>
                  </a:lnTo>
                  <a:lnTo>
                    <a:pt x="73" y="450"/>
                  </a:lnTo>
                  <a:lnTo>
                    <a:pt x="75" y="458"/>
                  </a:lnTo>
                  <a:lnTo>
                    <a:pt x="79" y="463"/>
                  </a:lnTo>
                  <a:lnTo>
                    <a:pt x="83" y="469"/>
                  </a:lnTo>
                  <a:lnTo>
                    <a:pt x="85" y="472"/>
                  </a:lnTo>
                  <a:lnTo>
                    <a:pt x="90" y="476"/>
                  </a:lnTo>
                  <a:lnTo>
                    <a:pt x="96" y="479"/>
                  </a:lnTo>
                  <a:lnTo>
                    <a:pt x="99" y="482"/>
                  </a:lnTo>
                  <a:lnTo>
                    <a:pt x="99" y="478"/>
                  </a:lnTo>
                  <a:lnTo>
                    <a:pt x="100" y="474"/>
                  </a:lnTo>
                  <a:lnTo>
                    <a:pt x="100" y="469"/>
                  </a:lnTo>
                  <a:lnTo>
                    <a:pt x="101" y="465"/>
                  </a:lnTo>
                  <a:lnTo>
                    <a:pt x="102" y="459"/>
                  </a:lnTo>
                  <a:lnTo>
                    <a:pt x="103" y="454"/>
                  </a:lnTo>
                  <a:lnTo>
                    <a:pt x="104" y="446"/>
                  </a:lnTo>
                  <a:lnTo>
                    <a:pt x="106" y="439"/>
                  </a:lnTo>
                  <a:lnTo>
                    <a:pt x="108" y="430"/>
                  </a:lnTo>
                  <a:lnTo>
                    <a:pt x="110" y="423"/>
                  </a:lnTo>
                  <a:lnTo>
                    <a:pt x="111" y="413"/>
                  </a:lnTo>
                  <a:lnTo>
                    <a:pt x="113" y="404"/>
                  </a:lnTo>
                  <a:lnTo>
                    <a:pt x="116" y="395"/>
                  </a:lnTo>
                  <a:lnTo>
                    <a:pt x="119" y="386"/>
                  </a:lnTo>
                  <a:lnTo>
                    <a:pt x="119" y="381"/>
                  </a:lnTo>
                  <a:lnTo>
                    <a:pt x="120" y="375"/>
                  </a:lnTo>
                  <a:lnTo>
                    <a:pt x="120" y="370"/>
                  </a:lnTo>
                  <a:lnTo>
                    <a:pt x="123" y="365"/>
                  </a:lnTo>
                  <a:lnTo>
                    <a:pt x="124" y="359"/>
                  </a:lnTo>
                  <a:lnTo>
                    <a:pt x="126" y="355"/>
                  </a:lnTo>
                  <a:lnTo>
                    <a:pt x="127" y="349"/>
                  </a:lnTo>
                  <a:lnTo>
                    <a:pt x="129" y="344"/>
                  </a:lnTo>
                  <a:lnTo>
                    <a:pt x="130" y="338"/>
                  </a:lnTo>
                  <a:lnTo>
                    <a:pt x="131" y="332"/>
                  </a:lnTo>
                  <a:lnTo>
                    <a:pt x="132" y="327"/>
                  </a:lnTo>
                  <a:lnTo>
                    <a:pt x="134" y="322"/>
                  </a:lnTo>
                  <a:lnTo>
                    <a:pt x="135" y="316"/>
                  </a:lnTo>
                  <a:lnTo>
                    <a:pt x="138" y="311"/>
                  </a:lnTo>
                  <a:lnTo>
                    <a:pt x="139" y="306"/>
                  </a:lnTo>
                  <a:lnTo>
                    <a:pt x="140" y="300"/>
                  </a:lnTo>
                  <a:lnTo>
                    <a:pt x="141" y="295"/>
                  </a:lnTo>
                  <a:lnTo>
                    <a:pt x="143" y="289"/>
                  </a:lnTo>
                  <a:lnTo>
                    <a:pt x="144" y="283"/>
                  </a:lnTo>
                  <a:lnTo>
                    <a:pt x="146" y="279"/>
                  </a:lnTo>
                  <a:lnTo>
                    <a:pt x="148" y="268"/>
                  </a:lnTo>
                  <a:lnTo>
                    <a:pt x="152" y="258"/>
                  </a:lnTo>
                  <a:lnTo>
                    <a:pt x="155" y="249"/>
                  </a:lnTo>
                  <a:lnTo>
                    <a:pt x="158" y="239"/>
                  </a:lnTo>
                  <a:lnTo>
                    <a:pt x="161" y="230"/>
                  </a:lnTo>
                  <a:lnTo>
                    <a:pt x="166" y="222"/>
                  </a:lnTo>
                  <a:lnTo>
                    <a:pt x="167" y="213"/>
                  </a:lnTo>
                  <a:lnTo>
                    <a:pt x="170" y="205"/>
                  </a:lnTo>
                  <a:lnTo>
                    <a:pt x="173" y="196"/>
                  </a:lnTo>
                  <a:lnTo>
                    <a:pt x="176" y="189"/>
                  </a:lnTo>
                  <a:lnTo>
                    <a:pt x="177" y="180"/>
                  </a:lnTo>
                  <a:lnTo>
                    <a:pt x="179" y="174"/>
                  </a:lnTo>
                  <a:lnTo>
                    <a:pt x="182" y="166"/>
                  </a:lnTo>
                  <a:lnTo>
                    <a:pt x="184" y="160"/>
                  </a:lnTo>
                  <a:lnTo>
                    <a:pt x="185" y="152"/>
                  </a:lnTo>
                  <a:lnTo>
                    <a:pt x="185" y="146"/>
                  </a:lnTo>
                  <a:lnTo>
                    <a:pt x="185" y="140"/>
                  </a:lnTo>
                  <a:lnTo>
                    <a:pt x="186" y="134"/>
                  </a:lnTo>
                  <a:lnTo>
                    <a:pt x="186" y="129"/>
                  </a:lnTo>
                  <a:lnTo>
                    <a:pt x="186" y="122"/>
                  </a:lnTo>
                  <a:lnTo>
                    <a:pt x="186" y="117"/>
                  </a:lnTo>
                  <a:lnTo>
                    <a:pt x="187" y="112"/>
                  </a:lnTo>
                  <a:lnTo>
                    <a:pt x="186" y="106"/>
                  </a:lnTo>
                  <a:lnTo>
                    <a:pt x="185" y="101"/>
                  </a:lnTo>
                  <a:lnTo>
                    <a:pt x="184" y="95"/>
                  </a:lnTo>
                  <a:lnTo>
                    <a:pt x="183" y="92"/>
                  </a:lnTo>
                  <a:lnTo>
                    <a:pt x="178" y="82"/>
                  </a:lnTo>
                  <a:lnTo>
                    <a:pt x="175" y="75"/>
                  </a:lnTo>
                  <a:lnTo>
                    <a:pt x="168" y="66"/>
                  </a:lnTo>
                  <a:lnTo>
                    <a:pt x="160" y="58"/>
                  </a:lnTo>
                  <a:lnTo>
                    <a:pt x="156" y="54"/>
                  </a:lnTo>
                  <a:lnTo>
                    <a:pt x="152" y="50"/>
                  </a:lnTo>
                  <a:lnTo>
                    <a:pt x="147" y="48"/>
                  </a:lnTo>
                  <a:lnTo>
                    <a:pt x="142" y="45"/>
                  </a:lnTo>
                  <a:lnTo>
                    <a:pt x="137" y="41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20" y="31"/>
                  </a:lnTo>
                  <a:lnTo>
                    <a:pt x="114" y="29"/>
                  </a:lnTo>
                  <a:lnTo>
                    <a:pt x="110" y="25"/>
                  </a:lnTo>
                  <a:lnTo>
                    <a:pt x="104" y="22"/>
                  </a:lnTo>
                  <a:lnTo>
                    <a:pt x="101" y="20"/>
                  </a:lnTo>
                  <a:lnTo>
                    <a:pt x="95" y="18"/>
                  </a:lnTo>
                  <a:lnTo>
                    <a:pt x="91" y="15"/>
                  </a:lnTo>
                  <a:lnTo>
                    <a:pt x="86" y="13"/>
                  </a:lnTo>
                  <a:lnTo>
                    <a:pt x="83" y="12"/>
                  </a:lnTo>
                  <a:lnTo>
                    <a:pt x="74" y="7"/>
                  </a:lnTo>
                  <a:lnTo>
                    <a:pt x="66" y="5"/>
                  </a:lnTo>
                  <a:lnTo>
                    <a:pt x="57" y="2"/>
                  </a:lnTo>
                  <a:lnTo>
                    <a:pt x="51" y="1"/>
                  </a:lnTo>
                  <a:lnTo>
                    <a:pt x="43" y="0"/>
                  </a:lnTo>
                  <a:lnTo>
                    <a:pt x="37" y="1"/>
                  </a:lnTo>
                  <a:lnTo>
                    <a:pt x="30" y="1"/>
                  </a:lnTo>
                  <a:lnTo>
                    <a:pt x="25" y="3"/>
                  </a:lnTo>
                  <a:lnTo>
                    <a:pt x="19" y="6"/>
                  </a:lnTo>
                  <a:lnTo>
                    <a:pt x="14" y="12"/>
                  </a:lnTo>
                  <a:lnTo>
                    <a:pt x="9" y="16"/>
                  </a:lnTo>
                  <a:lnTo>
                    <a:pt x="4" y="21"/>
                  </a:lnTo>
                  <a:lnTo>
                    <a:pt x="1" y="29"/>
                  </a:lnTo>
                  <a:lnTo>
                    <a:pt x="0" y="35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2" y="64"/>
                  </a:lnTo>
                  <a:lnTo>
                    <a:pt x="3" y="69"/>
                  </a:lnTo>
                  <a:lnTo>
                    <a:pt x="6" y="76"/>
                  </a:lnTo>
                  <a:lnTo>
                    <a:pt x="8" y="81"/>
                  </a:lnTo>
                  <a:lnTo>
                    <a:pt x="10" y="87"/>
                  </a:lnTo>
                  <a:lnTo>
                    <a:pt x="12" y="95"/>
                  </a:lnTo>
                  <a:lnTo>
                    <a:pt x="14" y="97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auto">
            <a:xfrm>
              <a:off x="3223" y="2075"/>
              <a:ext cx="32" cy="34"/>
            </a:xfrm>
            <a:custGeom>
              <a:avLst/>
              <a:gdLst>
                <a:gd name="T0" fmla="*/ 0 w 351"/>
                <a:gd name="T1" fmla="*/ 2 h 368"/>
                <a:gd name="T2" fmla="*/ 1 w 351"/>
                <a:gd name="T3" fmla="*/ 5 h 368"/>
                <a:gd name="T4" fmla="*/ 1 w 351"/>
                <a:gd name="T5" fmla="*/ 7 h 368"/>
                <a:gd name="T6" fmla="*/ 1 w 351"/>
                <a:gd name="T7" fmla="*/ 10 h 368"/>
                <a:gd name="T8" fmla="*/ 2 w 351"/>
                <a:gd name="T9" fmla="*/ 12 h 368"/>
                <a:gd name="T10" fmla="*/ 2 w 351"/>
                <a:gd name="T11" fmla="*/ 15 h 368"/>
                <a:gd name="T12" fmla="*/ 2 w 351"/>
                <a:gd name="T13" fmla="*/ 17 h 368"/>
                <a:gd name="T14" fmla="*/ 2 w 351"/>
                <a:gd name="T15" fmla="*/ 19 h 368"/>
                <a:gd name="T16" fmla="*/ 2 w 351"/>
                <a:gd name="T17" fmla="*/ 21 h 368"/>
                <a:gd name="T18" fmla="*/ 2 w 351"/>
                <a:gd name="T19" fmla="*/ 23 h 368"/>
                <a:gd name="T20" fmla="*/ 2 w 351"/>
                <a:gd name="T21" fmla="*/ 25 h 368"/>
                <a:gd name="T22" fmla="*/ 1 w 351"/>
                <a:gd name="T23" fmla="*/ 26 h 368"/>
                <a:gd name="T24" fmla="*/ 1 w 351"/>
                <a:gd name="T25" fmla="*/ 29 h 368"/>
                <a:gd name="T26" fmla="*/ 1 w 351"/>
                <a:gd name="T27" fmla="*/ 31 h 368"/>
                <a:gd name="T28" fmla="*/ 0 w 351"/>
                <a:gd name="T29" fmla="*/ 33 h 368"/>
                <a:gd name="T30" fmla="*/ 0 w 351"/>
                <a:gd name="T31" fmla="*/ 34 h 368"/>
                <a:gd name="T32" fmla="*/ 0 w 351"/>
                <a:gd name="T33" fmla="*/ 34 h 368"/>
                <a:gd name="T34" fmla="*/ 2 w 351"/>
                <a:gd name="T35" fmla="*/ 33 h 368"/>
                <a:gd name="T36" fmla="*/ 4 w 351"/>
                <a:gd name="T37" fmla="*/ 33 h 368"/>
                <a:gd name="T38" fmla="*/ 5 w 351"/>
                <a:gd name="T39" fmla="*/ 32 h 368"/>
                <a:gd name="T40" fmla="*/ 7 w 351"/>
                <a:gd name="T41" fmla="*/ 32 h 368"/>
                <a:gd name="T42" fmla="*/ 8 w 351"/>
                <a:gd name="T43" fmla="*/ 32 h 368"/>
                <a:gd name="T44" fmla="*/ 10 w 351"/>
                <a:gd name="T45" fmla="*/ 31 h 368"/>
                <a:gd name="T46" fmla="*/ 12 w 351"/>
                <a:gd name="T47" fmla="*/ 31 h 368"/>
                <a:gd name="T48" fmla="*/ 14 w 351"/>
                <a:gd name="T49" fmla="*/ 31 h 368"/>
                <a:gd name="T50" fmla="*/ 16 w 351"/>
                <a:gd name="T51" fmla="*/ 31 h 368"/>
                <a:gd name="T52" fmla="*/ 18 w 351"/>
                <a:gd name="T53" fmla="*/ 31 h 368"/>
                <a:gd name="T54" fmla="*/ 21 w 351"/>
                <a:gd name="T55" fmla="*/ 31 h 368"/>
                <a:gd name="T56" fmla="*/ 23 w 351"/>
                <a:gd name="T57" fmla="*/ 31 h 368"/>
                <a:gd name="T58" fmla="*/ 25 w 351"/>
                <a:gd name="T59" fmla="*/ 32 h 368"/>
                <a:gd name="T60" fmla="*/ 27 w 351"/>
                <a:gd name="T61" fmla="*/ 32 h 368"/>
                <a:gd name="T62" fmla="*/ 28 w 351"/>
                <a:gd name="T63" fmla="*/ 32 h 368"/>
                <a:gd name="T64" fmla="*/ 30 w 351"/>
                <a:gd name="T65" fmla="*/ 32 h 368"/>
                <a:gd name="T66" fmla="*/ 32 w 351"/>
                <a:gd name="T67" fmla="*/ 32 h 368"/>
                <a:gd name="T68" fmla="*/ 32 w 351"/>
                <a:gd name="T69" fmla="*/ 32 h 368"/>
                <a:gd name="T70" fmla="*/ 32 w 351"/>
                <a:gd name="T71" fmla="*/ 30 h 368"/>
                <a:gd name="T72" fmla="*/ 32 w 351"/>
                <a:gd name="T73" fmla="*/ 28 h 368"/>
                <a:gd name="T74" fmla="*/ 31 w 351"/>
                <a:gd name="T75" fmla="*/ 26 h 368"/>
                <a:gd name="T76" fmla="*/ 31 w 351"/>
                <a:gd name="T77" fmla="*/ 24 h 368"/>
                <a:gd name="T78" fmla="*/ 31 w 351"/>
                <a:gd name="T79" fmla="*/ 21 h 368"/>
                <a:gd name="T80" fmla="*/ 31 w 351"/>
                <a:gd name="T81" fmla="*/ 18 h 368"/>
                <a:gd name="T82" fmla="*/ 31 w 351"/>
                <a:gd name="T83" fmla="*/ 16 h 368"/>
                <a:gd name="T84" fmla="*/ 30 w 351"/>
                <a:gd name="T85" fmla="*/ 13 h 368"/>
                <a:gd name="T86" fmla="*/ 30 w 351"/>
                <a:gd name="T87" fmla="*/ 11 h 368"/>
                <a:gd name="T88" fmla="*/ 30 w 351"/>
                <a:gd name="T89" fmla="*/ 10 h 368"/>
                <a:gd name="T90" fmla="*/ 30 w 351"/>
                <a:gd name="T91" fmla="*/ 8 h 368"/>
                <a:gd name="T92" fmla="*/ 30 w 351"/>
                <a:gd name="T93" fmla="*/ 5 h 368"/>
                <a:gd name="T94" fmla="*/ 30 w 351"/>
                <a:gd name="T95" fmla="*/ 2 h 368"/>
                <a:gd name="T96" fmla="*/ 31 w 351"/>
                <a:gd name="T97" fmla="*/ 1 h 368"/>
                <a:gd name="T98" fmla="*/ 0 w 351"/>
                <a:gd name="T99" fmla="*/ 0 h 36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51" h="368">
                  <a:moveTo>
                    <a:pt x="0" y="0"/>
                  </a:moveTo>
                  <a:lnTo>
                    <a:pt x="1" y="10"/>
                  </a:lnTo>
                  <a:lnTo>
                    <a:pt x="3" y="21"/>
                  </a:lnTo>
                  <a:lnTo>
                    <a:pt x="5" y="30"/>
                  </a:lnTo>
                  <a:lnTo>
                    <a:pt x="7" y="41"/>
                  </a:lnTo>
                  <a:lnTo>
                    <a:pt x="8" y="50"/>
                  </a:lnTo>
                  <a:lnTo>
                    <a:pt x="9" y="60"/>
                  </a:lnTo>
                  <a:lnTo>
                    <a:pt x="10" y="69"/>
                  </a:lnTo>
                  <a:lnTo>
                    <a:pt x="12" y="80"/>
                  </a:lnTo>
                  <a:lnTo>
                    <a:pt x="13" y="88"/>
                  </a:lnTo>
                  <a:lnTo>
                    <a:pt x="15" y="98"/>
                  </a:lnTo>
                  <a:lnTo>
                    <a:pt x="16" y="107"/>
                  </a:lnTo>
                  <a:lnTo>
                    <a:pt x="17" y="116"/>
                  </a:lnTo>
                  <a:lnTo>
                    <a:pt x="18" y="125"/>
                  </a:lnTo>
                  <a:lnTo>
                    <a:pt x="18" y="133"/>
                  </a:lnTo>
                  <a:lnTo>
                    <a:pt x="19" y="142"/>
                  </a:lnTo>
                  <a:lnTo>
                    <a:pt x="20" y="152"/>
                  </a:lnTo>
                  <a:lnTo>
                    <a:pt x="20" y="159"/>
                  </a:lnTo>
                  <a:lnTo>
                    <a:pt x="20" y="168"/>
                  </a:lnTo>
                  <a:lnTo>
                    <a:pt x="20" y="175"/>
                  </a:lnTo>
                  <a:lnTo>
                    <a:pt x="20" y="184"/>
                  </a:lnTo>
                  <a:lnTo>
                    <a:pt x="20" y="191"/>
                  </a:lnTo>
                  <a:lnTo>
                    <a:pt x="20" y="199"/>
                  </a:lnTo>
                  <a:lnTo>
                    <a:pt x="20" y="206"/>
                  </a:lnTo>
                  <a:lnTo>
                    <a:pt x="20" y="214"/>
                  </a:lnTo>
                  <a:lnTo>
                    <a:pt x="19" y="221"/>
                  </a:lnTo>
                  <a:lnTo>
                    <a:pt x="19" y="228"/>
                  </a:lnTo>
                  <a:lnTo>
                    <a:pt x="19" y="234"/>
                  </a:lnTo>
                  <a:lnTo>
                    <a:pt x="19" y="242"/>
                  </a:lnTo>
                  <a:lnTo>
                    <a:pt x="18" y="248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18" y="269"/>
                  </a:lnTo>
                  <a:lnTo>
                    <a:pt x="17" y="273"/>
                  </a:lnTo>
                  <a:lnTo>
                    <a:pt x="17" y="279"/>
                  </a:lnTo>
                  <a:lnTo>
                    <a:pt x="15" y="285"/>
                  </a:lnTo>
                  <a:lnTo>
                    <a:pt x="15" y="290"/>
                  </a:lnTo>
                  <a:lnTo>
                    <a:pt x="12" y="300"/>
                  </a:lnTo>
                  <a:lnTo>
                    <a:pt x="11" y="310"/>
                  </a:lnTo>
                  <a:lnTo>
                    <a:pt x="9" y="318"/>
                  </a:lnTo>
                  <a:lnTo>
                    <a:pt x="8" y="327"/>
                  </a:lnTo>
                  <a:lnTo>
                    <a:pt x="7" y="334"/>
                  </a:lnTo>
                  <a:lnTo>
                    <a:pt x="6" y="342"/>
                  </a:lnTo>
                  <a:lnTo>
                    <a:pt x="4" y="346"/>
                  </a:lnTo>
                  <a:lnTo>
                    <a:pt x="3" y="352"/>
                  </a:lnTo>
                  <a:lnTo>
                    <a:pt x="2" y="357"/>
                  </a:lnTo>
                  <a:lnTo>
                    <a:pt x="1" y="361"/>
                  </a:lnTo>
                  <a:lnTo>
                    <a:pt x="0" y="365"/>
                  </a:lnTo>
                  <a:lnTo>
                    <a:pt x="0" y="368"/>
                  </a:lnTo>
                  <a:lnTo>
                    <a:pt x="0" y="367"/>
                  </a:lnTo>
                  <a:lnTo>
                    <a:pt x="3" y="366"/>
                  </a:lnTo>
                  <a:lnTo>
                    <a:pt x="7" y="364"/>
                  </a:lnTo>
                  <a:lnTo>
                    <a:pt x="13" y="363"/>
                  </a:lnTo>
                  <a:lnTo>
                    <a:pt x="20" y="361"/>
                  </a:lnTo>
                  <a:lnTo>
                    <a:pt x="30" y="358"/>
                  </a:lnTo>
                  <a:lnTo>
                    <a:pt x="34" y="356"/>
                  </a:lnTo>
                  <a:lnTo>
                    <a:pt x="39" y="354"/>
                  </a:lnTo>
                  <a:lnTo>
                    <a:pt x="46" y="353"/>
                  </a:lnTo>
                  <a:lnTo>
                    <a:pt x="51" y="353"/>
                  </a:lnTo>
                  <a:lnTo>
                    <a:pt x="55" y="351"/>
                  </a:lnTo>
                  <a:lnTo>
                    <a:pt x="62" y="349"/>
                  </a:lnTo>
                  <a:lnTo>
                    <a:pt x="67" y="347"/>
                  </a:lnTo>
                  <a:lnTo>
                    <a:pt x="74" y="346"/>
                  </a:lnTo>
                  <a:lnTo>
                    <a:pt x="80" y="344"/>
                  </a:lnTo>
                  <a:lnTo>
                    <a:pt x="86" y="344"/>
                  </a:lnTo>
                  <a:lnTo>
                    <a:pt x="93" y="342"/>
                  </a:lnTo>
                  <a:lnTo>
                    <a:pt x="100" y="342"/>
                  </a:lnTo>
                  <a:lnTo>
                    <a:pt x="107" y="339"/>
                  </a:lnTo>
                  <a:lnTo>
                    <a:pt x="114" y="338"/>
                  </a:lnTo>
                  <a:lnTo>
                    <a:pt x="121" y="337"/>
                  </a:lnTo>
                  <a:lnTo>
                    <a:pt x="128" y="336"/>
                  </a:lnTo>
                  <a:lnTo>
                    <a:pt x="135" y="335"/>
                  </a:lnTo>
                  <a:lnTo>
                    <a:pt x="142" y="335"/>
                  </a:lnTo>
                  <a:lnTo>
                    <a:pt x="149" y="335"/>
                  </a:lnTo>
                  <a:lnTo>
                    <a:pt x="156" y="335"/>
                  </a:lnTo>
                  <a:lnTo>
                    <a:pt x="163" y="335"/>
                  </a:lnTo>
                  <a:lnTo>
                    <a:pt x="170" y="335"/>
                  </a:lnTo>
                  <a:lnTo>
                    <a:pt x="177" y="335"/>
                  </a:lnTo>
                  <a:lnTo>
                    <a:pt x="184" y="335"/>
                  </a:lnTo>
                  <a:lnTo>
                    <a:pt x="193" y="335"/>
                  </a:lnTo>
                  <a:lnTo>
                    <a:pt x="200" y="335"/>
                  </a:lnTo>
                  <a:lnTo>
                    <a:pt x="209" y="335"/>
                  </a:lnTo>
                  <a:lnTo>
                    <a:pt x="217" y="335"/>
                  </a:lnTo>
                  <a:lnTo>
                    <a:pt x="225" y="335"/>
                  </a:lnTo>
                  <a:lnTo>
                    <a:pt x="232" y="336"/>
                  </a:lnTo>
                  <a:lnTo>
                    <a:pt x="240" y="337"/>
                  </a:lnTo>
                  <a:lnTo>
                    <a:pt x="249" y="338"/>
                  </a:lnTo>
                  <a:lnTo>
                    <a:pt x="257" y="338"/>
                  </a:lnTo>
                  <a:lnTo>
                    <a:pt x="265" y="339"/>
                  </a:lnTo>
                  <a:lnTo>
                    <a:pt x="272" y="341"/>
                  </a:lnTo>
                  <a:lnTo>
                    <a:pt x="281" y="343"/>
                  </a:lnTo>
                  <a:lnTo>
                    <a:pt x="287" y="343"/>
                  </a:lnTo>
                  <a:lnTo>
                    <a:pt x="294" y="344"/>
                  </a:lnTo>
                  <a:lnTo>
                    <a:pt x="301" y="344"/>
                  </a:lnTo>
                  <a:lnTo>
                    <a:pt x="308" y="345"/>
                  </a:lnTo>
                  <a:lnTo>
                    <a:pt x="312" y="345"/>
                  </a:lnTo>
                  <a:lnTo>
                    <a:pt x="318" y="346"/>
                  </a:lnTo>
                  <a:lnTo>
                    <a:pt x="324" y="347"/>
                  </a:lnTo>
                  <a:lnTo>
                    <a:pt x="330" y="348"/>
                  </a:lnTo>
                  <a:lnTo>
                    <a:pt x="339" y="349"/>
                  </a:lnTo>
                  <a:lnTo>
                    <a:pt x="345" y="350"/>
                  </a:lnTo>
                  <a:lnTo>
                    <a:pt x="349" y="351"/>
                  </a:lnTo>
                  <a:lnTo>
                    <a:pt x="351" y="352"/>
                  </a:lnTo>
                  <a:lnTo>
                    <a:pt x="349" y="349"/>
                  </a:lnTo>
                  <a:lnTo>
                    <a:pt x="349" y="344"/>
                  </a:lnTo>
                  <a:lnTo>
                    <a:pt x="349" y="338"/>
                  </a:lnTo>
                  <a:lnTo>
                    <a:pt x="349" y="335"/>
                  </a:lnTo>
                  <a:lnTo>
                    <a:pt x="348" y="329"/>
                  </a:lnTo>
                  <a:lnTo>
                    <a:pt x="348" y="323"/>
                  </a:lnTo>
                  <a:lnTo>
                    <a:pt x="347" y="316"/>
                  </a:lnTo>
                  <a:lnTo>
                    <a:pt x="346" y="308"/>
                  </a:lnTo>
                  <a:lnTo>
                    <a:pt x="345" y="300"/>
                  </a:lnTo>
                  <a:lnTo>
                    <a:pt x="345" y="292"/>
                  </a:lnTo>
                  <a:lnTo>
                    <a:pt x="344" y="283"/>
                  </a:lnTo>
                  <a:lnTo>
                    <a:pt x="344" y="274"/>
                  </a:lnTo>
                  <a:lnTo>
                    <a:pt x="343" y="264"/>
                  </a:lnTo>
                  <a:lnTo>
                    <a:pt x="343" y="256"/>
                  </a:lnTo>
                  <a:lnTo>
                    <a:pt x="342" y="245"/>
                  </a:lnTo>
                  <a:lnTo>
                    <a:pt x="341" y="235"/>
                  </a:lnTo>
                  <a:lnTo>
                    <a:pt x="340" y="225"/>
                  </a:lnTo>
                  <a:lnTo>
                    <a:pt x="340" y="215"/>
                  </a:lnTo>
                  <a:lnTo>
                    <a:pt x="340" y="205"/>
                  </a:lnTo>
                  <a:lnTo>
                    <a:pt x="339" y="196"/>
                  </a:lnTo>
                  <a:lnTo>
                    <a:pt x="338" y="186"/>
                  </a:lnTo>
                  <a:lnTo>
                    <a:pt x="338" y="176"/>
                  </a:lnTo>
                  <a:lnTo>
                    <a:pt x="337" y="168"/>
                  </a:lnTo>
                  <a:lnTo>
                    <a:pt x="336" y="158"/>
                  </a:lnTo>
                  <a:lnTo>
                    <a:pt x="334" y="148"/>
                  </a:lnTo>
                  <a:lnTo>
                    <a:pt x="334" y="141"/>
                  </a:lnTo>
                  <a:lnTo>
                    <a:pt x="334" y="133"/>
                  </a:lnTo>
                  <a:lnTo>
                    <a:pt x="334" y="127"/>
                  </a:lnTo>
                  <a:lnTo>
                    <a:pt x="334" y="121"/>
                  </a:lnTo>
                  <a:lnTo>
                    <a:pt x="334" y="115"/>
                  </a:lnTo>
                  <a:lnTo>
                    <a:pt x="333" y="110"/>
                  </a:lnTo>
                  <a:lnTo>
                    <a:pt x="333" y="103"/>
                  </a:lnTo>
                  <a:lnTo>
                    <a:pt x="332" y="98"/>
                  </a:lnTo>
                  <a:lnTo>
                    <a:pt x="332" y="93"/>
                  </a:lnTo>
                  <a:lnTo>
                    <a:pt x="332" y="82"/>
                  </a:lnTo>
                  <a:lnTo>
                    <a:pt x="332" y="72"/>
                  </a:lnTo>
                  <a:lnTo>
                    <a:pt x="332" y="62"/>
                  </a:lnTo>
                  <a:lnTo>
                    <a:pt x="332" y="52"/>
                  </a:lnTo>
                  <a:lnTo>
                    <a:pt x="333" y="43"/>
                  </a:lnTo>
                  <a:lnTo>
                    <a:pt x="334" y="36"/>
                  </a:lnTo>
                  <a:lnTo>
                    <a:pt x="334" y="27"/>
                  </a:lnTo>
                  <a:lnTo>
                    <a:pt x="334" y="21"/>
                  </a:lnTo>
                  <a:lnTo>
                    <a:pt x="334" y="14"/>
                  </a:lnTo>
                  <a:lnTo>
                    <a:pt x="336" y="9"/>
                  </a:lnTo>
                  <a:lnTo>
                    <a:pt x="337" y="2"/>
                  </a:lnTo>
                  <a:lnTo>
                    <a:pt x="3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auto">
            <a:xfrm>
              <a:off x="3219" y="2057"/>
              <a:ext cx="38" cy="17"/>
            </a:xfrm>
            <a:custGeom>
              <a:avLst/>
              <a:gdLst>
                <a:gd name="T0" fmla="*/ 0 w 420"/>
                <a:gd name="T1" fmla="*/ 5 h 187"/>
                <a:gd name="T2" fmla="*/ 1 w 420"/>
                <a:gd name="T3" fmla="*/ 4 h 187"/>
                <a:gd name="T4" fmla="*/ 2 w 420"/>
                <a:gd name="T5" fmla="*/ 4 h 187"/>
                <a:gd name="T6" fmla="*/ 3 w 420"/>
                <a:gd name="T7" fmla="*/ 3 h 187"/>
                <a:gd name="T8" fmla="*/ 4 w 420"/>
                <a:gd name="T9" fmla="*/ 3 h 187"/>
                <a:gd name="T10" fmla="*/ 5 w 420"/>
                <a:gd name="T11" fmla="*/ 2 h 187"/>
                <a:gd name="T12" fmla="*/ 5 w 420"/>
                <a:gd name="T13" fmla="*/ 2 h 187"/>
                <a:gd name="T14" fmla="*/ 6 w 420"/>
                <a:gd name="T15" fmla="*/ 2 h 187"/>
                <a:gd name="T16" fmla="*/ 7 w 420"/>
                <a:gd name="T17" fmla="*/ 1 h 187"/>
                <a:gd name="T18" fmla="*/ 8 w 420"/>
                <a:gd name="T19" fmla="*/ 1 h 187"/>
                <a:gd name="T20" fmla="*/ 9 w 420"/>
                <a:gd name="T21" fmla="*/ 1 h 187"/>
                <a:gd name="T22" fmla="*/ 10 w 420"/>
                <a:gd name="T23" fmla="*/ 1 h 187"/>
                <a:gd name="T24" fmla="*/ 11 w 420"/>
                <a:gd name="T25" fmla="*/ 0 h 187"/>
                <a:gd name="T26" fmla="*/ 12 w 420"/>
                <a:gd name="T27" fmla="*/ 0 h 187"/>
                <a:gd name="T28" fmla="*/ 12 w 420"/>
                <a:gd name="T29" fmla="*/ 0 h 187"/>
                <a:gd name="T30" fmla="*/ 13 w 420"/>
                <a:gd name="T31" fmla="*/ 0 h 187"/>
                <a:gd name="T32" fmla="*/ 14 w 420"/>
                <a:gd name="T33" fmla="*/ 0 h 187"/>
                <a:gd name="T34" fmla="*/ 15 w 420"/>
                <a:gd name="T35" fmla="*/ 0 h 187"/>
                <a:gd name="T36" fmla="*/ 16 w 420"/>
                <a:gd name="T37" fmla="*/ 0 h 187"/>
                <a:gd name="T38" fmla="*/ 17 w 420"/>
                <a:gd name="T39" fmla="*/ 0 h 187"/>
                <a:gd name="T40" fmla="*/ 17 w 420"/>
                <a:gd name="T41" fmla="*/ 0 h 187"/>
                <a:gd name="T42" fmla="*/ 18 w 420"/>
                <a:gd name="T43" fmla="*/ 0 h 187"/>
                <a:gd name="T44" fmla="*/ 19 w 420"/>
                <a:gd name="T45" fmla="*/ 0 h 187"/>
                <a:gd name="T46" fmla="*/ 20 w 420"/>
                <a:gd name="T47" fmla="*/ 0 h 187"/>
                <a:gd name="T48" fmla="*/ 21 w 420"/>
                <a:gd name="T49" fmla="*/ 0 h 187"/>
                <a:gd name="T50" fmla="*/ 21 w 420"/>
                <a:gd name="T51" fmla="*/ 0 h 187"/>
                <a:gd name="T52" fmla="*/ 22 w 420"/>
                <a:gd name="T53" fmla="*/ 0 h 187"/>
                <a:gd name="T54" fmla="*/ 23 w 420"/>
                <a:gd name="T55" fmla="*/ 1 h 187"/>
                <a:gd name="T56" fmla="*/ 23 w 420"/>
                <a:gd name="T57" fmla="*/ 1 h 187"/>
                <a:gd name="T58" fmla="*/ 24 w 420"/>
                <a:gd name="T59" fmla="*/ 1 h 187"/>
                <a:gd name="T60" fmla="*/ 25 w 420"/>
                <a:gd name="T61" fmla="*/ 1 h 187"/>
                <a:gd name="T62" fmla="*/ 26 w 420"/>
                <a:gd name="T63" fmla="*/ 1 h 187"/>
                <a:gd name="T64" fmla="*/ 26 w 420"/>
                <a:gd name="T65" fmla="*/ 2 h 187"/>
                <a:gd name="T66" fmla="*/ 27 w 420"/>
                <a:gd name="T67" fmla="*/ 2 h 187"/>
                <a:gd name="T68" fmla="*/ 28 w 420"/>
                <a:gd name="T69" fmla="*/ 2 h 187"/>
                <a:gd name="T70" fmla="*/ 28 w 420"/>
                <a:gd name="T71" fmla="*/ 2 h 187"/>
                <a:gd name="T72" fmla="*/ 29 w 420"/>
                <a:gd name="T73" fmla="*/ 2 h 187"/>
                <a:gd name="T74" fmla="*/ 29 w 420"/>
                <a:gd name="T75" fmla="*/ 3 h 187"/>
                <a:gd name="T76" fmla="*/ 30 w 420"/>
                <a:gd name="T77" fmla="*/ 3 h 187"/>
                <a:gd name="T78" fmla="*/ 30 w 420"/>
                <a:gd name="T79" fmla="*/ 3 h 187"/>
                <a:gd name="T80" fmla="*/ 31 w 420"/>
                <a:gd name="T81" fmla="*/ 3 h 187"/>
                <a:gd name="T82" fmla="*/ 31 w 420"/>
                <a:gd name="T83" fmla="*/ 3 h 187"/>
                <a:gd name="T84" fmla="*/ 32 w 420"/>
                <a:gd name="T85" fmla="*/ 4 h 187"/>
                <a:gd name="T86" fmla="*/ 32 w 420"/>
                <a:gd name="T87" fmla="*/ 4 h 187"/>
                <a:gd name="T88" fmla="*/ 33 w 420"/>
                <a:gd name="T89" fmla="*/ 4 h 187"/>
                <a:gd name="T90" fmla="*/ 33 w 420"/>
                <a:gd name="T91" fmla="*/ 4 h 187"/>
                <a:gd name="T92" fmla="*/ 34 w 420"/>
                <a:gd name="T93" fmla="*/ 5 h 187"/>
                <a:gd name="T94" fmla="*/ 34 w 420"/>
                <a:gd name="T95" fmla="*/ 5 h 187"/>
                <a:gd name="T96" fmla="*/ 35 w 420"/>
                <a:gd name="T97" fmla="*/ 5 h 187"/>
                <a:gd name="T98" fmla="*/ 35 w 420"/>
                <a:gd name="T99" fmla="*/ 6 h 187"/>
                <a:gd name="T100" fmla="*/ 36 w 420"/>
                <a:gd name="T101" fmla="*/ 6 h 187"/>
                <a:gd name="T102" fmla="*/ 37 w 420"/>
                <a:gd name="T103" fmla="*/ 6 h 187"/>
                <a:gd name="T104" fmla="*/ 37 w 420"/>
                <a:gd name="T105" fmla="*/ 7 h 187"/>
                <a:gd name="T106" fmla="*/ 38 w 420"/>
                <a:gd name="T107" fmla="*/ 7 h 187"/>
                <a:gd name="T108" fmla="*/ 38 w 420"/>
                <a:gd name="T109" fmla="*/ 7 h 187"/>
                <a:gd name="T110" fmla="*/ 34 w 420"/>
                <a:gd name="T111" fmla="*/ 17 h 187"/>
                <a:gd name="T112" fmla="*/ 2 w 420"/>
                <a:gd name="T113" fmla="*/ 17 h 187"/>
                <a:gd name="T114" fmla="*/ 0 w 420"/>
                <a:gd name="T115" fmla="*/ 5 h 187"/>
                <a:gd name="T116" fmla="*/ 0 w 420"/>
                <a:gd name="T117" fmla="*/ 5 h 18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20" h="187">
                  <a:moveTo>
                    <a:pt x="0" y="53"/>
                  </a:moveTo>
                  <a:lnTo>
                    <a:pt x="10" y="47"/>
                  </a:lnTo>
                  <a:lnTo>
                    <a:pt x="20" y="42"/>
                  </a:lnTo>
                  <a:lnTo>
                    <a:pt x="29" y="35"/>
                  </a:lnTo>
                  <a:lnTo>
                    <a:pt x="40" y="32"/>
                  </a:lnTo>
                  <a:lnTo>
                    <a:pt x="50" y="25"/>
                  </a:lnTo>
                  <a:lnTo>
                    <a:pt x="59" y="22"/>
                  </a:lnTo>
                  <a:lnTo>
                    <a:pt x="69" y="19"/>
                  </a:lnTo>
                  <a:lnTo>
                    <a:pt x="80" y="16"/>
                  </a:lnTo>
                  <a:lnTo>
                    <a:pt x="89" y="13"/>
                  </a:lnTo>
                  <a:lnTo>
                    <a:pt x="99" y="9"/>
                  </a:lnTo>
                  <a:lnTo>
                    <a:pt x="109" y="7"/>
                  </a:lnTo>
                  <a:lnTo>
                    <a:pt x="118" y="5"/>
                  </a:lnTo>
                  <a:lnTo>
                    <a:pt x="128" y="4"/>
                  </a:lnTo>
                  <a:lnTo>
                    <a:pt x="138" y="3"/>
                  </a:lnTo>
                  <a:lnTo>
                    <a:pt x="147" y="2"/>
                  </a:lnTo>
                  <a:lnTo>
                    <a:pt x="156" y="2"/>
                  </a:lnTo>
                  <a:lnTo>
                    <a:pt x="166" y="1"/>
                  </a:lnTo>
                  <a:lnTo>
                    <a:pt x="174" y="0"/>
                  </a:lnTo>
                  <a:lnTo>
                    <a:pt x="183" y="0"/>
                  </a:lnTo>
                  <a:lnTo>
                    <a:pt x="193" y="1"/>
                  </a:lnTo>
                  <a:lnTo>
                    <a:pt x="201" y="1"/>
                  </a:lnTo>
                  <a:lnTo>
                    <a:pt x="210" y="1"/>
                  </a:lnTo>
                  <a:lnTo>
                    <a:pt x="218" y="2"/>
                  </a:lnTo>
                  <a:lnTo>
                    <a:pt x="228" y="4"/>
                  </a:lnTo>
                  <a:lnTo>
                    <a:pt x="235" y="4"/>
                  </a:lnTo>
                  <a:lnTo>
                    <a:pt x="243" y="5"/>
                  </a:lnTo>
                  <a:lnTo>
                    <a:pt x="250" y="6"/>
                  </a:lnTo>
                  <a:lnTo>
                    <a:pt x="259" y="8"/>
                  </a:lnTo>
                  <a:lnTo>
                    <a:pt x="267" y="10"/>
                  </a:lnTo>
                  <a:lnTo>
                    <a:pt x="275" y="13"/>
                  </a:lnTo>
                  <a:lnTo>
                    <a:pt x="283" y="14"/>
                  </a:lnTo>
                  <a:lnTo>
                    <a:pt x="291" y="17"/>
                  </a:lnTo>
                  <a:lnTo>
                    <a:pt x="298" y="19"/>
                  </a:lnTo>
                  <a:lnTo>
                    <a:pt x="304" y="21"/>
                  </a:lnTo>
                  <a:lnTo>
                    <a:pt x="312" y="22"/>
                  </a:lnTo>
                  <a:lnTo>
                    <a:pt x="318" y="25"/>
                  </a:lnTo>
                  <a:lnTo>
                    <a:pt x="323" y="28"/>
                  </a:lnTo>
                  <a:lnTo>
                    <a:pt x="331" y="31"/>
                  </a:lnTo>
                  <a:lnTo>
                    <a:pt x="336" y="33"/>
                  </a:lnTo>
                  <a:lnTo>
                    <a:pt x="343" y="36"/>
                  </a:lnTo>
                  <a:lnTo>
                    <a:pt x="348" y="38"/>
                  </a:lnTo>
                  <a:lnTo>
                    <a:pt x="354" y="42"/>
                  </a:lnTo>
                  <a:lnTo>
                    <a:pt x="359" y="43"/>
                  </a:lnTo>
                  <a:lnTo>
                    <a:pt x="365" y="46"/>
                  </a:lnTo>
                  <a:lnTo>
                    <a:pt x="370" y="48"/>
                  </a:lnTo>
                  <a:lnTo>
                    <a:pt x="375" y="51"/>
                  </a:lnTo>
                  <a:lnTo>
                    <a:pt x="379" y="53"/>
                  </a:lnTo>
                  <a:lnTo>
                    <a:pt x="385" y="57"/>
                  </a:lnTo>
                  <a:lnTo>
                    <a:pt x="391" y="61"/>
                  </a:lnTo>
                  <a:lnTo>
                    <a:pt x="399" y="64"/>
                  </a:lnTo>
                  <a:lnTo>
                    <a:pt x="405" y="68"/>
                  </a:lnTo>
                  <a:lnTo>
                    <a:pt x="410" y="72"/>
                  </a:lnTo>
                  <a:lnTo>
                    <a:pt x="417" y="77"/>
                  </a:lnTo>
                  <a:lnTo>
                    <a:pt x="420" y="79"/>
                  </a:lnTo>
                  <a:lnTo>
                    <a:pt x="375" y="187"/>
                  </a:lnTo>
                  <a:lnTo>
                    <a:pt x="24" y="187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auto">
            <a:xfrm>
              <a:off x="3177" y="2076"/>
              <a:ext cx="13" cy="8"/>
            </a:xfrm>
            <a:custGeom>
              <a:avLst/>
              <a:gdLst>
                <a:gd name="T0" fmla="*/ 4 w 141"/>
                <a:gd name="T1" fmla="*/ 1 h 83"/>
                <a:gd name="T2" fmla="*/ 2 w 141"/>
                <a:gd name="T3" fmla="*/ 2 h 83"/>
                <a:gd name="T4" fmla="*/ 2 w 141"/>
                <a:gd name="T5" fmla="*/ 3 h 83"/>
                <a:gd name="T6" fmla="*/ 1 w 141"/>
                <a:gd name="T7" fmla="*/ 3 h 83"/>
                <a:gd name="T8" fmla="*/ 0 w 141"/>
                <a:gd name="T9" fmla="*/ 4 h 83"/>
                <a:gd name="T10" fmla="*/ 0 w 141"/>
                <a:gd name="T11" fmla="*/ 5 h 83"/>
                <a:gd name="T12" fmla="*/ 0 w 141"/>
                <a:gd name="T13" fmla="*/ 7 h 83"/>
                <a:gd name="T14" fmla="*/ 1 w 141"/>
                <a:gd name="T15" fmla="*/ 7 h 83"/>
                <a:gd name="T16" fmla="*/ 1 w 141"/>
                <a:gd name="T17" fmla="*/ 7 h 83"/>
                <a:gd name="T18" fmla="*/ 1 w 141"/>
                <a:gd name="T19" fmla="*/ 6 h 83"/>
                <a:gd name="T20" fmla="*/ 2 w 141"/>
                <a:gd name="T21" fmla="*/ 5 h 83"/>
                <a:gd name="T22" fmla="*/ 3 w 141"/>
                <a:gd name="T23" fmla="*/ 5 h 83"/>
                <a:gd name="T24" fmla="*/ 4 w 141"/>
                <a:gd name="T25" fmla="*/ 4 h 83"/>
                <a:gd name="T26" fmla="*/ 5 w 141"/>
                <a:gd name="T27" fmla="*/ 4 h 83"/>
                <a:gd name="T28" fmla="*/ 7 w 141"/>
                <a:gd name="T29" fmla="*/ 4 h 83"/>
                <a:gd name="T30" fmla="*/ 8 w 141"/>
                <a:gd name="T31" fmla="*/ 4 h 83"/>
                <a:gd name="T32" fmla="*/ 9 w 141"/>
                <a:gd name="T33" fmla="*/ 5 h 83"/>
                <a:gd name="T34" fmla="*/ 10 w 141"/>
                <a:gd name="T35" fmla="*/ 5 h 83"/>
                <a:gd name="T36" fmla="*/ 12 w 141"/>
                <a:gd name="T37" fmla="*/ 7 h 83"/>
                <a:gd name="T38" fmla="*/ 12 w 141"/>
                <a:gd name="T39" fmla="*/ 8 h 83"/>
                <a:gd name="T40" fmla="*/ 12 w 141"/>
                <a:gd name="T41" fmla="*/ 8 h 83"/>
                <a:gd name="T42" fmla="*/ 13 w 141"/>
                <a:gd name="T43" fmla="*/ 7 h 83"/>
                <a:gd name="T44" fmla="*/ 13 w 141"/>
                <a:gd name="T45" fmla="*/ 6 h 83"/>
                <a:gd name="T46" fmla="*/ 13 w 141"/>
                <a:gd name="T47" fmla="*/ 5 h 83"/>
                <a:gd name="T48" fmla="*/ 12 w 141"/>
                <a:gd name="T49" fmla="*/ 4 h 83"/>
                <a:gd name="T50" fmla="*/ 11 w 141"/>
                <a:gd name="T51" fmla="*/ 3 h 83"/>
                <a:gd name="T52" fmla="*/ 10 w 141"/>
                <a:gd name="T53" fmla="*/ 2 h 83"/>
                <a:gd name="T54" fmla="*/ 8 w 141"/>
                <a:gd name="T55" fmla="*/ 1 h 83"/>
                <a:gd name="T56" fmla="*/ 7 w 141"/>
                <a:gd name="T57" fmla="*/ 0 h 83"/>
                <a:gd name="T58" fmla="*/ 6 w 141"/>
                <a:gd name="T59" fmla="*/ 0 h 83"/>
                <a:gd name="T60" fmla="*/ 5 w 141"/>
                <a:gd name="T61" fmla="*/ 0 h 83"/>
                <a:gd name="T62" fmla="*/ 4 w 141"/>
                <a:gd name="T63" fmla="*/ 0 h 83"/>
                <a:gd name="T64" fmla="*/ 4 w 141"/>
                <a:gd name="T65" fmla="*/ 0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1" h="83">
                  <a:moveTo>
                    <a:pt x="47" y="4"/>
                  </a:moveTo>
                  <a:lnTo>
                    <a:pt x="39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6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8" y="36"/>
                  </a:lnTo>
                  <a:lnTo>
                    <a:pt x="3" y="43"/>
                  </a:lnTo>
                  <a:lnTo>
                    <a:pt x="1" y="49"/>
                  </a:lnTo>
                  <a:lnTo>
                    <a:pt x="0" y="55"/>
                  </a:lnTo>
                  <a:lnTo>
                    <a:pt x="1" y="61"/>
                  </a:lnTo>
                  <a:lnTo>
                    <a:pt x="3" y="69"/>
                  </a:lnTo>
                  <a:lnTo>
                    <a:pt x="8" y="74"/>
                  </a:lnTo>
                  <a:lnTo>
                    <a:pt x="13" y="77"/>
                  </a:lnTo>
                  <a:lnTo>
                    <a:pt x="15" y="79"/>
                  </a:lnTo>
                  <a:lnTo>
                    <a:pt x="15" y="77"/>
                  </a:lnTo>
                  <a:lnTo>
                    <a:pt x="15" y="73"/>
                  </a:lnTo>
                  <a:lnTo>
                    <a:pt x="16" y="65"/>
                  </a:lnTo>
                  <a:lnTo>
                    <a:pt x="20" y="59"/>
                  </a:lnTo>
                  <a:lnTo>
                    <a:pt x="23" y="55"/>
                  </a:lnTo>
                  <a:lnTo>
                    <a:pt x="26" y="52"/>
                  </a:lnTo>
                  <a:lnTo>
                    <a:pt x="29" y="48"/>
                  </a:lnTo>
                  <a:lnTo>
                    <a:pt x="34" y="45"/>
                  </a:lnTo>
                  <a:lnTo>
                    <a:pt x="41" y="43"/>
                  </a:lnTo>
                  <a:lnTo>
                    <a:pt x="47" y="41"/>
                  </a:lnTo>
                  <a:lnTo>
                    <a:pt x="55" y="40"/>
                  </a:lnTo>
                  <a:lnTo>
                    <a:pt x="64" y="40"/>
                  </a:lnTo>
                  <a:lnTo>
                    <a:pt x="73" y="40"/>
                  </a:lnTo>
                  <a:lnTo>
                    <a:pt x="82" y="41"/>
                  </a:lnTo>
                  <a:lnTo>
                    <a:pt x="88" y="43"/>
                  </a:lnTo>
                  <a:lnTo>
                    <a:pt x="97" y="45"/>
                  </a:lnTo>
                  <a:lnTo>
                    <a:pt x="102" y="48"/>
                  </a:lnTo>
                  <a:lnTo>
                    <a:pt x="107" y="53"/>
                  </a:lnTo>
                  <a:lnTo>
                    <a:pt x="113" y="56"/>
                  </a:lnTo>
                  <a:lnTo>
                    <a:pt x="117" y="61"/>
                  </a:lnTo>
                  <a:lnTo>
                    <a:pt x="125" y="68"/>
                  </a:lnTo>
                  <a:lnTo>
                    <a:pt x="130" y="75"/>
                  </a:lnTo>
                  <a:lnTo>
                    <a:pt x="132" y="80"/>
                  </a:lnTo>
                  <a:lnTo>
                    <a:pt x="134" y="83"/>
                  </a:lnTo>
                  <a:lnTo>
                    <a:pt x="134" y="82"/>
                  </a:lnTo>
                  <a:lnTo>
                    <a:pt x="136" y="78"/>
                  </a:lnTo>
                  <a:lnTo>
                    <a:pt x="139" y="72"/>
                  </a:lnTo>
                  <a:lnTo>
                    <a:pt x="141" y="64"/>
                  </a:lnTo>
                  <a:lnTo>
                    <a:pt x="140" y="60"/>
                  </a:lnTo>
                  <a:lnTo>
                    <a:pt x="140" y="55"/>
                  </a:lnTo>
                  <a:lnTo>
                    <a:pt x="137" y="50"/>
                  </a:lnTo>
                  <a:lnTo>
                    <a:pt x="135" y="45"/>
                  </a:lnTo>
                  <a:lnTo>
                    <a:pt x="132" y="40"/>
                  </a:lnTo>
                  <a:lnTo>
                    <a:pt x="127" y="34"/>
                  </a:lnTo>
                  <a:lnTo>
                    <a:pt x="121" y="28"/>
                  </a:lnTo>
                  <a:lnTo>
                    <a:pt x="115" y="24"/>
                  </a:lnTo>
                  <a:lnTo>
                    <a:pt x="106" y="17"/>
                  </a:lnTo>
                  <a:lnTo>
                    <a:pt x="98" y="13"/>
                  </a:lnTo>
                  <a:lnTo>
                    <a:pt x="89" y="9"/>
                  </a:lnTo>
                  <a:lnTo>
                    <a:pt x="84" y="6"/>
                  </a:lnTo>
                  <a:lnTo>
                    <a:pt x="77" y="3"/>
                  </a:lnTo>
                  <a:lnTo>
                    <a:pt x="72" y="2"/>
                  </a:lnTo>
                  <a:lnTo>
                    <a:pt x="67" y="1"/>
                  </a:lnTo>
                  <a:lnTo>
                    <a:pt x="63" y="1"/>
                  </a:lnTo>
                  <a:lnTo>
                    <a:pt x="56" y="0"/>
                  </a:lnTo>
                  <a:lnTo>
                    <a:pt x="52" y="2"/>
                  </a:lnTo>
                  <a:lnTo>
                    <a:pt x="47" y="3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auto">
            <a:xfrm>
              <a:off x="3178" y="2084"/>
              <a:ext cx="11" cy="7"/>
            </a:xfrm>
            <a:custGeom>
              <a:avLst/>
              <a:gdLst>
                <a:gd name="T0" fmla="*/ 0 w 125"/>
                <a:gd name="T1" fmla="*/ 1 h 74"/>
                <a:gd name="T2" fmla="*/ 0 w 125"/>
                <a:gd name="T3" fmla="*/ 2 h 74"/>
                <a:gd name="T4" fmla="*/ 0 w 125"/>
                <a:gd name="T5" fmla="*/ 3 h 74"/>
                <a:gd name="T6" fmla="*/ 1 w 125"/>
                <a:gd name="T7" fmla="*/ 4 h 74"/>
                <a:gd name="T8" fmla="*/ 1 w 125"/>
                <a:gd name="T9" fmla="*/ 5 h 74"/>
                <a:gd name="T10" fmla="*/ 2 w 125"/>
                <a:gd name="T11" fmla="*/ 5 h 74"/>
                <a:gd name="T12" fmla="*/ 2 w 125"/>
                <a:gd name="T13" fmla="*/ 6 h 74"/>
                <a:gd name="T14" fmla="*/ 3 w 125"/>
                <a:gd name="T15" fmla="*/ 6 h 74"/>
                <a:gd name="T16" fmla="*/ 4 w 125"/>
                <a:gd name="T17" fmla="*/ 7 h 74"/>
                <a:gd name="T18" fmla="*/ 4 w 125"/>
                <a:gd name="T19" fmla="*/ 7 h 74"/>
                <a:gd name="T20" fmla="*/ 5 w 125"/>
                <a:gd name="T21" fmla="*/ 7 h 74"/>
                <a:gd name="T22" fmla="*/ 6 w 125"/>
                <a:gd name="T23" fmla="*/ 7 h 74"/>
                <a:gd name="T24" fmla="*/ 7 w 125"/>
                <a:gd name="T25" fmla="*/ 7 h 74"/>
                <a:gd name="T26" fmla="*/ 7 w 125"/>
                <a:gd name="T27" fmla="*/ 7 h 74"/>
                <a:gd name="T28" fmla="*/ 8 w 125"/>
                <a:gd name="T29" fmla="*/ 7 h 74"/>
                <a:gd name="T30" fmla="*/ 8 w 125"/>
                <a:gd name="T31" fmla="*/ 7 h 74"/>
                <a:gd name="T32" fmla="*/ 9 w 125"/>
                <a:gd name="T33" fmla="*/ 6 h 74"/>
                <a:gd name="T34" fmla="*/ 9 w 125"/>
                <a:gd name="T35" fmla="*/ 6 h 74"/>
                <a:gd name="T36" fmla="*/ 10 w 125"/>
                <a:gd name="T37" fmla="*/ 6 h 74"/>
                <a:gd name="T38" fmla="*/ 10 w 125"/>
                <a:gd name="T39" fmla="*/ 5 h 74"/>
                <a:gd name="T40" fmla="*/ 10 w 125"/>
                <a:gd name="T41" fmla="*/ 5 h 74"/>
                <a:gd name="T42" fmla="*/ 10 w 125"/>
                <a:gd name="T43" fmla="*/ 4 h 74"/>
                <a:gd name="T44" fmla="*/ 11 w 125"/>
                <a:gd name="T45" fmla="*/ 3 h 74"/>
                <a:gd name="T46" fmla="*/ 11 w 125"/>
                <a:gd name="T47" fmla="*/ 2 h 74"/>
                <a:gd name="T48" fmla="*/ 11 w 125"/>
                <a:gd name="T49" fmla="*/ 1 h 74"/>
                <a:gd name="T50" fmla="*/ 11 w 125"/>
                <a:gd name="T51" fmla="*/ 1 h 74"/>
                <a:gd name="T52" fmla="*/ 11 w 125"/>
                <a:gd name="T53" fmla="*/ 1 h 74"/>
                <a:gd name="T54" fmla="*/ 11 w 125"/>
                <a:gd name="T55" fmla="*/ 1 h 74"/>
                <a:gd name="T56" fmla="*/ 11 w 125"/>
                <a:gd name="T57" fmla="*/ 1 h 74"/>
                <a:gd name="T58" fmla="*/ 10 w 125"/>
                <a:gd name="T59" fmla="*/ 2 h 74"/>
                <a:gd name="T60" fmla="*/ 9 w 125"/>
                <a:gd name="T61" fmla="*/ 2 h 74"/>
                <a:gd name="T62" fmla="*/ 9 w 125"/>
                <a:gd name="T63" fmla="*/ 3 h 74"/>
                <a:gd name="T64" fmla="*/ 8 w 125"/>
                <a:gd name="T65" fmla="*/ 3 h 74"/>
                <a:gd name="T66" fmla="*/ 7 w 125"/>
                <a:gd name="T67" fmla="*/ 3 h 74"/>
                <a:gd name="T68" fmla="*/ 7 w 125"/>
                <a:gd name="T69" fmla="*/ 3 h 74"/>
                <a:gd name="T70" fmla="*/ 6 w 125"/>
                <a:gd name="T71" fmla="*/ 3 h 74"/>
                <a:gd name="T72" fmla="*/ 6 w 125"/>
                <a:gd name="T73" fmla="*/ 3 h 74"/>
                <a:gd name="T74" fmla="*/ 5 w 125"/>
                <a:gd name="T75" fmla="*/ 3 h 74"/>
                <a:gd name="T76" fmla="*/ 4 w 125"/>
                <a:gd name="T77" fmla="*/ 3 h 74"/>
                <a:gd name="T78" fmla="*/ 4 w 125"/>
                <a:gd name="T79" fmla="*/ 3 h 74"/>
                <a:gd name="T80" fmla="*/ 4 w 125"/>
                <a:gd name="T81" fmla="*/ 2 h 74"/>
                <a:gd name="T82" fmla="*/ 3 w 125"/>
                <a:gd name="T83" fmla="*/ 2 h 74"/>
                <a:gd name="T84" fmla="*/ 2 w 125"/>
                <a:gd name="T85" fmla="*/ 1 h 74"/>
                <a:gd name="T86" fmla="*/ 2 w 125"/>
                <a:gd name="T87" fmla="*/ 1 h 74"/>
                <a:gd name="T88" fmla="*/ 2 w 125"/>
                <a:gd name="T89" fmla="*/ 0 h 74"/>
                <a:gd name="T90" fmla="*/ 1 w 125"/>
                <a:gd name="T91" fmla="*/ 0 h 74"/>
                <a:gd name="T92" fmla="*/ 1 w 125"/>
                <a:gd name="T93" fmla="*/ 0 h 74"/>
                <a:gd name="T94" fmla="*/ 0 w 125"/>
                <a:gd name="T95" fmla="*/ 1 h 74"/>
                <a:gd name="T96" fmla="*/ 0 w 125"/>
                <a:gd name="T97" fmla="*/ 1 h 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25" h="74">
                  <a:moveTo>
                    <a:pt x="0" y="15"/>
                  </a:moveTo>
                  <a:lnTo>
                    <a:pt x="1" y="24"/>
                  </a:lnTo>
                  <a:lnTo>
                    <a:pt x="5" y="33"/>
                  </a:lnTo>
                  <a:lnTo>
                    <a:pt x="8" y="41"/>
                  </a:lnTo>
                  <a:lnTo>
                    <a:pt x="15" y="49"/>
                  </a:lnTo>
                  <a:lnTo>
                    <a:pt x="20" y="54"/>
                  </a:lnTo>
                  <a:lnTo>
                    <a:pt x="27" y="59"/>
                  </a:lnTo>
                  <a:lnTo>
                    <a:pt x="33" y="64"/>
                  </a:lnTo>
                  <a:lnTo>
                    <a:pt x="43" y="69"/>
                  </a:lnTo>
                  <a:lnTo>
                    <a:pt x="50" y="70"/>
                  </a:lnTo>
                  <a:lnTo>
                    <a:pt x="58" y="72"/>
                  </a:lnTo>
                  <a:lnTo>
                    <a:pt x="65" y="73"/>
                  </a:lnTo>
                  <a:lnTo>
                    <a:pt x="74" y="74"/>
                  </a:lnTo>
                  <a:lnTo>
                    <a:pt x="80" y="73"/>
                  </a:lnTo>
                  <a:lnTo>
                    <a:pt x="88" y="72"/>
                  </a:lnTo>
                  <a:lnTo>
                    <a:pt x="93" y="69"/>
                  </a:lnTo>
                  <a:lnTo>
                    <a:pt x="100" y="68"/>
                  </a:lnTo>
                  <a:lnTo>
                    <a:pt x="104" y="62"/>
                  </a:lnTo>
                  <a:lnTo>
                    <a:pt x="108" y="59"/>
                  </a:lnTo>
                  <a:lnTo>
                    <a:pt x="111" y="54"/>
                  </a:lnTo>
                  <a:lnTo>
                    <a:pt x="116" y="49"/>
                  </a:lnTo>
                  <a:lnTo>
                    <a:pt x="119" y="40"/>
                  </a:lnTo>
                  <a:lnTo>
                    <a:pt x="122" y="31"/>
                  </a:lnTo>
                  <a:lnTo>
                    <a:pt x="123" y="22"/>
                  </a:lnTo>
                  <a:lnTo>
                    <a:pt x="124" y="14"/>
                  </a:lnTo>
                  <a:lnTo>
                    <a:pt x="124" y="10"/>
                  </a:lnTo>
                  <a:lnTo>
                    <a:pt x="125" y="9"/>
                  </a:lnTo>
                  <a:lnTo>
                    <a:pt x="123" y="10"/>
                  </a:lnTo>
                  <a:lnTo>
                    <a:pt x="120" y="13"/>
                  </a:lnTo>
                  <a:lnTo>
                    <a:pt x="115" y="18"/>
                  </a:lnTo>
                  <a:lnTo>
                    <a:pt x="107" y="24"/>
                  </a:lnTo>
                  <a:lnTo>
                    <a:pt x="98" y="29"/>
                  </a:lnTo>
                  <a:lnTo>
                    <a:pt x="89" y="33"/>
                  </a:lnTo>
                  <a:lnTo>
                    <a:pt x="81" y="34"/>
                  </a:lnTo>
                  <a:lnTo>
                    <a:pt x="76" y="35"/>
                  </a:lnTo>
                  <a:lnTo>
                    <a:pt x="71" y="34"/>
                  </a:lnTo>
                  <a:lnTo>
                    <a:pt x="64" y="34"/>
                  </a:lnTo>
                  <a:lnTo>
                    <a:pt x="57" y="31"/>
                  </a:lnTo>
                  <a:lnTo>
                    <a:pt x="51" y="30"/>
                  </a:lnTo>
                  <a:lnTo>
                    <a:pt x="45" y="28"/>
                  </a:lnTo>
                  <a:lnTo>
                    <a:pt x="40" y="26"/>
                  </a:lnTo>
                  <a:lnTo>
                    <a:pt x="32" y="20"/>
                  </a:lnTo>
                  <a:lnTo>
                    <a:pt x="25" y="14"/>
                  </a:lnTo>
                  <a:lnTo>
                    <a:pt x="21" y="9"/>
                  </a:lnTo>
                  <a:lnTo>
                    <a:pt x="18" y="3"/>
                  </a:lnTo>
                  <a:lnTo>
                    <a:pt x="1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E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auto">
            <a:xfrm>
              <a:off x="3182" y="2065"/>
              <a:ext cx="9" cy="7"/>
            </a:xfrm>
            <a:custGeom>
              <a:avLst/>
              <a:gdLst>
                <a:gd name="T0" fmla="*/ 1 w 106"/>
                <a:gd name="T1" fmla="*/ 3 h 78"/>
                <a:gd name="T2" fmla="*/ 2 w 106"/>
                <a:gd name="T3" fmla="*/ 4 h 78"/>
                <a:gd name="T4" fmla="*/ 2 w 106"/>
                <a:gd name="T5" fmla="*/ 4 h 78"/>
                <a:gd name="T6" fmla="*/ 3 w 106"/>
                <a:gd name="T7" fmla="*/ 4 h 78"/>
                <a:gd name="T8" fmla="*/ 4 w 106"/>
                <a:gd name="T9" fmla="*/ 5 h 78"/>
                <a:gd name="T10" fmla="*/ 4 w 106"/>
                <a:gd name="T11" fmla="*/ 5 h 78"/>
                <a:gd name="T12" fmla="*/ 5 w 106"/>
                <a:gd name="T13" fmla="*/ 5 h 78"/>
                <a:gd name="T14" fmla="*/ 6 w 106"/>
                <a:gd name="T15" fmla="*/ 5 h 78"/>
                <a:gd name="T16" fmla="*/ 6 w 106"/>
                <a:gd name="T17" fmla="*/ 6 h 78"/>
                <a:gd name="T18" fmla="*/ 6 w 106"/>
                <a:gd name="T19" fmla="*/ 6 h 78"/>
                <a:gd name="T20" fmla="*/ 7 w 106"/>
                <a:gd name="T21" fmla="*/ 6 h 78"/>
                <a:gd name="T22" fmla="*/ 7 w 106"/>
                <a:gd name="T23" fmla="*/ 6 h 78"/>
                <a:gd name="T24" fmla="*/ 7 w 106"/>
                <a:gd name="T25" fmla="*/ 7 h 78"/>
                <a:gd name="T26" fmla="*/ 8 w 106"/>
                <a:gd name="T27" fmla="*/ 7 h 78"/>
                <a:gd name="T28" fmla="*/ 8 w 106"/>
                <a:gd name="T29" fmla="*/ 7 h 78"/>
                <a:gd name="T30" fmla="*/ 8 w 106"/>
                <a:gd name="T31" fmla="*/ 7 h 78"/>
                <a:gd name="T32" fmla="*/ 8 w 106"/>
                <a:gd name="T33" fmla="*/ 7 h 78"/>
                <a:gd name="T34" fmla="*/ 8 w 106"/>
                <a:gd name="T35" fmla="*/ 6 h 78"/>
                <a:gd name="T36" fmla="*/ 9 w 106"/>
                <a:gd name="T37" fmla="*/ 6 h 78"/>
                <a:gd name="T38" fmla="*/ 9 w 106"/>
                <a:gd name="T39" fmla="*/ 5 h 78"/>
                <a:gd name="T40" fmla="*/ 9 w 106"/>
                <a:gd name="T41" fmla="*/ 5 h 78"/>
                <a:gd name="T42" fmla="*/ 9 w 106"/>
                <a:gd name="T43" fmla="*/ 4 h 78"/>
                <a:gd name="T44" fmla="*/ 9 w 106"/>
                <a:gd name="T45" fmla="*/ 4 h 78"/>
                <a:gd name="T46" fmla="*/ 8 w 106"/>
                <a:gd name="T47" fmla="*/ 4 h 78"/>
                <a:gd name="T48" fmla="*/ 8 w 106"/>
                <a:gd name="T49" fmla="*/ 3 h 78"/>
                <a:gd name="T50" fmla="*/ 8 w 106"/>
                <a:gd name="T51" fmla="*/ 3 h 78"/>
                <a:gd name="T52" fmla="*/ 7 w 106"/>
                <a:gd name="T53" fmla="*/ 3 h 78"/>
                <a:gd name="T54" fmla="*/ 7 w 106"/>
                <a:gd name="T55" fmla="*/ 2 h 78"/>
                <a:gd name="T56" fmla="*/ 6 w 106"/>
                <a:gd name="T57" fmla="*/ 2 h 78"/>
                <a:gd name="T58" fmla="*/ 6 w 106"/>
                <a:gd name="T59" fmla="*/ 2 h 78"/>
                <a:gd name="T60" fmla="*/ 5 w 106"/>
                <a:gd name="T61" fmla="*/ 1 h 78"/>
                <a:gd name="T62" fmla="*/ 5 w 106"/>
                <a:gd name="T63" fmla="*/ 1 h 78"/>
                <a:gd name="T64" fmla="*/ 4 w 106"/>
                <a:gd name="T65" fmla="*/ 1 h 78"/>
                <a:gd name="T66" fmla="*/ 3 w 106"/>
                <a:gd name="T67" fmla="*/ 0 h 78"/>
                <a:gd name="T68" fmla="*/ 3 w 106"/>
                <a:gd name="T69" fmla="*/ 0 h 78"/>
                <a:gd name="T70" fmla="*/ 2 w 106"/>
                <a:gd name="T71" fmla="*/ 0 h 78"/>
                <a:gd name="T72" fmla="*/ 2 w 106"/>
                <a:gd name="T73" fmla="*/ 0 h 78"/>
                <a:gd name="T74" fmla="*/ 1 w 106"/>
                <a:gd name="T75" fmla="*/ 0 h 78"/>
                <a:gd name="T76" fmla="*/ 1 w 106"/>
                <a:gd name="T77" fmla="*/ 0 h 78"/>
                <a:gd name="T78" fmla="*/ 0 w 106"/>
                <a:gd name="T79" fmla="*/ 0 h 78"/>
                <a:gd name="T80" fmla="*/ 0 w 106"/>
                <a:gd name="T81" fmla="*/ 1 h 78"/>
                <a:gd name="T82" fmla="*/ 0 w 106"/>
                <a:gd name="T83" fmla="*/ 1 h 78"/>
                <a:gd name="T84" fmla="*/ 0 w 106"/>
                <a:gd name="T85" fmla="*/ 2 h 78"/>
                <a:gd name="T86" fmla="*/ 0 w 106"/>
                <a:gd name="T87" fmla="*/ 2 h 78"/>
                <a:gd name="T88" fmla="*/ 0 w 106"/>
                <a:gd name="T89" fmla="*/ 3 h 78"/>
                <a:gd name="T90" fmla="*/ 1 w 106"/>
                <a:gd name="T91" fmla="*/ 3 h 78"/>
                <a:gd name="T92" fmla="*/ 1 w 106"/>
                <a:gd name="T93" fmla="*/ 3 h 78"/>
                <a:gd name="T94" fmla="*/ 1 w 106"/>
                <a:gd name="T95" fmla="*/ 3 h 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06" h="78">
                  <a:moveTo>
                    <a:pt x="8" y="38"/>
                  </a:moveTo>
                  <a:lnTo>
                    <a:pt x="18" y="41"/>
                  </a:lnTo>
                  <a:lnTo>
                    <a:pt x="27" y="44"/>
                  </a:lnTo>
                  <a:lnTo>
                    <a:pt x="36" y="49"/>
                  </a:lnTo>
                  <a:lnTo>
                    <a:pt x="44" y="52"/>
                  </a:lnTo>
                  <a:lnTo>
                    <a:pt x="51" y="55"/>
                  </a:lnTo>
                  <a:lnTo>
                    <a:pt x="58" y="58"/>
                  </a:lnTo>
                  <a:lnTo>
                    <a:pt x="65" y="61"/>
                  </a:lnTo>
                  <a:lnTo>
                    <a:pt x="71" y="65"/>
                  </a:lnTo>
                  <a:lnTo>
                    <a:pt x="76" y="67"/>
                  </a:lnTo>
                  <a:lnTo>
                    <a:pt x="80" y="69"/>
                  </a:lnTo>
                  <a:lnTo>
                    <a:pt x="83" y="71"/>
                  </a:lnTo>
                  <a:lnTo>
                    <a:pt x="85" y="73"/>
                  </a:lnTo>
                  <a:lnTo>
                    <a:pt x="90" y="76"/>
                  </a:lnTo>
                  <a:lnTo>
                    <a:pt x="92" y="78"/>
                  </a:lnTo>
                  <a:lnTo>
                    <a:pt x="92" y="76"/>
                  </a:lnTo>
                  <a:lnTo>
                    <a:pt x="94" y="73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4" y="59"/>
                  </a:lnTo>
                  <a:lnTo>
                    <a:pt x="106" y="53"/>
                  </a:lnTo>
                  <a:lnTo>
                    <a:pt x="105" y="48"/>
                  </a:lnTo>
                  <a:lnTo>
                    <a:pt x="104" y="42"/>
                  </a:lnTo>
                  <a:lnTo>
                    <a:pt x="99" y="39"/>
                  </a:lnTo>
                  <a:lnTo>
                    <a:pt x="96" y="36"/>
                  </a:lnTo>
                  <a:lnTo>
                    <a:pt x="92" y="32"/>
                  </a:lnTo>
                  <a:lnTo>
                    <a:pt x="86" y="29"/>
                  </a:lnTo>
                  <a:lnTo>
                    <a:pt x="80" y="24"/>
                  </a:lnTo>
                  <a:lnTo>
                    <a:pt x="75" y="21"/>
                  </a:lnTo>
                  <a:lnTo>
                    <a:pt x="67" y="17"/>
                  </a:lnTo>
                  <a:lnTo>
                    <a:pt x="62" y="14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39" y="4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2" y="3"/>
                  </a:lnTo>
                  <a:lnTo>
                    <a:pt x="5" y="5"/>
                  </a:lnTo>
                  <a:lnTo>
                    <a:pt x="2" y="11"/>
                  </a:lnTo>
                  <a:lnTo>
                    <a:pt x="0" y="15"/>
                  </a:lnTo>
                  <a:lnTo>
                    <a:pt x="2" y="23"/>
                  </a:lnTo>
                  <a:lnTo>
                    <a:pt x="3" y="27"/>
                  </a:lnTo>
                  <a:lnTo>
                    <a:pt x="5" y="33"/>
                  </a:lnTo>
                  <a:lnTo>
                    <a:pt x="6" y="36"/>
                  </a:lnTo>
                  <a:lnTo>
                    <a:pt x="8" y="38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auto">
            <a:xfrm>
              <a:off x="3183" y="2057"/>
              <a:ext cx="11" cy="9"/>
            </a:xfrm>
            <a:custGeom>
              <a:avLst/>
              <a:gdLst>
                <a:gd name="T0" fmla="*/ 2 w 126"/>
                <a:gd name="T1" fmla="*/ 9 h 102"/>
                <a:gd name="T2" fmla="*/ 3 w 126"/>
                <a:gd name="T3" fmla="*/ 9 h 102"/>
                <a:gd name="T4" fmla="*/ 3 w 126"/>
                <a:gd name="T5" fmla="*/ 8 h 102"/>
                <a:gd name="T6" fmla="*/ 4 w 126"/>
                <a:gd name="T7" fmla="*/ 8 h 102"/>
                <a:gd name="T8" fmla="*/ 4 w 126"/>
                <a:gd name="T9" fmla="*/ 8 h 102"/>
                <a:gd name="T10" fmla="*/ 5 w 126"/>
                <a:gd name="T11" fmla="*/ 8 h 102"/>
                <a:gd name="T12" fmla="*/ 5 w 126"/>
                <a:gd name="T13" fmla="*/ 8 h 102"/>
                <a:gd name="T14" fmla="*/ 6 w 126"/>
                <a:gd name="T15" fmla="*/ 8 h 102"/>
                <a:gd name="T16" fmla="*/ 6 w 126"/>
                <a:gd name="T17" fmla="*/ 7 h 102"/>
                <a:gd name="T18" fmla="*/ 7 w 126"/>
                <a:gd name="T19" fmla="*/ 7 h 102"/>
                <a:gd name="T20" fmla="*/ 7 w 126"/>
                <a:gd name="T21" fmla="*/ 7 h 102"/>
                <a:gd name="T22" fmla="*/ 8 w 126"/>
                <a:gd name="T23" fmla="*/ 7 h 102"/>
                <a:gd name="T24" fmla="*/ 8 w 126"/>
                <a:gd name="T25" fmla="*/ 7 h 102"/>
                <a:gd name="T26" fmla="*/ 9 w 126"/>
                <a:gd name="T27" fmla="*/ 6 h 102"/>
                <a:gd name="T28" fmla="*/ 9 w 126"/>
                <a:gd name="T29" fmla="*/ 6 h 102"/>
                <a:gd name="T30" fmla="*/ 10 w 126"/>
                <a:gd name="T31" fmla="*/ 6 h 102"/>
                <a:gd name="T32" fmla="*/ 10 w 126"/>
                <a:gd name="T33" fmla="*/ 6 h 102"/>
                <a:gd name="T34" fmla="*/ 10 w 126"/>
                <a:gd name="T35" fmla="*/ 5 h 102"/>
                <a:gd name="T36" fmla="*/ 11 w 126"/>
                <a:gd name="T37" fmla="*/ 5 h 102"/>
                <a:gd name="T38" fmla="*/ 11 w 126"/>
                <a:gd name="T39" fmla="*/ 5 h 102"/>
                <a:gd name="T40" fmla="*/ 11 w 126"/>
                <a:gd name="T41" fmla="*/ 4 h 102"/>
                <a:gd name="T42" fmla="*/ 11 w 126"/>
                <a:gd name="T43" fmla="*/ 4 h 102"/>
                <a:gd name="T44" fmla="*/ 10 w 126"/>
                <a:gd name="T45" fmla="*/ 4 h 102"/>
                <a:gd name="T46" fmla="*/ 10 w 126"/>
                <a:gd name="T47" fmla="*/ 3 h 102"/>
                <a:gd name="T48" fmla="*/ 9 w 126"/>
                <a:gd name="T49" fmla="*/ 3 h 102"/>
                <a:gd name="T50" fmla="*/ 9 w 126"/>
                <a:gd name="T51" fmla="*/ 2 h 102"/>
                <a:gd name="T52" fmla="*/ 8 w 126"/>
                <a:gd name="T53" fmla="*/ 2 h 102"/>
                <a:gd name="T54" fmla="*/ 8 w 126"/>
                <a:gd name="T55" fmla="*/ 2 h 102"/>
                <a:gd name="T56" fmla="*/ 7 w 126"/>
                <a:gd name="T57" fmla="*/ 2 h 102"/>
                <a:gd name="T58" fmla="*/ 7 w 126"/>
                <a:gd name="T59" fmla="*/ 1 h 102"/>
                <a:gd name="T60" fmla="*/ 6 w 126"/>
                <a:gd name="T61" fmla="*/ 1 h 102"/>
                <a:gd name="T62" fmla="*/ 6 w 126"/>
                <a:gd name="T63" fmla="*/ 1 h 102"/>
                <a:gd name="T64" fmla="*/ 6 w 126"/>
                <a:gd name="T65" fmla="*/ 1 h 102"/>
                <a:gd name="T66" fmla="*/ 5 w 126"/>
                <a:gd name="T67" fmla="*/ 0 h 102"/>
                <a:gd name="T68" fmla="*/ 4 w 126"/>
                <a:gd name="T69" fmla="*/ 0 h 102"/>
                <a:gd name="T70" fmla="*/ 3 w 126"/>
                <a:gd name="T71" fmla="*/ 0 h 102"/>
                <a:gd name="T72" fmla="*/ 3 w 126"/>
                <a:gd name="T73" fmla="*/ 0 h 102"/>
                <a:gd name="T74" fmla="*/ 3 w 126"/>
                <a:gd name="T75" fmla="*/ 0 h 102"/>
                <a:gd name="T76" fmla="*/ 3 w 126"/>
                <a:gd name="T77" fmla="*/ 1 h 102"/>
                <a:gd name="T78" fmla="*/ 3 w 126"/>
                <a:gd name="T79" fmla="*/ 1 h 102"/>
                <a:gd name="T80" fmla="*/ 4 w 126"/>
                <a:gd name="T81" fmla="*/ 2 h 102"/>
                <a:gd name="T82" fmla="*/ 4 w 126"/>
                <a:gd name="T83" fmla="*/ 2 h 102"/>
                <a:gd name="T84" fmla="*/ 5 w 126"/>
                <a:gd name="T85" fmla="*/ 3 h 102"/>
                <a:gd name="T86" fmla="*/ 5 w 126"/>
                <a:gd name="T87" fmla="*/ 4 h 102"/>
                <a:gd name="T88" fmla="*/ 5 w 126"/>
                <a:gd name="T89" fmla="*/ 4 h 102"/>
                <a:gd name="T90" fmla="*/ 6 w 126"/>
                <a:gd name="T91" fmla="*/ 4 h 102"/>
                <a:gd name="T92" fmla="*/ 6 w 126"/>
                <a:gd name="T93" fmla="*/ 5 h 102"/>
                <a:gd name="T94" fmla="*/ 6 w 126"/>
                <a:gd name="T95" fmla="*/ 5 h 102"/>
                <a:gd name="T96" fmla="*/ 6 w 126"/>
                <a:gd name="T97" fmla="*/ 5 h 102"/>
                <a:gd name="T98" fmla="*/ 5 w 126"/>
                <a:gd name="T99" fmla="*/ 5 h 102"/>
                <a:gd name="T100" fmla="*/ 4 w 126"/>
                <a:gd name="T101" fmla="*/ 6 h 102"/>
                <a:gd name="T102" fmla="*/ 4 w 126"/>
                <a:gd name="T103" fmla="*/ 6 h 102"/>
                <a:gd name="T104" fmla="*/ 3 w 126"/>
                <a:gd name="T105" fmla="*/ 6 h 102"/>
                <a:gd name="T106" fmla="*/ 3 w 126"/>
                <a:gd name="T107" fmla="*/ 6 h 102"/>
                <a:gd name="T108" fmla="*/ 2 w 126"/>
                <a:gd name="T109" fmla="*/ 7 h 102"/>
                <a:gd name="T110" fmla="*/ 2 w 126"/>
                <a:gd name="T111" fmla="*/ 7 h 102"/>
                <a:gd name="T112" fmla="*/ 1 w 126"/>
                <a:gd name="T113" fmla="*/ 7 h 102"/>
                <a:gd name="T114" fmla="*/ 1 w 126"/>
                <a:gd name="T115" fmla="*/ 7 h 102"/>
                <a:gd name="T116" fmla="*/ 1 w 126"/>
                <a:gd name="T117" fmla="*/ 7 h 102"/>
                <a:gd name="T118" fmla="*/ 0 w 126"/>
                <a:gd name="T119" fmla="*/ 7 h 102"/>
                <a:gd name="T120" fmla="*/ 0 w 126"/>
                <a:gd name="T121" fmla="*/ 8 h 102"/>
                <a:gd name="T122" fmla="*/ 2 w 126"/>
                <a:gd name="T123" fmla="*/ 9 h 102"/>
                <a:gd name="T124" fmla="*/ 2 w 126"/>
                <a:gd name="T125" fmla="*/ 9 h 1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6" h="102">
                  <a:moveTo>
                    <a:pt x="25" y="102"/>
                  </a:moveTo>
                  <a:lnTo>
                    <a:pt x="32" y="99"/>
                  </a:lnTo>
                  <a:lnTo>
                    <a:pt x="37" y="96"/>
                  </a:lnTo>
                  <a:lnTo>
                    <a:pt x="43" y="93"/>
                  </a:lnTo>
                  <a:lnTo>
                    <a:pt x="49" y="91"/>
                  </a:lnTo>
                  <a:lnTo>
                    <a:pt x="54" y="88"/>
                  </a:lnTo>
                  <a:lnTo>
                    <a:pt x="61" y="87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8" y="80"/>
                  </a:lnTo>
                  <a:lnTo>
                    <a:pt x="83" y="78"/>
                  </a:lnTo>
                  <a:lnTo>
                    <a:pt x="89" y="77"/>
                  </a:lnTo>
                  <a:lnTo>
                    <a:pt x="95" y="75"/>
                  </a:lnTo>
                  <a:lnTo>
                    <a:pt x="99" y="72"/>
                  </a:lnTo>
                  <a:lnTo>
                    <a:pt x="105" y="70"/>
                  </a:lnTo>
                  <a:lnTo>
                    <a:pt x="109" y="67"/>
                  </a:lnTo>
                  <a:lnTo>
                    <a:pt x="114" y="66"/>
                  </a:lnTo>
                  <a:lnTo>
                    <a:pt x="120" y="60"/>
                  </a:lnTo>
                  <a:lnTo>
                    <a:pt x="125" y="57"/>
                  </a:lnTo>
                  <a:lnTo>
                    <a:pt x="126" y="51"/>
                  </a:lnTo>
                  <a:lnTo>
                    <a:pt x="126" y="48"/>
                  </a:lnTo>
                  <a:lnTo>
                    <a:pt x="124" y="43"/>
                  </a:lnTo>
                  <a:lnTo>
                    <a:pt x="119" y="40"/>
                  </a:lnTo>
                  <a:lnTo>
                    <a:pt x="112" y="34"/>
                  </a:lnTo>
                  <a:lnTo>
                    <a:pt x="105" y="30"/>
                  </a:lnTo>
                  <a:lnTo>
                    <a:pt x="98" y="26"/>
                  </a:lnTo>
                  <a:lnTo>
                    <a:pt x="94" y="22"/>
                  </a:lnTo>
                  <a:lnTo>
                    <a:pt x="89" y="20"/>
                  </a:lnTo>
                  <a:lnTo>
                    <a:pt x="83" y="17"/>
                  </a:lnTo>
                  <a:lnTo>
                    <a:pt x="78" y="14"/>
                  </a:lnTo>
                  <a:lnTo>
                    <a:pt x="71" y="12"/>
                  </a:lnTo>
                  <a:lnTo>
                    <a:pt x="67" y="9"/>
                  </a:lnTo>
                  <a:lnTo>
                    <a:pt x="63" y="7"/>
                  </a:lnTo>
                  <a:lnTo>
                    <a:pt x="53" y="3"/>
                  </a:lnTo>
                  <a:lnTo>
                    <a:pt x="46" y="1"/>
                  </a:lnTo>
                  <a:lnTo>
                    <a:pt x="40" y="0"/>
                  </a:lnTo>
                  <a:lnTo>
                    <a:pt x="37" y="3"/>
                  </a:lnTo>
                  <a:lnTo>
                    <a:pt x="35" y="4"/>
                  </a:lnTo>
                  <a:lnTo>
                    <a:pt x="36" y="9"/>
                  </a:lnTo>
                  <a:lnTo>
                    <a:pt x="39" y="15"/>
                  </a:lnTo>
                  <a:lnTo>
                    <a:pt x="43" y="21"/>
                  </a:lnTo>
                  <a:lnTo>
                    <a:pt x="48" y="28"/>
                  </a:lnTo>
                  <a:lnTo>
                    <a:pt x="52" y="34"/>
                  </a:lnTo>
                  <a:lnTo>
                    <a:pt x="56" y="40"/>
                  </a:lnTo>
                  <a:lnTo>
                    <a:pt x="61" y="45"/>
                  </a:lnTo>
                  <a:lnTo>
                    <a:pt x="63" y="49"/>
                  </a:lnTo>
                  <a:lnTo>
                    <a:pt x="67" y="55"/>
                  </a:lnTo>
                  <a:lnTo>
                    <a:pt x="67" y="59"/>
                  </a:lnTo>
                  <a:lnTo>
                    <a:pt x="63" y="61"/>
                  </a:lnTo>
                  <a:lnTo>
                    <a:pt x="57" y="62"/>
                  </a:lnTo>
                  <a:lnTo>
                    <a:pt x="49" y="65"/>
                  </a:lnTo>
                  <a:lnTo>
                    <a:pt x="43" y="67"/>
                  </a:lnTo>
                  <a:lnTo>
                    <a:pt x="38" y="68"/>
                  </a:lnTo>
                  <a:lnTo>
                    <a:pt x="33" y="71"/>
                  </a:lnTo>
                  <a:lnTo>
                    <a:pt x="27" y="74"/>
                  </a:lnTo>
                  <a:lnTo>
                    <a:pt x="22" y="76"/>
                  </a:lnTo>
                  <a:lnTo>
                    <a:pt x="16" y="77"/>
                  </a:lnTo>
                  <a:lnTo>
                    <a:pt x="11" y="79"/>
                  </a:lnTo>
                  <a:lnTo>
                    <a:pt x="8" y="81"/>
                  </a:lnTo>
                  <a:lnTo>
                    <a:pt x="3" y="84"/>
                  </a:lnTo>
                  <a:lnTo>
                    <a:pt x="0" y="86"/>
                  </a:lnTo>
                  <a:lnTo>
                    <a:pt x="25" y="102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auto">
            <a:xfrm>
              <a:off x="3193" y="2045"/>
              <a:ext cx="12" cy="9"/>
            </a:xfrm>
            <a:custGeom>
              <a:avLst/>
              <a:gdLst>
                <a:gd name="T0" fmla="*/ 3 w 134"/>
                <a:gd name="T1" fmla="*/ 0 h 99"/>
                <a:gd name="T2" fmla="*/ 4 w 134"/>
                <a:gd name="T3" fmla="*/ 0 h 99"/>
                <a:gd name="T4" fmla="*/ 4 w 134"/>
                <a:gd name="T5" fmla="*/ 0 h 99"/>
                <a:gd name="T6" fmla="*/ 5 w 134"/>
                <a:gd name="T7" fmla="*/ 0 h 99"/>
                <a:gd name="T8" fmla="*/ 6 w 134"/>
                <a:gd name="T9" fmla="*/ 1 h 99"/>
                <a:gd name="T10" fmla="*/ 6 w 134"/>
                <a:gd name="T11" fmla="*/ 1 h 99"/>
                <a:gd name="T12" fmla="*/ 7 w 134"/>
                <a:gd name="T13" fmla="*/ 1 h 99"/>
                <a:gd name="T14" fmla="*/ 7 w 134"/>
                <a:gd name="T15" fmla="*/ 1 h 99"/>
                <a:gd name="T16" fmla="*/ 8 w 134"/>
                <a:gd name="T17" fmla="*/ 2 h 99"/>
                <a:gd name="T18" fmla="*/ 9 w 134"/>
                <a:gd name="T19" fmla="*/ 2 h 99"/>
                <a:gd name="T20" fmla="*/ 9 w 134"/>
                <a:gd name="T21" fmla="*/ 3 h 99"/>
                <a:gd name="T22" fmla="*/ 10 w 134"/>
                <a:gd name="T23" fmla="*/ 3 h 99"/>
                <a:gd name="T24" fmla="*/ 11 w 134"/>
                <a:gd name="T25" fmla="*/ 4 h 99"/>
                <a:gd name="T26" fmla="*/ 11 w 134"/>
                <a:gd name="T27" fmla="*/ 4 h 99"/>
                <a:gd name="T28" fmla="*/ 11 w 134"/>
                <a:gd name="T29" fmla="*/ 5 h 99"/>
                <a:gd name="T30" fmla="*/ 11 w 134"/>
                <a:gd name="T31" fmla="*/ 5 h 99"/>
                <a:gd name="T32" fmla="*/ 12 w 134"/>
                <a:gd name="T33" fmla="*/ 6 h 99"/>
                <a:gd name="T34" fmla="*/ 12 w 134"/>
                <a:gd name="T35" fmla="*/ 6 h 99"/>
                <a:gd name="T36" fmla="*/ 12 w 134"/>
                <a:gd name="T37" fmla="*/ 6 h 99"/>
                <a:gd name="T38" fmla="*/ 9 w 134"/>
                <a:gd name="T39" fmla="*/ 9 h 99"/>
                <a:gd name="T40" fmla="*/ 9 w 134"/>
                <a:gd name="T41" fmla="*/ 9 h 99"/>
                <a:gd name="T42" fmla="*/ 9 w 134"/>
                <a:gd name="T43" fmla="*/ 9 h 99"/>
                <a:gd name="T44" fmla="*/ 8 w 134"/>
                <a:gd name="T45" fmla="*/ 8 h 99"/>
                <a:gd name="T46" fmla="*/ 8 w 134"/>
                <a:gd name="T47" fmla="*/ 8 h 99"/>
                <a:gd name="T48" fmla="*/ 8 w 134"/>
                <a:gd name="T49" fmla="*/ 7 h 99"/>
                <a:gd name="T50" fmla="*/ 7 w 134"/>
                <a:gd name="T51" fmla="*/ 7 h 99"/>
                <a:gd name="T52" fmla="*/ 7 w 134"/>
                <a:gd name="T53" fmla="*/ 7 h 99"/>
                <a:gd name="T54" fmla="*/ 7 w 134"/>
                <a:gd name="T55" fmla="*/ 6 h 99"/>
                <a:gd name="T56" fmla="*/ 6 w 134"/>
                <a:gd name="T57" fmla="*/ 6 h 99"/>
                <a:gd name="T58" fmla="*/ 6 w 134"/>
                <a:gd name="T59" fmla="*/ 5 h 99"/>
                <a:gd name="T60" fmla="*/ 5 w 134"/>
                <a:gd name="T61" fmla="*/ 5 h 99"/>
                <a:gd name="T62" fmla="*/ 5 w 134"/>
                <a:gd name="T63" fmla="*/ 4 h 99"/>
                <a:gd name="T64" fmla="*/ 4 w 134"/>
                <a:gd name="T65" fmla="*/ 4 h 99"/>
                <a:gd name="T66" fmla="*/ 4 w 134"/>
                <a:gd name="T67" fmla="*/ 4 h 99"/>
                <a:gd name="T68" fmla="*/ 3 w 134"/>
                <a:gd name="T69" fmla="*/ 3 h 99"/>
                <a:gd name="T70" fmla="*/ 3 w 134"/>
                <a:gd name="T71" fmla="*/ 3 h 99"/>
                <a:gd name="T72" fmla="*/ 2 w 134"/>
                <a:gd name="T73" fmla="*/ 3 h 99"/>
                <a:gd name="T74" fmla="*/ 1 w 134"/>
                <a:gd name="T75" fmla="*/ 3 h 99"/>
                <a:gd name="T76" fmla="*/ 1 w 134"/>
                <a:gd name="T77" fmla="*/ 3 h 99"/>
                <a:gd name="T78" fmla="*/ 0 w 134"/>
                <a:gd name="T79" fmla="*/ 3 h 99"/>
                <a:gd name="T80" fmla="*/ 0 w 134"/>
                <a:gd name="T81" fmla="*/ 3 h 99"/>
                <a:gd name="T82" fmla="*/ 0 w 134"/>
                <a:gd name="T83" fmla="*/ 3 h 99"/>
                <a:gd name="T84" fmla="*/ 3 w 134"/>
                <a:gd name="T85" fmla="*/ 0 h 99"/>
                <a:gd name="T86" fmla="*/ 3 w 134"/>
                <a:gd name="T87" fmla="*/ 0 h 9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4" h="99">
                  <a:moveTo>
                    <a:pt x="36" y="0"/>
                  </a:moveTo>
                  <a:lnTo>
                    <a:pt x="43" y="1"/>
                  </a:lnTo>
                  <a:lnTo>
                    <a:pt x="50" y="3"/>
                  </a:lnTo>
                  <a:lnTo>
                    <a:pt x="57" y="4"/>
                  </a:lnTo>
                  <a:lnTo>
                    <a:pt x="64" y="7"/>
                  </a:lnTo>
                  <a:lnTo>
                    <a:pt x="71" y="8"/>
                  </a:lnTo>
                  <a:lnTo>
                    <a:pt x="76" y="11"/>
                  </a:lnTo>
                  <a:lnTo>
                    <a:pt x="81" y="15"/>
                  </a:lnTo>
                  <a:lnTo>
                    <a:pt x="88" y="17"/>
                  </a:lnTo>
                  <a:lnTo>
                    <a:pt x="96" y="22"/>
                  </a:lnTo>
                  <a:lnTo>
                    <a:pt x="105" y="28"/>
                  </a:lnTo>
                  <a:lnTo>
                    <a:pt x="110" y="34"/>
                  </a:lnTo>
                  <a:lnTo>
                    <a:pt x="118" y="40"/>
                  </a:lnTo>
                  <a:lnTo>
                    <a:pt x="121" y="45"/>
                  </a:lnTo>
                  <a:lnTo>
                    <a:pt x="125" y="51"/>
                  </a:lnTo>
                  <a:lnTo>
                    <a:pt x="128" y="55"/>
                  </a:lnTo>
                  <a:lnTo>
                    <a:pt x="130" y="61"/>
                  </a:lnTo>
                  <a:lnTo>
                    <a:pt x="133" y="67"/>
                  </a:lnTo>
                  <a:lnTo>
                    <a:pt x="134" y="70"/>
                  </a:lnTo>
                  <a:lnTo>
                    <a:pt x="101" y="99"/>
                  </a:lnTo>
                  <a:lnTo>
                    <a:pt x="100" y="98"/>
                  </a:lnTo>
                  <a:lnTo>
                    <a:pt x="98" y="95"/>
                  </a:lnTo>
                  <a:lnTo>
                    <a:pt x="93" y="90"/>
                  </a:lnTo>
                  <a:lnTo>
                    <a:pt x="89" y="83"/>
                  </a:lnTo>
                  <a:lnTo>
                    <a:pt x="85" y="79"/>
                  </a:lnTo>
                  <a:lnTo>
                    <a:pt x="81" y="75"/>
                  </a:lnTo>
                  <a:lnTo>
                    <a:pt x="77" y="72"/>
                  </a:lnTo>
                  <a:lnTo>
                    <a:pt x="73" y="67"/>
                  </a:lnTo>
                  <a:lnTo>
                    <a:pt x="67" y="62"/>
                  </a:lnTo>
                  <a:lnTo>
                    <a:pt x="63" y="58"/>
                  </a:lnTo>
                  <a:lnTo>
                    <a:pt x="57" y="53"/>
                  </a:lnTo>
                  <a:lnTo>
                    <a:pt x="52" y="49"/>
                  </a:lnTo>
                  <a:lnTo>
                    <a:pt x="45" y="44"/>
                  </a:lnTo>
                  <a:lnTo>
                    <a:pt x="40" y="40"/>
                  </a:lnTo>
                  <a:lnTo>
                    <a:pt x="34" y="37"/>
                  </a:lnTo>
                  <a:lnTo>
                    <a:pt x="29" y="34"/>
                  </a:lnTo>
                  <a:lnTo>
                    <a:pt x="20" y="31"/>
                  </a:lnTo>
                  <a:lnTo>
                    <a:pt x="13" y="30"/>
                  </a:lnTo>
                  <a:lnTo>
                    <a:pt x="6" y="29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auto">
            <a:xfrm>
              <a:off x="3196" y="2040"/>
              <a:ext cx="13" cy="11"/>
            </a:xfrm>
            <a:custGeom>
              <a:avLst/>
              <a:gdLst>
                <a:gd name="T0" fmla="*/ 7 w 134"/>
                <a:gd name="T1" fmla="*/ 0 h 112"/>
                <a:gd name="T2" fmla="*/ 8 w 134"/>
                <a:gd name="T3" fmla="*/ 1 h 112"/>
                <a:gd name="T4" fmla="*/ 8 w 134"/>
                <a:gd name="T5" fmla="*/ 2 h 112"/>
                <a:gd name="T6" fmla="*/ 8 w 134"/>
                <a:gd name="T7" fmla="*/ 2 h 112"/>
                <a:gd name="T8" fmla="*/ 7 w 134"/>
                <a:gd name="T9" fmla="*/ 3 h 112"/>
                <a:gd name="T10" fmla="*/ 6 w 134"/>
                <a:gd name="T11" fmla="*/ 4 h 112"/>
                <a:gd name="T12" fmla="*/ 5 w 134"/>
                <a:gd name="T13" fmla="*/ 5 h 112"/>
                <a:gd name="T14" fmla="*/ 6 w 134"/>
                <a:gd name="T15" fmla="*/ 6 h 112"/>
                <a:gd name="T16" fmla="*/ 6 w 134"/>
                <a:gd name="T17" fmla="*/ 6 h 112"/>
                <a:gd name="T18" fmla="*/ 7 w 134"/>
                <a:gd name="T19" fmla="*/ 6 h 112"/>
                <a:gd name="T20" fmla="*/ 9 w 134"/>
                <a:gd name="T21" fmla="*/ 6 h 112"/>
                <a:gd name="T22" fmla="*/ 10 w 134"/>
                <a:gd name="T23" fmla="*/ 6 h 112"/>
                <a:gd name="T24" fmla="*/ 12 w 134"/>
                <a:gd name="T25" fmla="*/ 6 h 112"/>
                <a:gd name="T26" fmla="*/ 13 w 134"/>
                <a:gd name="T27" fmla="*/ 7 h 112"/>
                <a:gd name="T28" fmla="*/ 13 w 134"/>
                <a:gd name="T29" fmla="*/ 8 h 112"/>
                <a:gd name="T30" fmla="*/ 12 w 134"/>
                <a:gd name="T31" fmla="*/ 8 h 112"/>
                <a:gd name="T32" fmla="*/ 11 w 134"/>
                <a:gd name="T33" fmla="*/ 9 h 112"/>
                <a:gd name="T34" fmla="*/ 10 w 134"/>
                <a:gd name="T35" fmla="*/ 10 h 112"/>
                <a:gd name="T36" fmla="*/ 9 w 134"/>
                <a:gd name="T37" fmla="*/ 11 h 112"/>
                <a:gd name="T38" fmla="*/ 8 w 134"/>
                <a:gd name="T39" fmla="*/ 11 h 112"/>
                <a:gd name="T40" fmla="*/ 8 w 134"/>
                <a:gd name="T41" fmla="*/ 11 h 112"/>
                <a:gd name="T42" fmla="*/ 7 w 134"/>
                <a:gd name="T43" fmla="*/ 10 h 112"/>
                <a:gd name="T44" fmla="*/ 6 w 134"/>
                <a:gd name="T45" fmla="*/ 9 h 112"/>
                <a:gd name="T46" fmla="*/ 5 w 134"/>
                <a:gd name="T47" fmla="*/ 8 h 112"/>
                <a:gd name="T48" fmla="*/ 3 w 134"/>
                <a:gd name="T49" fmla="*/ 7 h 112"/>
                <a:gd name="T50" fmla="*/ 2 w 134"/>
                <a:gd name="T51" fmla="*/ 6 h 112"/>
                <a:gd name="T52" fmla="*/ 1 w 134"/>
                <a:gd name="T53" fmla="*/ 5 h 112"/>
                <a:gd name="T54" fmla="*/ 0 w 134"/>
                <a:gd name="T55" fmla="*/ 4 h 112"/>
                <a:gd name="T56" fmla="*/ 0 w 134"/>
                <a:gd name="T57" fmla="*/ 4 h 112"/>
                <a:gd name="T58" fmla="*/ 1 w 134"/>
                <a:gd name="T59" fmla="*/ 3 h 112"/>
                <a:gd name="T60" fmla="*/ 2 w 134"/>
                <a:gd name="T61" fmla="*/ 3 h 112"/>
                <a:gd name="T62" fmla="*/ 3 w 134"/>
                <a:gd name="T63" fmla="*/ 2 h 112"/>
                <a:gd name="T64" fmla="*/ 4 w 134"/>
                <a:gd name="T65" fmla="*/ 1 h 112"/>
                <a:gd name="T66" fmla="*/ 5 w 134"/>
                <a:gd name="T67" fmla="*/ 1 h 112"/>
                <a:gd name="T68" fmla="*/ 6 w 134"/>
                <a:gd name="T69" fmla="*/ 0 h 11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4" h="112">
                  <a:moveTo>
                    <a:pt x="65" y="0"/>
                  </a:moveTo>
                  <a:lnTo>
                    <a:pt x="68" y="4"/>
                  </a:lnTo>
                  <a:lnTo>
                    <a:pt x="73" y="8"/>
                  </a:lnTo>
                  <a:lnTo>
                    <a:pt x="78" y="10"/>
                  </a:lnTo>
                  <a:lnTo>
                    <a:pt x="81" y="13"/>
                  </a:lnTo>
                  <a:lnTo>
                    <a:pt x="83" y="16"/>
                  </a:lnTo>
                  <a:lnTo>
                    <a:pt x="84" y="19"/>
                  </a:lnTo>
                  <a:lnTo>
                    <a:pt x="81" y="22"/>
                  </a:lnTo>
                  <a:lnTo>
                    <a:pt x="77" y="27"/>
                  </a:lnTo>
                  <a:lnTo>
                    <a:pt x="69" y="31"/>
                  </a:lnTo>
                  <a:lnTo>
                    <a:pt x="64" y="37"/>
                  </a:lnTo>
                  <a:lnTo>
                    <a:pt x="61" y="43"/>
                  </a:lnTo>
                  <a:lnTo>
                    <a:pt x="59" y="49"/>
                  </a:lnTo>
                  <a:lnTo>
                    <a:pt x="56" y="54"/>
                  </a:lnTo>
                  <a:lnTo>
                    <a:pt x="56" y="58"/>
                  </a:lnTo>
                  <a:lnTo>
                    <a:pt x="57" y="62"/>
                  </a:lnTo>
                  <a:lnTo>
                    <a:pt x="61" y="65"/>
                  </a:lnTo>
                  <a:lnTo>
                    <a:pt x="63" y="65"/>
                  </a:lnTo>
                  <a:lnTo>
                    <a:pt x="69" y="66"/>
                  </a:lnTo>
                  <a:lnTo>
                    <a:pt x="75" y="65"/>
                  </a:lnTo>
                  <a:lnTo>
                    <a:pt x="83" y="65"/>
                  </a:lnTo>
                  <a:lnTo>
                    <a:pt x="91" y="64"/>
                  </a:lnTo>
                  <a:lnTo>
                    <a:pt x="99" y="64"/>
                  </a:lnTo>
                  <a:lnTo>
                    <a:pt x="108" y="63"/>
                  </a:lnTo>
                  <a:lnTo>
                    <a:pt x="118" y="63"/>
                  </a:lnTo>
                  <a:lnTo>
                    <a:pt x="125" y="63"/>
                  </a:lnTo>
                  <a:lnTo>
                    <a:pt x="129" y="65"/>
                  </a:lnTo>
                  <a:lnTo>
                    <a:pt x="133" y="68"/>
                  </a:lnTo>
                  <a:lnTo>
                    <a:pt x="134" y="73"/>
                  </a:lnTo>
                  <a:lnTo>
                    <a:pt x="132" y="78"/>
                  </a:lnTo>
                  <a:lnTo>
                    <a:pt x="129" y="83"/>
                  </a:lnTo>
                  <a:lnTo>
                    <a:pt x="126" y="86"/>
                  </a:lnTo>
                  <a:lnTo>
                    <a:pt x="123" y="91"/>
                  </a:lnTo>
                  <a:lnTo>
                    <a:pt x="117" y="93"/>
                  </a:lnTo>
                  <a:lnTo>
                    <a:pt x="112" y="97"/>
                  </a:lnTo>
                  <a:lnTo>
                    <a:pt x="107" y="102"/>
                  </a:lnTo>
                  <a:lnTo>
                    <a:pt x="101" y="107"/>
                  </a:lnTo>
                  <a:lnTo>
                    <a:pt x="96" y="110"/>
                  </a:lnTo>
                  <a:lnTo>
                    <a:pt x="91" y="112"/>
                  </a:lnTo>
                  <a:lnTo>
                    <a:pt x="86" y="112"/>
                  </a:lnTo>
                  <a:lnTo>
                    <a:pt x="83" y="111"/>
                  </a:lnTo>
                  <a:lnTo>
                    <a:pt x="80" y="109"/>
                  </a:lnTo>
                  <a:lnTo>
                    <a:pt x="77" y="106"/>
                  </a:lnTo>
                  <a:lnTo>
                    <a:pt x="71" y="101"/>
                  </a:lnTo>
                  <a:lnTo>
                    <a:pt x="68" y="97"/>
                  </a:lnTo>
                  <a:lnTo>
                    <a:pt x="62" y="92"/>
                  </a:lnTo>
                  <a:lnTo>
                    <a:pt x="55" y="85"/>
                  </a:lnTo>
                  <a:lnTo>
                    <a:pt x="49" y="80"/>
                  </a:lnTo>
                  <a:lnTo>
                    <a:pt x="42" y="74"/>
                  </a:lnTo>
                  <a:lnTo>
                    <a:pt x="35" y="69"/>
                  </a:lnTo>
                  <a:lnTo>
                    <a:pt x="30" y="64"/>
                  </a:lnTo>
                  <a:lnTo>
                    <a:pt x="23" y="57"/>
                  </a:lnTo>
                  <a:lnTo>
                    <a:pt x="18" y="54"/>
                  </a:lnTo>
                  <a:lnTo>
                    <a:pt x="12" y="49"/>
                  </a:lnTo>
                  <a:lnTo>
                    <a:pt x="7" y="47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5" y="37"/>
                  </a:lnTo>
                  <a:lnTo>
                    <a:pt x="7" y="34"/>
                  </a:lnTo>
                  <a:lnTo>
                    <a:pt x="12" y="30"/>
                  </a:lnTo>
                  <a:lnTo>
                    <a:pt x="17" y="27"/>
                  </a:lnTo>
                  <a:lnTo>
                    <a:pt x="23" y="24"/>
                  </a:lnTo>
                  <a:lnTo>
                    <a:pt x="27" y="20"/>
                  </a:lnTo>
                  <a:lnTo>
                    <a:pt x="33" y="18"/>
                  </a:lnTo>
                  <a:lnTo>
                    <a:pt x="37" y="14"/>
                  </a:lnTo>
                  <a:lnTo>
                    <a:pt x="42" y="11"/>
                  </a:lnTo>
                  <a:lnTo>
                    <a:pt x="49" y="8"/>
                  </a:lnTo>
                  <a:lnTo>
                    <a:pt x="52" y="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8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auto">
            <a:xfrm>
              <a:off x="3227" y="2029"/>
              <a:ext cx="9" cy="9"/>
            </a:xfrm>
            <a:custGeom>
              <a:avLst/>
              <a:gdLst>
                <a:gd name="T0" fmla="*/ 3 w 93"/>
                <a:gd name="T1" fmla="*/ 0 h 95"/>
                <a:gd name="T2" fmla="*/ 3 w 93"/>
                <a:gd name="T3" fmla="*/ 0 h 95"/>
                <a:gd name="T4" fmla="*/ 4 w 93"/>
                <a:gd name="T5" fmla="*/ 0 h 95"/>
                <a:gd name="T6" fmla="*/ 5 w 93"/>
                <a:gd name="T7" fmla="*/ 0 h 95"/>
                <a:gd name="T8" fmla="*/ 5 w 93"/>
                <a:gd name="T9" fmla="*/ 1 h 95"/>
                <a:gd name="T10" fmla="*/ 6 w 93"/>
                <a:gd name="T11" fmla="*/ 1 h 95"/>
                <a:gd name="T12" fmla="*/ 6 w 93"/>
                <a:gd name="T13" fmla="*/ 1 h 95"/>
                <a:gd name="T14" fmla="*/ 6 w 93"/>
                <a:gd name="T15" fmla="*/ 1 h 95"/>
                <a:gd name="T16" fmla="*/ 7 w 93"/>
                <a:gd name="T17" fmla="*/ 2 h 95"/>
                <a:gd name="T18" fmla="*/ 8 w 93"/>
                <a:gd name="T19" fmla="*/ 2 h 95"/>
                <a:gd name="T20" fmla="*/ 8 w 93"/>
                <a:gd name="T21" fmla="*/ 3 h 95"/>
                <a:gd name="T22" fmla="*/ 9 w 93"/>
                <a:gd name="T23" fmla="*/ 4 h 95"/>
                <a:gd name="T24" fmla="*/ 9 w 93"/>
                <a:gd name="T25" fmla="*/ 4 h 95"/>
                <a:gd name="T26" fmla="*/ 9 w 93"/>
                <a:gd name="T27" fmla="*/ 5 h 95"/>
                <a:gd name="T28" fmla="*/ 9 w 93"/>
                <a:gd name="T29" fmla="*/ 5 h 95"/>
                <a:gd name="T30" fmla="*/ 9 w 93"/>
                <a:gd name="T31" fmla="*/ 6 h 95"/>
                <a:gd name="T32" fmla="*/ 9 w 93"/>
                <a:gd name="T33" fmla="*/ 6 h 95"/>
                <a:gd name="T34" fmla="*/ 9 w 93"/>
                <a:gd name="T35" fmla="*/ 7 h 95"/>
                <a:gd name="T36" fmla="*/ 8 w 93"/>
                <a:gd name="T37" fmla="*/ 8 h 95"/>
                <a:gd name="T38" fmla="*/ 7 w 93"/>
                <a:gd name="T39" fmla="*/ 8 h 95"/>
                <a:gd name="T40" fmla="*/ 6 w 93"/>
                <a:gd name="T41" fmla="*/ 9 h 95"/>
                <a:gd name="T42" fmla="*/ 6 w 93"/>
                <a:gd name="T43" fmla="*/ 9 h 95"/>
                <a:gd name="T44" fmla="*/ 5 w 93"/>
                <a:gd name="T45" fmla="*/ 9 h 95"/>
                <a:gd name="T46" fmla="*/ 5 w 93"/>
                <a:gd name="T47" fmla="*/ 9 h 95"/>
                <a:gd name="T48" fmla="*/ 4 w 93"/>
                <a:gd name="T49" fmla="*/ 9 h 95"/>
                <a:gd name="T50" fmla="*/ 3 w 93"/>
                <a:gd name="T51" fmla="*/ 9 h 95"/>
                <a:gd name="T52" fmla="*/ 3 w 93"/>
                <a:gd name="T53" fmla="*/ 9 h 95"/>
                <a:gd name="T54" fmla="*/ 2 w 93"/>
                <a:gd name="T55" fmla="*/ 9 h 95"/>
                <a:gd name="T56" fmla="*/ 2 w 93"/>
                <a:gd name="T57" fmla="*/ 9 h 95"/>
                <a:gd name="T58" fmla="*/ 2 w 93"/>
                <a:gd name="T59" fmla="*/ 6 h 95"/>
                <a:gd name="T60" fmla="*/ 2 w 93"/>
                <a:gd name="T61" fmla="*/ 6 h 95"/>
                <a:gd name="T62" fmla="*/ 2 w 93"/>
                <a:gd name="T63" fmla="*/ 6 h 95"/>
                <a:gd name="T64" fmla="*/ 3 w 93"/>
                <a:gd name="T65" fmla="*/ 6 h 95"/>
                <a:gd name="T66" fmla="*/ 3 w 93"/>
                <a:gd name="T67" fmla="*/ 6 h 95"/>
                <a:gd name="T68" fmla="*/ 4 w 93"/>
                <a:gd name="T69" fmla="*/ 6 h 95"/>
                <a:gd name="T70" fmla="*/ 4 w 93"/>
                <a:gd name="T71" fmla="*/ 5 h 95"/>
                <a:gd name="T72" fmla="*/ 5 w 93"/>
                <a:gd name="T73" fmla="*/ 5 h 95"/>
                <a:gd name="T74" fmla="*/ 6 w 93"/>
                <a:gd name="T75" fmla="*/ 5 h 95"/>
                <a:gd name="T76" fmla="*/ 6 w 93"/>
                <a:gd name="T77" fmla="*/ 4 h 95"/>
                <a:gd name="T78" fmla="*/ 6 w 93"/>
                <a:gd name="T79" fmla="*/ 4 h 95"/>
                <a:gd name="T80" fmla="*/ 6 w 93"/>
                <a:gd name="T81" fmla="*/ 3 h 95"/>
                <a:gd name="T82" fmla="*/ 5 w 93"/>
                <a:gd name="T83" fmla="*/ 3 h 95"/>
                <a:gd name="T84" fmla="*/ 5 w 93"/>
                <a:gd name="T85" fmla="*/ 2 h 95"/>
                <a:gd name="T86" fmla="*/ 5 w 93"/>
                <a:gd name="T87" fmla="*/ 2 h 95"/>
                <a:gd name="T88" fmla="*/ 4 w 93"/>
                <a:gd name="T89" fmla="*/ 2 h 95"/>
                <a:gd name="T90" fmla="*/ 4 w 93"/>
                <a:gd name="T91" fmla="*/ 2 h 95"/>
                <a:gd name="T92" fmla="*/ 3 w 93"/>
                <a:gd name="T93" fmla="*/ 2 h 95"/>
                <a:gd name="T94" fmla="*/ 2 w 93"/>
                <a:gd name="T95" fmla="*/ 2 h 95"/>
                <a:gd name="T96" fmla="*/ 2 w 93"/>
                <a:gd name="T97" fmla="*/ 2 h 95"/>
                <a:gd name="T98" fmla="*/ 1 w 93"/>
                <a:gd name="T99" fmla="*/ 2 h 95"/>
                <a:gd name="T100" fmla="*/ 0 w 93"/>
                <a:gd name="T101" fmla="*/ 3 h 95"/>
                <a:gd name="T102" fmla="*/ 0 w 93"/>
                <a:gd name="T103" fmla="*/ 3 h 95"/>
                <a:gd name="T104" fmla="*/ 0 w 93"/>
                <a:gd name="T105" fmla="*/ 2 h 95"/>
                <a:gd name="T106" fmla="*/ 0 w 93"/>
                <a:gd name="T107" fmla="*/ 2 h 95"/>
                <a:gd name="T108" fmla="*/ 0 w 93"/>
                <a:gd name="T109" fmla="*/ 1 h 95"/>
                <a:gd name="T110" fmla="*/ 0 w 93"/>
                <a:gd name="T111" fmla="*/ 1 h 95"/>
                <a:gd name="T112" fmla="*/ 1 w 93"/>
                <a:gd name="T113" fmla="*/ 0 h 95"/>
                <a:gd name="T114" fmla="*/ 2 w 93"/>
                <a:gd name="T115" fmla="*/ 0 h 95"/>
                <a:gd name="T116" fmla="*/ 3 w 93"/>
                <a:gd name="T117" fmla="*/ 0 h 95"/>
                <a:gd name="T118" fmla="*/ 3 w 93"/>
                <a:gd name="T119" fmla="*/ 0 h 95"/>
                <a:gd name="T120" fmla="*/ 3 w 93"/>
                <a:gd name="T121" fmla="*/ 0 h 9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3" h="95">
                  <a:moveTo>
                    <a:pt x="31" y="0"/>
                  </a:moveTo>
                  <a:lnTo>
                    <a:pt x="36" y="0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59" y="9"/>
                  </a:lnTo>
                  <a:lnTo>
                    <a:pt x="63" y="12"/>
                  </a:lnTo>
                  <a:lnTo>
                    <a:pt x="67" y="15"/>
                  </a:lnTo>
                  <a:lnTo>
                    <a:pt x="73" y="17"/>
                  </a:lnTo>
                  <a:lnTo>
                    <a:pt x="78" y="24"/>
                  </a:lnTo>
                  <a:lnTo>
                    <a:pt x="83" y="29"/>
                  </a:lnTo>
                  <a:lnTo>
                    <a:pt x="88" y="37"/>
                  </a:lnTo>
                  <a:lnTo>
                    <a:pt x="92" y="43"/>
                  </a:lnTo>
                  <a:lnTo>
                    <a:pt x="92" y="48"/>
                  </a:lnTo>
                  <a:lnTo>
                    <a:pt x="93" y="55"/>
                  </a:lnTo>
                  <a:lnTo>
                    <a:pt x="93" y="61"/>
                  </a:lnTo>
                  <a:lnTo>
                    <a:pt x="93" y="68"/>
                  </a:lnTo>
                  <a:lnTo>
                    <a:pt x="89" y="76"/>
                  </a:lnTo>
                  <a:lnTo>
                    <a:pt x="82" y="84"/>
                  </a:lnTo>
                  <a:lnTo>
                    <a:pt x="73" y="87"/>
                  </a:lnTo>
                  <a:lnTo>
                    <a:pt x="63" y="91"/>
                  </a:lnTo>
                  <a:lnTo>
                    <a:pt x="58" y="91"/>
                  </a:lnTo>
                  <a:lnTo>
                    <a:pt x="52" y="92"/>
                  </a:lnTo>
                  <a:lnTo>
                    <a:pt x="47" y="92"/>
                  </a:lnTo>
                  <a:lnTo>
                    <a:pt x="43" y="93"/>
                  </a:lnTo>
                  <a:lnTo>
                    <a:pt x="33" y="93"/>
                  </a:lnTo>
                  <a:lnTo>
                    <a:pt x="27" y="93"/>
                  </a:lnTo>
                  <a:lnTo>
                    <a:pt x="20" y="93"/>
                  </a:lnTo>
                  <a:lnTo>
                    <a:pt x="19" y="95"/>
                  </a:lnTo>
                  <a:lnTo>
                    <a:pt x="16" y="68"/>
                  </a:lnTo>
                  <a:lnTo>
                    <a:pt x="17" y="67"/>
                  </a:lnTo>
                  <a:lnTo>
                    <a:pt x="20" y="67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1"/>
                  </a:lnTo>
                  <a:lnTo>
                    <a:pt x="46" y="58"/>
                  </a:lnTo>
                  <a:lnTo>
                    <a:pt x="52" y="55"/>
                  </a:lnTo>
                  <a:lnTo>
                    <a:pt x="57" y="49"/>
                  </a:lnTo>
                  <a:lnTo>
                    <a:pt x="58" y="44"/>
                  </a:lnTo>
                  <a:lnTo>
                    <a:pt x="59" y="38"/>
                  </a:lnTo>
                  <a:lnTo>
                    <a:pt x="58" y="32"/>
                  </a:lnTo>
                  <a:lnTo>
                    <a:pt x="56" y="28"/>
                  </a:lnTo>
                  <a:lnTo>
                    <a:pt x="52" y="24"/>
                  </a:lnTo>
                  <a:lnTo>
                    <a:pt x="48" y="22"/>
                  </a:lnTo>
                  <a:lnTo>
                    <a:pt x="43" y="19"/>
                  </a:lnTo>
                  <a:lnTo>
                    <a:pt x="37" y="20"/>
                  </a:lnTo>
                  <a:lnTo>
                    <a:pt x="30" y="20"/>
                  </a:lnTo>
                  <a:lnTo>
                    <a:pt x="23" y="22"/>
                  </a:lnTo>
                  <a:lnTo>
                    <a:pt x="18" y="23"/>
                  </a:lnTo>
                  <a:lnTo>
                    <a:pt x="11" y="25"/>
                  </a:lnTo>
                  <a:lnTo>
                    <a:pt x="3" y="27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4" y="8"/>
                  </a:lnTo>
                  <a:lnTo>
                    <a:pt x="9" y="2"/>
                  </a:lnTo>
                  <a:lnTo>
                    <a:pt x="19" y="0"/>
                  </a:lnTo>
                  <a:lnTo>
                    <a:pt x="27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auto">
            <a:xfrm>
              <a:off x="3225" y="2029"/>
              <a:ext cx="5" cy="12"/>
            </a:xfrm>
            <a:custGeom>
              <a:avLst/>
              <a:gdLst>
                <a:gd name="T0" fmla="*/ 0 w 55"/>
                <a:gd name="T1" fmla="*/ 2 h 131"/>
                <a:gd name="T2" fmla="*/ 0 w 55"/>
                <a:gd name="T3" fmla="*/ 3 h 131"/>
                <a:gd name="T4" fmla="*/ 0 w 55"/>
                <a:gd name="T5" fmla="*/ 3 h 131"/>
                <a:gd name="T6" fmla="*/ 1 w 55"/>
                <a:gd name="T7" fmla="*/ 3 h 131"/>
                <a:gd name="T8" fmla="*/ 1 w 55"/>
                <a:gd name="T9" fmla="*/ 4 h 131"/>
                <a:gd name="T10" fmla="*/ 1 w 55"/>
                <a:gd name="T11" fmla="*/ 5 h 131"/>
                <a:gd name="T12" fmla="*/ 1 w 55"/>
                <a:gd name="T13" fmla="*/ 6 h 131"/>
                <a:gd name="T14" fmla="*/ 1 w 55"/>
                <a:gd name="T15" fmla="*/ 7 h 131"/>
                <a:gd name="T16" fmla="*/ 1 w 55"/>
                <a:gd name="T17" fmla="*/ 7 h 131"/>
                <a:gd name="T18" fmla="*/ 1 w 55"/>
                <a:gd name="T19" fmla="*/ 8 h 131"/>
                <a:gd name="T20" fmla="*/ 1 w 55"/>
                <a:gd name="T21" fmla="*/ 9 h 131"/>
                <a:gd name="T22" fmla="*/ 1 w 55"/>
                <a:gd name="T23" fmla="*/ 9 h 131"/>
                <a:gd name="T24" fmla="*/ 1 w 55"/>
                <a:gd name="T25" fmla="*/ 10 h 131"/>
                <a:gd name="T26" fmla="*/ 1 w 55"/>
                <a:gd name="T27" fmla="*/ 11 h 131"/>
                <a:gd name="T28" fmla="*/ 1 w 55"/>
                <a:gd name="T29" fmla="*/ 11 h 131"/>
                <a:gd name="T30" fmla="*/ 1 w 55"/>
                <a:gd name="T31" fmla="*/ 12 h 131"/>
                <a:gd name="T32" fmla="*/ 1 w 55"/>
                <a:gd name="T33" fmla="*/ 12 h 131"/>
                <a:gd name="T34" fmla="*/ 1 w 55"/>
                <a:gd name="T35" fmla="*/ 12 h 131"/>
                <a:gd name="T36" fmla="*/ 1 w 55"/>
                <a:gd name="T37" fmla="*/ 12 h 131"/>
                <a:gd name="T38" fmla="*/ 1 w 55"/>
                <a:gd name="T39" fmla="*/ 12 h 131"/>
                <a:gd name="T40" fmla="*/ 2 w 55"/>
                <a:gd name="T41" fmla="*/ 12 h 131"/>
                <a:gd name="T42" fmla="*/ 3 w 55"/>
                <a:gd name="T43" fmla="*/ 12 h 131"/>
                <a:gd name="T44" fmla="*/ 3 w 55"/>
                <a:gd name="T45" fmla="*/ 12 h 131"/>
                <a:gd name="T46" fmla="*/ 4 w 55"/>
                <a:gd name="T47" fmla="*/ 12 h 131"/>
                <a:gd name="T48" fmla="*/ 4 w 55"/>
                <a:gd name="T49" fmla="*/ 11 h 131"/>
                <a:gd name="T50" fmla="*/ 4 w 55"/>
                <a:gd name="T51" fmla="*/ 11 h 131"/>
                <a:gd name="T52" fmla="*/ 4 w 55"/>
                <a:gd name="T53" fmla="*/ 10 h 131"/>
                <a:gd name="T54" fmla="*/ 4 w 55"/>
                <a:gd name="T55" fmla="*/ 10 h 131"/>
                <a:gd name="T56" fmla="*/ 5 w 55"/>
                <a:gd name="T57" fmla="*/ 9 h 131"/>
                <a:gd name="T58" fmla="*/ 5 w 55"/>
                <a:gd name="T59" fmla="*/ 8 h 131"/>
                <a:gd name="T60" fmla="*/ 5 w 55"/>
                <a:gd name="T61" fmla="*/ 8 h 131"/>
                <a:gd name="T62" fmla="*/ 5 w 55"/>
                <a:gd name="T63" fmla="*/ 7 h 131"/>
                <a:gd name="T64" fmla="*/ 5 w 55"/>
                <a:gd name="T65" fmla="*/ 6 h 131"/>
                <a:gd name="T66" fmla="*/ 5 w 55"/>
                <a:gd name="T67" fmla="*/ 5 h 131"/>
                <a:gd name="T68" fmla="*/ 5 w 55"/>
                <a:gd name="T69" fmla="*/ 4 h 131"/>
                <a:gd name="T70" fmla="*/ 5 w 55"/>
                <a:gd name="T71" fmla="*/ 4 h 131"/>
                <a:gd name="T72" fmla="*/ 5 w 55"/>
                <a:gd name="T73" fmla="*/ 3 h 131"/>
                <a:gd name="T74" fmla="*/ 5 w 55"/>
                <a:gd name="T75" fmla="*/ 2 h 131"/>
                <a:gd name="T76" fmla="*/ 4 w 55"/>
                <a:gd name="T77" fmla="*/ 2 h 131"/>
                <a:gd name="T78" fmla="*/ 4 w 55"/>
                <a:gd name="T79" fmla="*/ 1 h 131"/>
                <a:gd name="T80" fmla="*/ 4 w 55"/>
                <a:gd name="T81" fmla="*/ 1 h 131"/>
                <a:gd name="T82" fmla="*/ 3 w 55"/>
                <a:gd name="T83" fmla="*/ 0 h 131"/>
                <a:gd name="T84" fmla="*/ 2 w 55"/>
                <a:gd name="T85" fmla="*/ 0 h 131"/>
                <a:gd name="T86" fmla="*/ 2 w 55"/>
                <a:gd name="T87" fmla="*/ 0 h 131"/>
                <a:gd name="T88" fmla="*/ 1 w 55"/>
                <a:gd name="T89" fmla="*/ 1 h 131"/>
                <a:gd name="T90" fmla="*/ 1 w 55"/>
                <a:gd name="T91" fmla="*/ 1 h 131"/>
                <a:gd name="T92" fmla="*/ 0 w 55"/>
                <a:gd name="T93" fmla="*/ 2 h 131"/>
                <a:gd name="T94" fmla="*/ 0 w 55"/>
                <a:gd name="T95" fmla="*/ 2 h 131"/>
                <a:gd name="T96" fmla="*/ 0 w 55"/>
                <a:gd name="T97" fmla="*/ 2 h 131"/>
                <a:gd name="T98" fmla="*/ 0 w 55"/>
                <a:gd name="T99" fmla="*/ 2 h 13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5" h="131">
                  <a:moveTo>
                    <a:pt x="0" y="23"/>
                  </a:moveTo>
                  <a:lnTo>
                    <a:pt x="2" y="28"/>
                  </a:lnTo>
                  <a:lnTo>
                    <a:pt x="5" y="32"/>
                  </a:lnTo>
                  <a:lnTo>
                    <a:pt x="7" y="38"/>
                  </a:lnTo>
                  <a:lnTo>
                    <a:pt x="10" y="43"/>
                  </a:lnTo>
                  <a:lnTo>
                    <a:pt x="13" y="53"/>
                  </a:lnTo>
                  <a:lnTo>
                    <a:pt x="15" y="63"/>
                  </a:lnTo>
                  <a:lnTo>
                    <a:pt x="15" y="72"/>
                  </a:lnTo>
                  <a:lnTo>
                    <a:pt x="16" y="81"/>
                  </a:lnTo>
                  <a:lnTo>
                    <a:pt x="16" y="89"/>
                  </a:lnTo>
                  <a:lnTo>
                    <a:pt x="16" y="98"/>
                  </a:lnTo>
                  <a:lnTo>
                    <a:pt x="14" y="103"/>
                  </a:lnTo>
                  <a:lnTo>
                    <a:pt x="13" y="111"/>
                  </a:lnTo>
                  <a:lnTo>
                    <a:pt x="11" y="115"/>
                  </a:lnTo>
                  <a:lnTo>
                    <a:pt x="10" y="121"/>
                  </a:lnTo>
                  <a:lnTo>
                    <a:pt x="7" y="127"/>
                  </a:lnTo>
                  <a:lnTo>
                    <a:pt x="7" y="130"/>
                  </a:lnTo>
                  <a:lnTo>
                    <a:pt x="8" y="130"/>
                  </a:lnTo>
                  <a:lnTo>
                    <a:pt x="12" y="131"/>
                  </a:lnTo>
                  <a:lnTo>
                    <a:pt x="16" y="131"/>
                  </a:lnTo>
                  <a:lnTo>
                    <a:pt x="23" y="131"/>
                  </a:lnTo>
                  <a:lnTo>
                    <a:pt x="29" y="131"/>
                  </a:lnTo>
                  <a:lnTo>
                    <a:pt x="36" y="130"/>
                  </a:lnTo>
                  <a:lnTo>
                    <a:pt x="40" y="127"/>
                  </a:lnTo>
                  <a:lnTo>
                    <a:pt x="46" y="122"/>
                  </a:lnTo>
                  <a:lnTo>
                    <a:pt x="47" y="119"/>
                  </a:lnTo>
                  <a:lnTo>
                    <a:pt x="49" y="114"/>
                  </a:lnTo>
                  <a:lnTo>
                    <a:pt x="49" y="107"/>
                  </a:lnTo>
                  <a:lnTo>
                    <a:pt x="51" y="101"/>
                  </a:lnTo>
                  <a:lnTo>
                    <a:pt x="52" y="92"/>
                  </a:lnTo>
                  <a:lnTo>
                    <a:pt x="53" y="85"/>
                  </a:lnTo>
                  <a:lnTo>
                    <a:pt x="54" y="75"/>
                  </a:lnTo>
                  <a:lnTo>
                    <a:pt x="55" y="68"/>
                  </a:lnTo>
                  <a:lnTo>
                    <a:pt x="54" y="58"/>
                  </a:lnTo>
                  <a:lnTo>
                    <a:pt x="54" y="49"/>
                  </a:lnTo>
                  <a:lnTo>
                    <a:pt x="53" y="41"/>
                  </a:lnTo>
                  <a:lnTo>
                    <a:pt x="52" y="33"/>
                  </a:lnTo>
                  <a:lnTo>
                    <a:pt x="50" y="25"/>
                  </a:lnTo>
                  <a:lnTo>
                    <a:pt x="49" y="18"/>
                  </a:lnTo>
                  <a:lnTo>
                    <a:pt x="45" y="12"/>
                  </a:lnTo>
                  <a:lnTo>
                    <a:pt x="42" y="9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1"/>
                  </a:lnTo>
                  <a:lnTo>
                    <a:pt x="13" y="6"/>
                  </a:lnTo>
                  <a:lnTo>
                    <a:pt x="8" y="11"/>
                  </a:lnTo>
                  <a:lnTo>
                    <a:pt x="3" y="17"/>
                  </a:lnTo>
                  <a:lnTo>
                    <a:pt x="0" y="2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D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auto">
            <a:xfrm>
              <a:off x="3250" y="2032"/>
              <a:ext cx="6" cy="10"/>
            </a:xfrm>
            <a:custGeom>
              <a:avLst/>
              <a:gdLst>
                <a:gd name="T0" fmla="*/ 6 w 74"/>
                <a:gd name="T1" fmla="*/ 2 h 109"/>
                <a:gd name="T2" fmla="*/ 5 w 74"/>
                <a:gd name="T3" fmla="*/ 3 h 109"/>
                <a:gd name="T4" fmla="*/ 4 w 74"/>
                <a:gd name="T5" fmla="*/ 3 h 109"/>
                <a:gd name="T6" fmla="*/ 4 w 74"/>
                <a:gd name="T7" fmla="*/ 3 h 109"/>
                <a:gd name="T8" fmla="*/ 3 w 74"/>
                <a:gd name="T9" fmla="*/ 3 h 109"/>
                <a:gd name="T10" fmla="*/ 2 w 74"/>
                <a:gd name="T11" fmla="*/ 4 h 109"/>
                <a:gd name="T12" fmla="*/ 3 w 74"/>
                <a:gd name="T13" fmla="*/ 4 h 109"/>
                <a:gd name="T14" fmla="*/ 4 w 74"/>
                <a:gd name="T15" fmla="*/ 5 h 109"/>
                <a:gd name="T16" fmla="*/ 5 w 74"/>
                <a:gd name="T17" fmla="*/ 6 h 109"/>
                <a:gd name="T18" fmla="*/ 5 w 74"/>
                <a:gd name="T19" fmla="*/ 7 h 109"/>
                <a:gd name="T20" fmla="*/ 5 w 74"/>
                <a:gd name="T21" fmla="*/ 7 h 109"/>
                <a:gd name="T22" fmla="*/ 4 w 74"/>
                <a:gd name="T23" fmla="*/ 7 h 109"/>
                <a:gd name="T24" fmla="*/ 3 w 74"/>
                <a:gd name="T25" fmla="*/ 7 h 109"/>
                <a:gd name="T26" fmla="*/ 2 w 74"/>
                <a:gd name="T27" fmla="*/ 8 h 109"/>
                <a:gd name="T28" fmla="*/ 2 w 74"/>
                <a:gd name="T29" fmla="*/ 8 h 109"/>
                <a:gd name="T30" fmla="*/ 3 w 74"/>
                <a:gd name="T31" fmla="*/ 9 h 109"/>
                <a:gd name="T32" fmla="*/ 4 w 74"/>
                <a:gd name="T33" fmla="*/ 9 h 109"/>
                <a:gd name="T34" fmla="*/ 4 w 74"/>
                <a:gd name="T35" fmla="*/ 10 h 109"/>
                <a:gd name="T36" fmla="*/ 3 w 74"/>
                <a:gd name="T37" fmla="*/ 10 h 109"/>
                <a:gd name="T38" fmla="*/ 2 w 74"/>
                <a:gd name="T39" fmla="*/ 10 h 109"/>
                <a:gd name="T40" fmla="*/ 1 w 74"/>
                <a:gd name="T41" fmla="*/ 10 h 109"/>
                <a:gd name="T42" fmla="*/ 0 w 74"/>
                <a:gd name="T43" fmla="*/ 10 h 109"/>
                <a:gd name="T44" fmla="*/ 0 w 74"/>
                <a:gd name="T45" fmla="*/ 10 h 109"/>
                <a:gd name="T46" fmla="*/ 0 w 74"/>
                <a:gd name="T47" fmla="*/ 9 h 109"/>
                <a:gd name="T48" fmla="*/ 0 w 74"/>
                <a:gd name="T49" fmla="*/ 8 h 109"/>
                <a:gd name="T50" fmla="*/ 1 w 74"/>
                <a:gd name="T51" fmla="*/ 7 h 109"/>
                <a:gd name="T52" fmla="*/ 1 w 74"/>
                <a:gd name="T53" fmla="*/ 6 h 109"/>
                <a:gd name="T54" fmla="*/ 1 w 74"/>
                <a:gd name="T55" fmla="*/ 5 h 109"/>
                <a:gd name="T56" fmla="*/ 1 w 74"/>
                <a:gd name="T57" fmla="*/ 3 h 109"/>
                <a:gd name="T58" fmla="*/ 1 w 74"/>
                <a:gd name="T59" fmla="*/ 2 h 109"/>
                <a:gd name="T60" fmla="*/ 1 w 74"/>
                <a:gd name="T61" fmla="*/ 1 h 109"/>
                <a:gd name="T62" fmla="*/ 1 w 74"/>
                <a:gd name="T63" fmla="*/ 0 h 109"/>
                <a:gd name="T64" fmla="*/ 5 w 74"/>
                <a:gd name="T65" fmla="*/ 1 h 109"/>
                <a:gd name="T66" fmla="*/ 6 w 74"/>
                <a:gd name="T67" fmla="*/ 2 h 10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4" h="109">
                  <a:moveTo>
                    <a:pt x="74" y="20"/>
                  </a:moveTo>
                  <a:lnTo>
                    <a:pt x="73" y="23"/>
                  </a:lnTo>
                  <a:lnTo>
                    <a:pt x="72" y="28"/>
                  </a:lnTo>
                  <a:lnTo>
                    <a:pt x="67" y="29"/>
                  </a:lnTo>
                  <a:lnTo>
                    <a:pt x="63" y="31"/>
                  </a:lnTo>
                  <a:lnTo>
                    <a:pt x="55" y="31"/>
                  </a:lnTo>
                  <a:lnTo>
                    <a:pt x="50" y="31"/>
                  </a:lnTo>
                  <a:lnTo>
                    <a:pt x="45" y="32"/>
                  </a:lnTo>
                  <a:lnTo>
                    <a:pt x="38" y="36"/>
                  </a:lnTo>
                  <a:lnTo>
                    <a:pt x="33" y="38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2" y="43"/>
                  </a:lnTo>
                  <a:lnTo>
                    <a:pt x="35" y="45"/>
                  </a:lnTo>
                  <a:lnTo>
                    <a:pt x="40" y="48"/>
                  </a:lnTo>
                  <a:lnTo>
                    <a:pt x="46" y="50"/>
                  </a:lnTo>
                  <a:lnTo>
                    <a:pt x="55" y="58"/>
                  </a:lnTo>
                  <a:lnTo>
                    <a:pt x="61" y="62"/>
                  </a:lnTo>
                  <a:lnTo>
                    <a:pt x="64" y="68"/>
                  </a:lnTo>
                  <a:lnTo>
                    <a:pt x="65" y="72"/>
                  </a:lnTo>
                  <a:lnTo>
                    <a:pt x="65" y="76"/>
                  </a:lnTo>
                  <a:lnTo>
                    <a:pt x="63" y="77"/>
                  </a:lnTo>
                  <a:lnTo>
                    <a:pt x="58" y="80"/>
                  </a:lnTo>
                  <a:lnTo>
                    <a:pt x="52" y="80"/>
                  </a:lnTo>
                  <a:lnTo>
                    <a:pt x="46" y="81"/>
                  </a:lnTo>
                  <a:lnTo>
                    <a:pt x="37" y="80"/>
                  </a:lnTo>
                  <a:lnTo>
                    <a:pt x="33" y="82"/>
                  </a:lnTo>
                  <a:lnTo>
                    <a:pt x="29" y="84"/>
                  </a:lnTo>
                  <a:lnTo>
                    <a:pt x="28" y="87"/>
                  </a:lnTo>
                  <a:lnTo>
                    <a:pt x="28" y="92"/>
                  </a:lnTo>
                  <a:lnTo>
                    <a:pt x="28" y="95"/>
                  </a:lnTo>
                  <a:lnTo>
                    <a:pt x="32" y="95"/>
                  </a:lnTo>
                  <a:lnTo>
                    <a:pt x="42" y="96"/>
                  </a:lnTo>
                  <a:lnTo>
                    <a:pt x="50" y="100"/>
                  </a:lnTo>
                  <a:lnTo>
                    <a:pt x="53" y="106"/>
                  </a:lnTo>
                  <a:lnTo>
                    <a:pt x="50" y="108"/>
                  </a:lnTo>
                  <a:lnTo>
                    <a:pt x="45" y="109"/>
                  </a:lnTo>
                  <a:lnTo>
                    <a:pt x="37" y="109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5" y="107"/>
                  </a:lnTo>
                  <a:lnTo>
                    <a:pt x="8" y="107"/>
                  </a:lnTo>
                  <a:lnTo>
                    <a:pt x="4" y="108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1" y="103"/>
                  </a:lnTo>
                  <a:lnTo>
                    <a:pt x="2" y="98"/>
                  </a:lnTo>
                  <a:lnTo>
                    <a:pt x="4" y="96"/>
                  </a:lnTo>
                  <a:lnTo>
                    <a:pt x="5" y="92"/>
                  </a:lnTo>
                  <a:lnTo>
                    <a:pt x="7" y="87"/>
                  </a:lnTo>
                  <a:lnTo>
                    <a:pt x="7" y="79"/>
                  </a:lnTo>
                  <a:lnTo>
                    <a:pt x="8" y="73"/>
                  </a:lnTo>
                  <a:lnTo>
                    <a:pt x="9" y="66"/>
                  </a:lnTo>
                  <a:lnTo>
                    <a:pt x="9" y="60"/>
                  </a:lnTo>
                  <a:lnTo>
                    <a:pt x="10" y="51"/>
                  </a:lnTo>
                  <a:lnTo>
                    <a:pt x="11" y="45"/>
                  </a:lnTo>
                  <a:lnTo>
                    <a:pt x="13" y="37"/>
                  </a:lnTo>
                  <a:lnTo>
                    <a:pt x="14" y="31"/>
                  </a:lnTo>
                  <a:lnTo>
                    <a:pt x="14" y="23"/>
                  </a:lnTo>
                  <a:lnTo>
                    <a:pt x="14" y="18"/>
                  </a:lnTo>
                  <a:lnTo>
                    <a:pt x="14" y="13"/>
                  </a:lnTo>
                  <a:lnTo>
                    <a:pt x="15" y="8"/>
                  </a:lnTo>
                  <a:lnTo>
                    <a:pt x="15" y="2"/>
                  </a:lnTo>
                  <a:lnTo>
                    <a:pt x="16" y="0"/>
                  </a:lnTo>
                  <a:lnTo>
                    <a:pt x="66" y="16"/>
                  </a:lnTo>
                  <a:lnTo>
                    <a:pt x="74" y="20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auto">
            <a:xfrm>
              <a:off x="3246" y="2031"/>
              <a:ext cx="5" cy="11"/>
            </a:xfrm>
            <a:custGeom>
              <a:avLst/>
              <a:gdLst>
                <a:gd name="T0" fmla="*/ 4 w 60"/>
                <a:gd name="T1" fmla="*/ 0 h 121"/>
                <a:gd name="T2" fmla="*/ 5 w 60"/>
                <a:gd name="T3" fmla="*/ 1 h 121"/>
                <a:gd name="T4" fmla="*/ 5 w 60"/>
                <a:gd name="T5" fmla="*/ 1 h 121"/>
                <a:gd name="T6" fmla="*/ 5 w 60"/>
                <a:gd name="T7" fmla="*/ 2 h 121"/>
                <a:gd name="T8" fmla="*/ 5 w 60"/>
                <a:gd name="T9" fmla="*/ 2 h 121"/>
                <a:gd name="T10" fmla="*/ 5 w 60"/>
                <a:gd name="T11" fmla="*/ 3 h 121"/>
                <a:gd name="T12" fmla="*/ 5 w 60"/>
                <a:gd name="T13" fmla="*/ 3 h 121"/>
                <a:gd name="T14" fmla="*/ 5 w 60"/>
                <a:gd name="T15" fmla="*/ 4 h 121"/>
                <a:gd name="T16" fmla="*/ 5 w 60"/>
                <a:gd name="T17" fmla="*/ 4 h 121"/>
                <a:gd name="T18" fmla="*/ 5 w 60"/>
                <a:gd name="T19" fmla="*/ 5 h 121"/>
                <a:gd name="T20" fmla="*/ 5 w 60"/>
                <a:gd name="T21" fmla="*/ 6 h 121"/>
                <a:gd name="T22" fmla="*/ 5 w 60"/>
                <a:gd name="T23" fmla="*/ 7 h 121"/>
                <a:gd name="T24" fmla="*/ 5 w 60"/>
                <a:gd name="T25" fmla="*/ 8 h 121"/>
                <a:gd name="T26" fmla="*/ 4 w 60"/>
                <a:gd name="T27" fmla="*/ 8 h 121"/>
                <a:gd name="T28" fmla="*/ 4 w 60"/>
                <a:gd name="T29" fmla="*/ 9 h 121"/>
                <a:gd name="T30" fmla="*/ 4 w 60"/>
                <a:gd name="T31" fmla="*/ 9 h 121"/>
                <a:gd name="T32" fmla="*/ 4 w 60"/>
                <a:gd name="T33" fmla="*/ 10 h 121"/>
                <a:gd name="T34" fmla="*/ 3 w 60"/>
                <a:gd name="T35" fmla="*/ 11 h 121"/>
                <a:gd name="T36" fmla="*/ 3 w 60"/>
                <a:gd name="T37" fmla="*/ 11 h 121"/>
                <a:gd name="T38" fmla="*/ 2 w 60"/>
                <a:gd name="T39" fmla="*/ 11 h 121"/>
                <a:gd name="T40" fmla="*/ 2 w 60"/>
                <a:gd name="T41" fmla="*/ 11 h 121"/>
                <a:gd name="T42" fmla="*/ 1 w 60"/>
                <a:gd name="T43" fmla="*/ 11 h 121"/>
                <a:gd name="T44" fmla="*/ 1 w 60"/>
                <a:gd name="T45" fmla="*/ 11 h 121"/>
                <a:gd name="T46" fmla="*/ 0 w 60"/>
                <a:gd name="T47" fmla="*/ 10 h 121"/>
                <a:gd name="T48" fmla="*/ 0 w 60"/>
                <a:gd name="T49" fmla="*/ 10 h 121"/>
                <a:gd name="T50" fmla="*/ 0 w 60"/>
                <a:gd name="T51" fmla="*/ 10 h 121"/>
                <a:gd name="T52" fmla="*/ 0 w 60"/>
                <a:gd name="T53" fmla="*/ 9 h 121"/>
                <a:gd name="T54" fmla="*/ 0 w 60"/>
                <a:gd name="T55" fmla="*/ 9 h 121"/>
                <a:gd name="T56" fmla="*/ 0 w 60"/>
                <a:gd name="T57" fmla="*/ 9 h 121"/>
                <a:gd name="T58" fmla="*/ 1 w 60"/>
                <a:gd name="T59" fmla="*/ 8 h 121"/>
                <a:gd name="T60" fmla="*/ 1 w 60"/>
                <a:gd name="T61" fmla="*/ 7 h 121"/>
                <a:gd name="T62" fmla="*/ 1 w 60"/>
                <a:gd name="T63" fmla="*/ 6 h 121"/>
                <a:gd name="T64" fmla="*/ 2 w 60"/>
                <a:gd name="T65" fmla="*/ 5 h 121"/>
                <a:gd name="T66" fmla="*/ 2 w 60"/>
                <a:gd name="T67" fmla="*/ 5 h 121"/>
                <a:gd name="T68" fmla="*/ 2 w 60"/>
                <a:gd name="T69" fmla="*/ 4 h 121"/>
                <a:gd name="T70" fmla="*/ 2 w 60"/>
                <a:gd name="T71" fmla="*/ 3 h 121"/>
                <a:gd name="T72" fmla="*/ 2 w 60"/>
                <a:gd name="T73" fmla="*/ 3 h 121"/>
                <a:gd name="T74" fmla="*/ 2 w 60"/>
                <a:gd name="T75" fmla="*/ 2 h 121"/>
                <a:gd name="T76" fmla="*/ 2 w 60"/>
                <a:gd name="T77" fmla="*/ 1 h 121"/>
                <a:gd name="T78" fmla="*/ 2 w 60"/>
                <a:gd name="T79" fmla="*/ 1 h 121"/>
                <a:gd name="T80" fmla="*/ 2 w 60"/>
                <a:gd name="T81" fmla="*/ 1 h 121"/>
                <a:gd name="T82" fmla="*/ 2 w 60"/>
                <a:gd name="T83" fmla="*/ 0 h 121"/>
                <a:gd name="T84" fmla="*/ 2 w 60"/>
                <a:gd name="T85" fmla="*/ 0 h 121"/>
                <a:gd name="T86" fmla="*/ 4 w 60"/>
                <a:gd name="T87" fmla="*/ 0 h 121"/>
                <a:gd name="T88" fmla="*/ 4 w 60"/>
                <a:gd name="T89" fmla="*/ 0 h 1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0" h="121">
                  <a:moveTo>
                    <a:pt x="52" y="0"/>
                  </a:moveTo>
                  <a:lnTo>
                    <a:pt x="54" y="6"/>
                  </a:lnTo>
                  <a:lnTo>
                    <a:pt x="56" y="11"/>
                  </a:lnTo>
                  <a:lnTo>
                    <a:pt x="57" y="17"/>
                  </a:lnTo>
                  <a:lnTo>
                    <a:pt x="59" y="23"/>
                  </a:lnTo>
                  <a:lnTo>
                    <a:pt x="59" y="28"/>
                  </a:lnTo>
                  <a:lnTo>
                    <a:pt x="59" y="33"/>
                  </a:lnTo>
                  <a:lnTo>
                    <a:pt x="59" y="39"/>
                  </a:lnTo>
                  <a:lnTo>
                    <a:pt x="60" y="45"/>
                  </a:lnTo>
                  <a:lnTo>
                    <a:pt x="59" y="55"/>
                  </a:lnTo>
                  <a:lnTo>
                    <a:pt x="59" y="66"/>
                  </a:lnTo>
                  <a:lnTo>
                    <a:pt x="57" y="74"/>
                  </a:lnTo>
                  <a:lnTo>
                    <a:pt x="55" y="84"/>
                  </a:lnTo>
                  <a:lnTo>
                    <a:pt x="50" y="90"/>
                  </a:lnTo>
                  <a:lnTo>
                    <a:pt x="48" y="98"/>
                  </a:lnTo>
                  <a:lnTo>
                    <a:pt x="45" y="104"/>
                  </a:lnTo>
                  <a:lnTo>
                    <a:pt x="42" y="110"/>
                  </a:lnTo>
                  <a:lnTo>
                    <a:pt x="36" y="116"/>
                  </a:lnTo>
                  <a:lnTo>
                    <a:pt x="33" y="121"/>
                  </a:lnTo>
                  <a:lnTo>
                    <a:pt x="28" y="120"/>
                  </a:lnTo>
                  <a:lnTo>
                    <a:pt x="22" y="120"/>
                  </a:lnTo>
                  <a:lnTo>
                    <a:pt x="17" y="118"/>
                  </a:lnTo>
                  <a:lnTo>
                    <a:pt x="12" y="117"/>
                  </a:lnTo>
                  <a:lnTo>
                    <a:pt x="5" y="114"/>
                  </a:lnTo>
                  <a:lnTo>
                    <a:pt x="2" y="112"/>
                  </a:lnTo>
                  <a:lnTo>
                    <a:pt x="0" y="108"/>
                  </a:lnTo>
                  <a:lnTo>
                    <a:pt x="1" y="104"/>
                  </a:lnTo>
                  <a:lnTo>
                    <a:pt x="3" y="99"/>
                  </a:lnTo>
                  <a:lnTo>
                    <a:pt x="5" y="94"/>
                  </a:lnTo>
                  <a:lnTo>
                    <a:pt x="10" y="85"/>
                  </a:lnTo>
                  <a:lnTo>
                    <a:pt x="14" y="79"/>
                  </a:lnTo>
                  <a:lnTo>
                    <a:pt x="17" y="69"/>
                  </a:lnTo>
                  <a:lnTo>
                    <a:pt x="21" y="60"/>
                  </a:lnTo>
                  <a:lnTo>
                    <a:pt x="22" y="52"/>
                  </a:lnTo>
                  <a:lnTo>
                    <a:pt x="25" y="44"/>
                  </a:lnTo>
                  <a:lnTo>
                    <a:pt x="25" y="36"/>
                  </a:lnTo>
                  <a:lnTo>
                    <a:pt x="25" y="28"/>
                  </a:lnTo>
                  <a:lnTo>
                    <a:pt x="25" y="21"/>
                  </a:lnTo>
                  <a:lnTo>
                    <a:pt x="25" y="15"/>
                  </a:lnTo>
                  <a:lnTo>
                    <a:pt x="23" y="10"/>
                  </a:lnTo>
                  <a:lnTo>
                    <a:pt x="23" y="6"/>
                  </a:lnTo>
                  <a:lnTo>
                    <a:pt x="23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D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auto">
            <a:xfrm>
              <a:off x="3261" y="2041"/>
              <a:ext cx="9" cy="8"/>
            </a:xfrm>
            <a:custGeom>
              <a:avLst/>
              <a:gdLst>
                <a:gd name="T0" fmla="*/ 7 w 103"/>
                <a:gd name="T1" fmla="*/ 0 h 80"/>
                <a:gd name="T2" fmla="*/ 7 w 103"/>
                <a:gd name="T3" fmla="*/ 0 h 80"/>
                <a:gd name="T4" fmla="*/ 8 w 103"/>
                <a:gd name="T5" fmla="*/ 1 h 80"/>
                <a:gd name="T6" fmla="*/ 8 w 103"/>
                <a:gd name="T7" fmla="*/ 1 h 80"/>
                <a:gd name="T8" fmla="*/ 9 w 103"/>
                <a:gd name="T9" fmla="*/ 1 h 80"/>
                <a:gd name="T10" fmla="*/ 9 w 103"/>
                <a:gd name="T11" fmla="*/ 2 h 80"/>
                <a:gd name="T12" fmla="*/ 9 w 103"/>
                <a:gd name="T13" fmla="*/ 2 h 80"/>
                <a:gd name="T14" fmla="*/ 9 w 103"/>
                <a:gd name="T15" fmla="*/ 3 h 80"/>
                <a:gd name="T16" fmla="*/ 9 w 103"/>
                <a:gd name="T17" fmla="*/ 3 h 80"/>
                <a:gd name="T18" fmla="*/ 8 w 103"/>
                <a:gd name="T19" fmla="*/ 4 h 80"/>
                <a:gd name="T20" fmla="*/ 8 w 103"/>
                <a:gd name="T21" fmla="*/ 5 h 80"/>
                <a:gd name="T22" fmla="*/ 7 w 103"/>
                <a:gd name="T23" fmla="*/ 5 h 80"/>
                <a:gd name="T24" fmla="*/ 7 w 103"/>
                <a:gd name="T25" fmla="*/ 6 h 80"/>
                <a:gd name="T26" fmla="*/ 6 w 103"/>
                <a:gd name="T27" fmla="*/ 6 h 80"/>
                <a:gd name="T28" fmla="*/ 6 w 103"/>
                <a:gd name="T29" fmla="*/ 7 h 80"/>
                <a:gd name="T30" fmla="*/ 5 w 103"/>
                <a:gd name="T31" fmla="*/ 7 h 80"/>
                <a:gd name="T32" fmla="*/ 5 w 103"/>
                <a:gd name="T33" fmla="*/ 8 h 80"/>
                <a:gd name="T34" fmla="*/ 5 w 103"/>
                <a:gd name="T35" fmla="*/ 8 h 80"/>
                <a:gd name="T36" fmla="*/ 4 w 103"/>
                <a:gd name="T37" fmla="*/ 8 h 80"/>
                <a:gd name="T38" fmla="*/ 3 w 103"/>
                <a:gd name="T39" fmla="*/ 8 h 80"/>
                <a:gd name="T40" fmla="*/ 3 w 103"/>
                <a:gd name="T41" fmla="*/ 8 h 80"/>
                <a:gd name="T42" fmla="*/ 2 w 103"/>
                <a:gd name="T43" fmla="*/ 8 h 80"/>
                <a:gd name="T44" fmla="*/ 1 w 103"/>
                <a:gd name="T45" fmla="*/ 8 h 80"/>
                <a:gd name="T46" fmla="*/ 1 w 103"/>
                <a:gd name="T47" fmla="*/ 7 h 80"/>
                <a:gd name="T48" fmla="*/ 0 w 103"/>
                <a:gd name="T49" fmla="*/ 7 h 80"/>
                <a:gd name="T50" fmla="*/ 0 w 103"/>
                <a:gd name="T51" fmla="*/ 7 h 80"/>
                <a:gd name="T52" fmla="*/ 0 w 103"/>
                <a:gd name="T53" fmla="*/ 7 h 80"/>
                <a:gd name="T54" fmla="*/ 1 w 103"/>
                <a:gd name="T55" fmla="*/ 6 h 80"/>
                <a:gd name="T56" fmla="*/ 1 w 103"/>
                <a:gd name="T57" fmla="*/ 6 h 80"/>
                <a:gd name="T58" fmla="*/ 2 w 103"/>
                <a:gd name="T59" fmla="*/ 6 h 80"/>
                <a:gd name="T60" fmla="*/ 2 w 103"/>
                <a:gd name="T61" fmla="*/ 5 h 80"/>
                <a:gd name="T62" fmla="*/ 3 w 103"/>
                <a:gd name="T63" fmla="*/ 5 h 80"/>
                <a:gd name="T64" fmla="*/ 4 w 103"/>
                <a:gd name="T65" fmla="*/ 4 h 80"/>
                <a:gd name="T66" fmla="*/ 4 w 103"/>
                <a:gd name="T67" fmla="*/ 4 h 80"/>
                <a:gd name="T68" fmla="*/ 5 w 103"/>
                <a:gd name="T69" fmla="*/ 3 h 80"/>
                <a:gd name="T70" fmla="*/ 5 w 103"/>
                <a:gd name="T71" fmla="*/ 3 h 80"/>
                <a:gd name="T72" fmla="*/ 5 w 103"/>
                <a:gd name="T73" fmla="*/ 2 h 80"/>
                <a:gd name="T74" fmla="*/ 6 w 103"/>
                <a:gd name="T75" fmla="*/ 2 h 80"/>
                <a:gd name="T76" fmla="*/ 6 w 103"/>
                <a:gd name="T77" fmla="*/ 1 h 80"/>
                <a:gd name="T78" fmla="*/ 6 w 103"/>
                <a:gd name="T79" fmla="*/ 1 h 80"/>
                <a:gd name="T80" fmla="*/ 7 w 103"/>
                <a:gd name="T81" fmla="*/ 0 h 80"/>
                <a:gd name="T82" fmla="*/ 7 w 103"/>
                <a:gd name="T83" fmla="*/ 0 h 80"/>
                <a:gd name="T84" fmla="*/ 7 w 103"/>
                <a:gd name="T85" fmla="*/ 0 h 80"/>
                <a:gd name="T86" fmla="*/ 7 w 103"/>
                <a:gd name="T87" fmla="*/ 0 h 8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03" h="80">
                  <a:moveTo>
                    <a:pt x="78" y="0"/>
                  </a:moveTo>
                  <a:lnTo>
                    <a:pt x="83" y="2"/>
                  </a:lnTo>
                  <a:lnTo>
                    <a:pt x="89" y="5"/>
                  </a:lnTo>
                  <a:lnTo>
                    <a:pt x="93" y="9"/>
                  </a:lnTo>
                  <a:lnTo>
                    <a:pt x="100" y="12"/>
                  </a:lnTo>
                  <a:lnTo>
                    <a:pt x="101" y="16"/>
                  </a:lnTo>
                  <a:lnTo>
                    <a:pt x="103" y="20"/>
                  </a:lnTo>
                  <a:lnTo>
                    <a:pt x="103" y="27"/>
                  </a:lnTo>
                  <a:lnTo>
                    <a:pt x="100" y="33"/>
                  </a:lnTo>
                  <a:lnTo>
                    <a:pt x="96" y="39"/>
                  </a:lnTo>
                  <a:lnTo>
                    <a:pt x="91" y="46"/>
                  </a:lnTo>
                  <a:lnTo>
                    <a:pt x="85" y="53"/>
                  </a:lnTo>
                  <a:lnTo>
                    <a:pt x="81" y="59"/>
                  </a:lnTo>
                  <a:lnTo>
                    <a:pt x="74" y="64"/>
                  </a:lnTo>
                  <a:lnTo>
                    <a:pt x="69" y="70"/>
                  </a:lnTo>
                  <a:lnTo>
                    <a:pt x="62" y="74"/>
                  </a:lnTo>
                  <a:lnTo>
                    <a:pt x="58" y="77"/>
                  </a:lnTo>
                  <a:lnTo>
                    <a:pt x="52" y="79"/>
                  </a:lnTo>
                  <a:lnTo>
                    <a:pt x="45" y="80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24" y="77"/>
                  </a:lnTo>
                  <a:lnTo>
                    <a:pt x="16" y="75"/>
                  </a:lnTo>
                  <a:lnTo>
                    <a:pt x="8" y="72"/>
                  </a:lnTo>
                  <a:lnTo>
                    <a:pt x="2" y="71"/>
                  </a:lnTo>
                  <a:lnTo>
                    <a:pt x="0" y="68"/>
                  </a:lnTo>
                  <a:lnTo>
                    <a:pt x="4" y="65"/>
                  </a:lnTo>
                  <a:lnTo>
                    <a:pt x="8" y="63"/>
                  </a:lnTo>
                  <a:lnTo>
                    <a:pt x="13" y="61"/>
                  </a:lnTo>
                  <a:lnTo>
                    <a:pt x="18" y="57"/>
                  </a:lnTo>
                  <a:lnTo>
                    <a:pt x="26" y="54"/>
                  </a:lnTo>
                  <a:lnTo>
                    <a:pt x="33" y="48"/>
                  </a:lnTo>
                  <a:lnTo>
                    <a:pt x="41" y="44"/>
                  </a:lnTo>
                  <a:lnTo>
                    <a:pt x="46" y="39"/>
                  </a:lnTo>
                  <a:lnTo>
                    <a:pt x="53" y="34"/>
                  </a:lnTo>
                  <a:lnTo>
                    <a:pt x="56" y="28"/>
                  </a:lnTo>
                  <a:lnTo>
                    <a:pt x="61" y="22"/>
                  </a:lnTo>
                  <a:lnTo>
                    <a:pt x="64" y="17"/>
                  </a:lnTo>
                  <a:lnTo>
                    <a:pt x="70" y="11"/>
                  </a:lnTo>
                  <a:lnTo>
                    <a:pt x="72" y="5"/>
                  </a:lnTo>
                  <a:lnTo>
                    <a:pt x="75" y="2"/>
                  </a:lnTo>
                  <a:lnTo>
                    <a:pt x="77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Freeform 62"/>
            <p:cNvSpPr>
              <a:spLocks/>
            </p:cNvSpPr>
            <p:nvPr/>
          </p:nvSpPr>
          <p:spPr bwMode="auto">
            <a:xfrm>
              <a:off x="3267" y="2045"/>
              <a:ext cx="10" cy="10"/>
            </a:xfrm>
            <a:custGeom>
              <a:avLst/>
              <a:gdLst>
                <a:gd name="T0" fmla="*/ 2 w 111"/>
                <a:gd name="T1" fmla="*/ 0 h 114"/>
                <a:gd name="T2" fmla="*/ 3 w 111"/>
                <a:gd name="T3" fmla="*/ 1 h 114"/>
                <a:gd name="T4" fmla="*/ 3 w 111"/>
                <a:gd name="T5" fmla="*/ 2 h 114"/>
                <a:gd name="T6" fmla="*/ 4 w 111"/>
                <a:gd name="T7" fmla="*/ 3 h 114"/>
                <a:gd name="T8" fmla="*/ 4 w 111"/>
                <a:gd name="T9" fmla="*/ 4 h 114"/>
                <a:gd name="T10" fmla="*/ 5 w 111"/>
                <a:gd name="T11" fmla="*/ 4 h 114"/>
                <a:gd name="T12" fmla="*/ 7 w 111"/>
                <a:gd name="T13" fmla="*/ 2 h 114"/>
                <a:gd name="T14" fmla="*/ 8 w 111"/>
                <a:gd name="T15" fmla="*/ 2 h 114"/>
                <a:gd name="T16" fmla="*/ 9 w 111"/>
                <a:gd name="T17" fmla="*/ 1 h 114"/>
                <a:gd name="T18" fmla="*/ 10 w 111"/>
                <a:gd name="T19" fmla="*/ 2 h 114"/>
                <a:gd name="T20" fmla="*/ 10 w 111"/>
                <a:gd name="T21" fmla="*/ 2 h 114"/>
                <a:gd name="T22" fmla="*/ 9 w 111"/>
                <a:gd name="T23" fmla="*/ 4 h 114"/>
                <a:gd name="T24" fmla="*/ 9 w 111"/>
                <a:gd name="T25" fmla="*/ 5 h 114"/>
                <a:gd name="T26" fmla="*/ 8 w 111"/>
                <a:gd name="T27" fmla="*/ 6 h 114"/>
                <a:gd name="T28" fmla="*/ 7 w 111"/>
                <a:gd name="T29" fmla="*/ 6 h 114"/>
                <a:gd name="T30" fmla="*/ 7 w 111"/>
                <a:gd name="T31" fmla="*/ 7 h 114"/>
                <a:gd name="T32" fmla="*/ 6 w 111"/>
                <a:gd name="T33" fmla="*/ 8 h 114"/>
                <a:gd name="T34" fmla="*/ 5 w 111"/>
                <a:gd name="T35" fmla="*/ 9 h 114"/>
                <a:gd name="T36" fmla="*/ 4 w 111"/>
                <a:gd name="T37" fmla="*/ 10 h 114"/>
                <a:gd name="T38" fmla="*/ 3 w 111"/>
                <a:gd name="T39" fmla="*/ 10 h 114"/>
                <a:gd name="T40" fmla="*/ 2 w 111"/>
                <a:gd name="T41" fmla="*/ 9 h 114"/>
                <a:gd name="T42" fmla="*/ 2 w 111"/>
                <a:gd name="T43" fmla="*/ 8 h 114"/>
                <a:gd name="T44" fmla="*/ 1 w 111"/>
                <a:gd name="T45" fmla="*/ 6 h 114"/>
                <a:gd name="T46" fmla="*/ 1 w 111"/>
                <a:gd name="T47" fmla="*/ 5 h 114"/>
                <a:gd name="T48" fmla="*/ 1 w 111"/>
                <a:gd name="T49" fmla="*/ 4 h 114"/>
                <a:gd name="T50" fmla="*/ 0 w 111"/>
                <a:gd name="T51" fmla="*/ 3 h 114"/>
                <a:gd name="T52" fmla="*/ 0 w 111"/>
                <a:gd name="T53" fmla="*/ 3 h 114"/>
                <a:gd name="T54" fmla="*/ 0 w 111"/>
                <a:gd name="T55" fmla="*/ 2 h 114"/>
                <a:gd name="T56" fmla="*/ 1 w 111"/>
                <a:gd name="T57" fmla="*/ 2 h 114"/>
                <a:gd name="T58" fmla="*/ 2 w 111"/>
                <a:gd name="T59" fmla="*/ 1 h 114"/>
                <a:gd name="T60" fmla="*/ 2 w 111"/>
                <a:gd name="T61" fmla="*/ 0 h 114"/>
                <a:gd name="T62" fmla="*/ 2 w 111"/>
                <a:gd name="T63" fmla="*/ 0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11" h="114">
                  <a:moveTo>
                    <a:pt x="26" y="0"/>
                  </a:moveTo>
                  <a:lnTo>
                    <a:pt x="26" y="5"/>
                  </a:lnTo>
                  <a:lnTo>
                    <a:pt x="28" y="10"/>
                  </a:lnTo>
                  <a:lnTo>
                    <a:pt x="29" y="16"/>
                  </a:lnTo>
                  <a:lnTo>
                    <a:pt x="30" y="20"/>
                  </a:lnTo>
                  <a:lnTo>
                    <a:pt x="33" y="27"/>
                  </a:lnTo>
                  <a:lnTo>
                    <a:pt x="37" y="35"/>
                  </a:lnTo>
                  <a:lnTo>
                    <a:pt x="39" y="39"/>
                  </a:lnTo>
                  <a:lnTo>
                    <a:pt x="44" y="43"/>
                  </a:lnTo>
                  <a:lnTo>
                    <a:pt x="48" y="45"/>
                  </a:lnTo>
                  <a:lnTo>
                    <a:pt x="52" y="45"/>
                  </a:lnTo>
                  <a:lnTo>
                    <a:pt x="60" y="40"/>
                  </a:lnTo>
                  <a:lnTo>
                    <a:pt x="68" y="34"/>
                  </a:lnTo>
                  <a:lnTo>
                    <a:pt x="77" y="25"/>
                  </a:lnTo>
                  <a:lnTo>
                    <a:pt x="87" y="21"/>
                  </a:lnTo>
                  <a:lnTo>
                    <a:pt x="91" y="18"/>
                  </a:lnTo>
                  <a:lnTo>
                    <a:pt x="95" y="17"/>
                  </a:lnTo>
                  <a:lnTo>
                    <a:pt x="101" y="17"/>
                  </a:lnTo>
                  <a:lnTo>
                    <a:pt x="105" y="17"/>
                  </a:lnTo>
                  <a:lnTo>
                    <a:pt x="108" y="18"/>
                  </a:lnTo>
                  <a:lnTo>
                    <a:pt x="111" y="22"/>
                  </a:lnTo>
                  <a:lnTo>
                    <a:pt x="111" y="26"/>
                  </a:lnTo>
                  <a:lnTo>
                    <a:pt x="110" y="34"/>
                  </a:lnTo>
                  <a:lnTo>
                    <a:pt x="105" y="40"/>
                  </a:lnTo>
                  <a:lnTo>
                    <a:pt x="100" y="49"/>
                  </a:lnTo>
                  <a:lnTo>
                    <a:pt x="95" y="53"/>
                  </a:lnTo>
                  <a:lnTo>
                    <a:pt x="93" y="58"/>
                  </a:lnTo>
                  <a:lnTo>
                    <a:pt x="90" y="63"/>
                  </a:lnTo>
                  <a:lnTo>
                    <a:pt x="87" y="67"/>
                  </a:lnTo>
                  <a:lnTo>
                    <a:pt x="82" y="71"/>
                  </a:lnTo>
                  <a:lnTo>
                    <a:pt x="79" y="76"/>
                  </a:lnTo>
                  <a:lnTo>
                    <a:pt x="75" y="81"/>
                  </a:lnTo>
                  <a:lnTo>
                    <a:pt x="72" y="85"/>
                  </a:lnTo>
                  <a:lnTo>
                    <a:pt x="65" y="93"/>
                  </a:lnTo>
                  <a:lnTo>
                    <a:pt x="59" y="100"/>
                  </a:lnTo>
                  <a:lnTo>
                    <a:pt x="52" y="106"/>
                  </a:lnTo>
                  <a:lnTo>
                    <a:pt x="47" y="110"/>
                  </a:lnTo>
                  <a:lnTo>
                    <a:pt x="41" y="112"/>
                  </a:lnTo>
                  <a:lnTo>
                    <a:pt x="36" y="114"/>
                  </a:lnTo>
                  <a:lnTo>
                    <a:pt x="28" y="112"/>
                  </a:lnTo>
                  <a:lnTo>
                    <a:pt x="22" y="109"/>
                  </a:lnTo>
                  <a:lnTo>
                    <a:pt x="21" y="103"/>
                  </a:lnTo>
                  <a:lnTo>
                    <a:pt x="20" y="97"/>
                  </a:lnTo>
                  <a:lnTo>
                    <a:pt x="18" y="89"/>
                  </a:lnTo>
                  <a:lnTo>
                    <a:pt x="17" y="81"/>
                  </a:lnTo>
                  <a:lnTo>
                    <a:pt x="15" y="73"/>
                  </a:lnTo>
                  <a:lnTo>
                    <a:pt x="14" y="63"/>
                  </a:lnTo>
                  <a:lnTo>
                    <a:pt x="13" y="55"/>
                  </a:lnTo>
                  <a:lnTo>
                    <a:pt x="12" y="50"/>
                  </a:lnTo>
                  <a:lnTo>
                    <a:pt x="9" y="45"/>
                  </a:lnTo>
                  <a:lnTo>
                    <a:pt x="7" y="40"/>
                  </a:lnTo>
                  <a:lnTo>
                    <a:pt x="4" y="36"/>
                  </a:lnTo>
                  <a:lnTo>
                    <a:pt x="2" y="35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" y="25"/>
                  </a:lnTo>
                  <a:lnTo>
                    <a:pt x="4" y="23"/>
                  </a:lnTo>
                  <a:lnTo>
                    <a:pt x="8" y="18"/>
                  </a:lnTo>
                  <a:lnTo>
                    <a:pt x="13" y="16"/>
                  </a:lnTo>
                  <a:lnTo>
                    <a:pt x="17" y="10"/>
                  </a:lnTo>
                  <a:lnTo>
                    <a:pt x="21" y="8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auto">
            <a:xfrm>
              <a:off x="3277" y="2058"/>
              <a:ext cx="10" cy="7"/>
            </a:xfrm>
            <a:custGeom>
              <a:avLst/>
              <a:gdLst>
                <a:gd name="T0" fmla="*/ 0 w 114"/>
                <a:gd name="T1" fmla="*/ 4 h 81"/>
                <a:gd name="T2" fmla="*/ 1 w 114"/>
                <a:gd name="T3" fmla="*/ 4 h 81"/>
                <a:gd name="T4" fmla="*/ 2 w 114"/>
                <a:gd name="T5" fmla="*/ 3 h 81"/>
                <a:gd name="T6" fmla="*/ 3 w 114"/>
                <a:gd name="T7" fmla="*/ 3 h 81"/>
                <a:gd name="T8" fmla="*/ 4 w 114"/>
                <a:gd name="T9" fmla="*/ 3 h 81"/>
                <a:gd name="T10" fmla="*/ 4 w 114"/>
                <a:gd name="T11" fmla="*/ 2 h 81"/>
                <a:gd name="T12" fmla="*/ 5 w 114"/>
                <a:gd name="T13" fmla="*/ 2 h 81"/>
                <a:gd name="T14" fmla="*/ 5 w 114"/>
                <a:gd name="T15" fmla="*/ 2 h 81"/>
                <a:gd name="T16" fmla="*/ 6 w 114"/>
                <a:gd name="T17" fmla="*/ 1 h 81"/>
                <a:gd name="T18" fmla="*/ 6 w 114"/>
                <a:gd name="T19" fmla="*/ 1 h 81"/>
                <a:gd name="T20" fmla="*/ 7 w 114"/>
                <a:gd name="T21" fmla="*/ 1 h 81"/>
                <a:gd name="T22" fmla="*/ 7 w 114"/>
                <a:gd name="T23" fmla="*/ 1 h 81"/>
                <a:gd name="T24" fmla="*/ 8 w 114"/>
                <a:gd name="T25" fmla="*/ 0 h 81"/>
                <a:gd name="T26" fmla="*/ 8 w 114"/>
                <a:gd name="T27" fmla="*/ 0 h 81"/>
                <a:gd name="T28" fmla="*/ 9 w 114"/>
                <a:gd name="T29" fmla="*/ 0 h 81"/>
                <a:gd name="T30" fmla="*/ 9 w 114"/>
                <a:gd name="T31" fmla="*/ 1 h 81"/>
                <a:gd name="T32" fmla="*/ 10 w 114"/>
                <a:gd name="T33" fmla="*/ 1 h 81"/>
                <a:gd name="T34" fmla="*/ 10 w 114"/>
                <a:gd name="T35" fmla="*/ 2 h 81"/>
                <a:gd name="T36" fmla="*/ 10 w 114"/>
                <a:gd name="T37" fmla="*/ 2 h 81"/>
                <a:gd name="T38" fmla="*/ 10 w 114"/>
                <a:gd name="T39" fmla="*/ 3 h 81"/>
                <a:gd name="T40" fmla="*/ 9 w 114"/>
                <a:gd name="T41" fmla="*/ 3 h 81"/>
                <a:gd name="T42" fmla="*/ 9 w 114"/>
                <a:gd name="T43" fmla="*/ 4 h 81"/>
                <a:gd name="T44" fmla="*/ 9 w 114"/>
                <a:gd name="T45" fmla="*/ 4 h 81"/>
                <a:gd name="T46" fmla="*/ 8 w 114"/>
                <a:gd name="T47" fmla="*/ 4 h 81"/>
                <a:gd name="T48" fmla="*/ 7 w 114"/>
                <a:gd name="T49" fmla="*/ 5 h 81"/>
                <a:gd name="T50" fmla="*/ 7 w 114"/>
                <a:gd name="T51" fmla="*/ 5 h 81"/>
                <a:gd name="T52" fmla="*/ 6 w 114"/>
                <a:gd name="T53" fmla="*/ 5 h 81"/>
                <a:gd name="T54" fmla="*/ 5 w 114"/>
                <a:gd name="T55" fmla="*/ 6 h 81"/>
                <a:gd name="T56" fmla="*/ 5 w 114"/>
                <a:gd name="T57" fmla="*/ 6 h 81"/>
                <a:gd name="T58" fmla="*/ 4 w 114"/>
                <a:gd name="T59" fmla="*/ 6 h 81"/>
                <a:gd name="T60" fmla="*/ 3 w 114"/>
                <a:gd name="T61" fmla="*/ 6 h 81"/>
                <a:gd name="T62" fmla="*/ 3 w 114"/>
                <a:gd name="T63" fmla="*/ 7 h 81"/>
                <a:gd name="T64" fmla="*/ 2 w 114"/>
                <a:gd name="T65" fmla="*/ 7 h 81"/>
                <a:gd name="T66" fmla="*/ 1 w 114"/>
                <a:gd name="T67" fmla="*/ 7 h 81"/>
                <a:gd name="T68" fmla="*/ 1 w 114"/>
                <a:gd name="T69" fmla="*/ 7 h 81"/>
                <a:gd name="T70" fmla="*/ 0 w 114"/>
                <a:gd name="T71" fmla="*/ 6 h 81"/>
                <a:gd name="T72" fmla="*/ 0 w 114"/>
                <a:gd name="T73" fmla="*/ 6 h 81"/>
                <a:gd name="T74" fmla="*/ 0 w 114"/>
                <a:gd name="T75" fmla="*/ 5 h 81"/>
                <a:gd name="T76" fmla="*/ 0 w 114"/>
                <a:gd name="T77" fmla="*/ 5 h 81"/>
                <a:gd name="T78" fmla="*/ 0 w 114"/>
                <a:gd name="T79" fmla="*/ 4 h 81"/>
                <a:gd name="T80" fmla="*/ 0 w 114"/>
                <a:gd name="T81" fmla="*/ 4 h 81"/>
                <a:gd name="T82" fmla="*/ 0 w 114"/>
                <a:gd name="T83" fmla="*/ 4 h 8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14" h="81">
                  <a:moveTo>
                    <a:pt x="5" y="45"/>
                  </a:moveTo>
                  <a:lnTo>
                    <a:pt x="14" y="43"/>
                  </a:lnTo>
                  <a:lnTo>
                    <a:pt x="23" y="40"/>
                  </a:lnTo>
                  <a:lnTo>
                    <a:pt x="31" y="36"/>
                  </a:lnTo>
                  <a:lnTo>
                    <a:pt x="40" y="32"/>
                  </a:lnTo>
                  <a:lnTo>
                    <a:pt x="46" y="27"/>
                  </a:lnTo>
                  <a:lnTo>
                    <a:pt x="54" y="24"/>
                  </a:lnTo>
                  <a:lnTo>
                    <a:pt x="61" y="20"/>
                  </a:lnTo>
                  <a:lnTo>
                    <a:pt x="69" y="16"/>
                  </a:lnTo>
                  <a:lnTo>
                    <a:pt x="73" y="12"/>
                  </a:lnTo>
                  <a:lnTo>
                    <a:pt x="79" y="8"/>
                  </a:lnTo>
                  <a:lnTo>
                    <a:pt x="84" y="6"/>
                  </a:lnTo>
                  <a:lnTo>
                    <a:pt x="89" y="3"/>
                  </a:lnTo>
                  <a:lnTo>
                    <a:pt x="96" y="0"/>
                  </a:lnTo>
                  <a:lnTo>
                    <a:pt x="101" y="1"/>
                  </a:lnTo>
                  <a:lnTo>
                    <a:pt x="108" y="6"/>
                  </a:lnTo>
                  <a:lnTo>
                    <a:pt x="114" y="14"/>
                  </a:lnTo>
                  <a:lnTo>
                    <a:pt x="114" y="20"/>
                  </a:lnTo>
                  <a:lnTo>
                    <a:pt x="114" y="24"/>
                  </a:lnTo>
                  <a:lnTo>
                    <a:pt x="112" y="30"/>
                  </a:lnTo>
                  <a:lnTo>
                    <a:pt x="108" y="36"/>
                  </a:lnTo>
                  <a:lnTo>
                    <a:pt x="103" y="41"/>
                  </a:lnTo>
                  <a:lnTo>
                    <a:pt x="98" y="45"/>
                  </a:lnTo>
                  <a:lnTo>
                    <a:pt x="90" y="50"/>
                  </a:lnTo>
                  <a:lnTo>
                    <a:pt x="84" y="53"/>
                  </a:lnTo>
                  <a:lnTo>
                    <a:pt x="76" y="56"/>
                  </a:lnTo>
                  <a:lnTo>
                    <a:pt x="69" y="60"/>
                  </a:lnTo>
                  <a:lnTo>
                    <a:pt x="60" y="64"/>
                  </a:lnTo>
                  <a:lnTo>
                    <a:pt x="53" y="69"/>
                  </a:lnTo>
                  <a:lnTo>
                    <a:pt x="44" y="71"/>
                  </a:lnTo>
                  <a:lnTo>
                    <a:pt x="36" y="75"/>
                  </a:lnTo>
                  <a:lnTo>
                    <a:pt x="30" y="78"/>
                  </a:lnTo>
                  <a:lnTo>
                    <a:pt x="26" y="81"/>
                  </a:lnTo>
                  <a:lnTo>
                    <a:pt x="17" y="81"/>
                  </a:lnTo>
                  <a:lnTo>
                    <a:pt x="7" y="78"/>
                  </a:lnTo>
                  <a:lnTo>
                    <a:pt x="3" y="72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7"/>
                  </a:lnTo>
                  <a:lnTo>
                    <a:pt x="3" y="49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auto">
            <a:xfrm>
              <a:off x="3279" y="2061"/>
              <a:ext cx="12" cy="12"/>
            </a:xfrm>
            <a:custGeom>
              <a:avLst/>
              <a:gdLst>
                <a:gd name="T0" fmla="*/ 1 w 134"/>
                <a:gd name="T1" fmla="*/ 3 h 141"/>
                <a:gd name="T2" fmla="*/ 1 w 134"/>
                <a:gd name="T3" fmla="*/ 4 h 141"/>
                <a:gd name="T4" fmla="*/ 1 w 134"/>
                <a:gd name="T5" fmla="*/ 5 h 141"/>
                <a:gd name="T6" fmla="*/ 1 w 134"/>
                <a:gd name="T7" fmla="*/ 6 h 141"/>
                <a:gd name="T8" fmla="*/ 0 w 134"/>
                <a:gd name="T9" fmla="*/ 7 h 141"/>
                <a:gd name="T10" fmla="*/ 0 w 134"/>
                <a:gd name="T11" fmla="*/ 9 h 141"/>
                <a:gd name="T12" fmla="*/ 0 w 134"/>
                <a:gd name="T13" fmla="*/ 10 h 141"/>
                <a:gd name="T14" fmla="*/ 0 w 134"/>
                <a:gd name="T15" fmla="*/ 11 h 141"/>
                <a:gd name="T16" fmla="*/ 1 w 134"/>
                <a:gd name="T17" fmla="*/ 12 h 141"/>
                <a:gd name="T18" fmla="*/ 2 w 134"/>
                <a:gd name="T19" fmla="*/ 12 h 141"/>
                <a:gd name="T20" fmla="*/ 3 w 134"/>
                <a:gd name="T21" fmla="*/ 12 h 141"/>
                <a:gd name="T22" fmla="*/ 4 w 134"/>
                <a:gd name="T23" fmla="*/ 11 h 141"/>
                <a:gd name="T24" fmla="*/ 6 w 134"/>
                <a:gd name="T25" fmla="*/ 10 h 141"/>
                <a:gd name="T26" fmla="*/ 7 w 134"/>
                <a:gd name="T27" fmla="*/ 10 h 141"/>
                <a:gd name="T28" fmla="*/ 9 w 134"/>
                <a:gd name="T29" fmla="*/ 9 h 141"/>
                <a:gd name="T30" fmla="*/ 10 w 134"/>
                <a:gd name="T31" fmla="*/ 8 h 141"/>
                <a:gd name="T32" fmla="*/ 11 w 134"/>
                <a:gd name="T33" fmla="*/ 7 h 141"/>
                <a:gd name="T34" fmla="*/ 12 w 134"/>
                <a:gd name="T35" fmla="*/ 7 h 141"/>
                <a:gd name="T36" fmla="*/ 12 w 134"/>
                <a:gd name="T37" fmla="*/ 6 h 141"/>
                <a:gd name="T38" fmla="*/ 12 w 134"/>
                <a:gd name="T39" fmla="*/ 5 h 141"/>
                <a:gd name="T40" fmla="*/ 11 w 134"/>
                <a:gd name="T41" fmla="*/ 4 h 141"/>
                <a:gd name="T42" fmla="*/ 10 w 134"/>
                <a:gd name="T43" fmla="*/ 4 h 141"/>
                <a:gd name="T44" fmla="*/ 9 w 134"/>
                <a:gd name="T45" fmla="*/ 5 h 141"/>
                <a:gd name="T46" fmla="*/ 7 w 134"/>
                <a:gd name="T47" fmla="*/ 5 h 141"/>
                <a:gd name="T48" fmla="*/ 6 w 134"/>
                <a:gd name="T49" fmla="*/ 5 h 141"/>
                <a:gd name="T50" fmla="*/ 5 w 134"/>
                <a:gd name="T51" fmla="*/ 5 h 141"/>
                <a:gd name="T52" fmla="*/ 5 w 134"/>
                <a:gd name="T53" fmla="*/ 4 h 141"/>
                <a:gd name="T54" fmla="*/ 6 w 134"/>
                <a:gd name="T55" fmla="*/ 3 h 141"/>
                <a:gd name="T56" fmla="*/ 6 w 134"/>
                <a:gd name="T57" fmla="*/ 2 h 141"/>
                <a:gd name="T58" fmla="*/ 6 w 134"/>
                <a:gd name="T59" fmla="*/ 1 h 141"/>
                <a:gd name="T60" fmla="*/ 6 w 134"/>
                <a:gd name="T61" fmla="*/ 0 h 141"/>
                <a:gd name="T62" fmla="*/ 6 w 134"/>
                <a:gd name="T63" fmla="*/ 0 h 141"/>
                <a:gd name="T64" fmla="*/ 4 w 134"/>
                <a:gd name="T65" fmla="*/ 1 h 141"/>
                <a:gd name="T66" fmla="*/ 3 w 134"/>
                <a:gd name="T67" fmla="*/ 2 h 141"/>
                <a:gd name="T68" fmla="*/ 2 w 134"/>
                <a:gd name="T69" fmla="*/ 3 h 141"/>
                <a:gd name="T70" fmla="*/ 2 w 134"/>
                <a:gd name="T71" fmla="*/ 3 h 1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4" h="141">
                  <a:moveTo>
                    <a:pt x="18" y="34"/>
                  </a:moveTo>
                  <a:lnTo>
                    <a:pt x="16" y="39"/>
                  </a:lnTo>
                  <a:lnTo>
                    <a:pt x="15" y="44"/>
                  </a:lnTo>
                  <a:lnTo>
                    <a:pt x="14" y="50"/>
                  </a:lnTo>
                  <a:lnTo>
                    <a:pt x="13" y="56"/>
                  </a:lnTo>
                  <a:lnTo>
                    <a:pt x="11" y="62"/>
                  </a:lnTo>
                  <a:lnTo>
                    <a:pt x="10" y="67"/>
                  </a:lnTo>
                  <a:lnTo>
                    <a:pt x="8" y="73"/>
                  </a:lnTo>
                  <a:lnTo>
                    <a:pt x="6" y="79"/>
                  </a:lnTo>
                  <a:lnTo>
                    <a:pt x="4" y="88"/>
                  </a:lnTo>
                  <a:lnTo>
                    <a:pt x="2" y="98"/>
                  </a:lnTo>
                  <a:lnTo>
                    <a:pt x="0" y="107"/>
                  </a:lnTo>
                  <a:lnTo>
                    <a:pt x="1" y="114"/>
                  </a:lnTo>
                  <a:lnTo>
                    <a:pt x="1" y="121"/>
                  </a:lnTo>
                  <a:lnTo>
                    <a:pt x="3" y="126"/>
                  </a:lnTo>
                  <a:lnTo>
                    <a:pt x="5" y="131"/>
                  </a:lnTo>
                  <a:lnTo>
                    <a:pt x="11" y="136"/>
                  </a:lnTo>
                  <a:lnTo>
                    <a:pt x="14" y="139"/>
                  </a:lnTo>
                  <a:lnTo>
                    <a:pt x="20" y="141"/>
                  </a:lnTo>
                  <a:lnTo>
                    <a:pt x="26" y="141"/>
                  </a:lnTo>
                  <a:lnTo>
                    <a:pt x="34" y="141"/>
                  </a:lnTo>
                  <a:lnTo>
                    <a:pt x="38" y="138"/>
                  </a:lnTo>
                  <a:lnTo>
                    <a:pt x="43" y="136"/>
                  </a:lnTo>
                  <a:lnTo>
                    <a:pt x="49" y="132"/>
                  </a:lnTo>
                  <a:lnTo>
                    <a:pt x="57" y="128"/>
                  </a:lnTo>
                  <a:lnTo>
                    <a:pt x="62" y="123"/>
                  </a:lnTo>
                  <a:lnTo>
                    <a:pt x="71" y="120"/>
                  </a:lnTo>
                  <a:lnTo>
                    <a:pt x="78" y="114"/>
                  </a:lnTo>
                  <a:lnTo>
                    <a:pt x="88" y="110"/>
                  </a:lnTo>
                  <a:lnTo>
                    <a:pt x="95" y="105"/>
                  </a:lnTo>
                  <a:lnTo>
                    <a:pt x="102" y="99"/>
                  </a:lnTo>
                  <a:lnTo>
                    <a:pt x="108" y="94"/>
                  </a:lnTo>
                  <a:lnTo>
                    <a:pt x="115" y="90"/>
                  </a:lnTo>
                  <a:lnTo>
                    <a:pt x="120" y="84"/>
                  </a:lnTo>
                  <a:lnTo>
                    <a:pt x="126" y="80"/>
                  </a:lnTo>
                  <a:lnTo>
                    <a:pt x="129" y="77"/>
                  </a:lnTo>
                  <a:lnTo>
                    <a:pt x="132" y="74"/>
                  </a:lnTo>
                  <a:lnTo>
                    <a:pt x="134" y="67"/>
                  </a:lnTo>
                  <a:lnTo>
                    <a:pt x="134" y="63"/>
                  </a:lnTo>
                  <a:lnTo>
                    <a:pt x="134" y="58"/>
                  </a:lnTo>
                  <a:lnTo>
                    <a:pt x="133" y="56"/>
                  </a:lnTo>
                  <a:lnTo>
                    <a:pt x="127" y="51"/>
                  </a:lnTo>
                  <a:lnTo>
                    <a:pt x="118" y="52"/>
                  </a:lnTo>
                  <a:lnTo>
                    <a:pt x="112" y="52"/>
                  </a:lnTo>
                  <a:lnTo>
                    <a:pt x="104" y="54"/>
                  </a:lnTo>
                  <a:lnTo>
                    <a:pt x="96" y="56"/>
                  </a:lnTo>
                  <a:lnTo>
                    <a:pt x="88" y="58"/>
                  </a:lnTo>
                  <a:lnTo>
                    <a:pt x="78" y="59"/>
                  </a:lnTo>
                  <a:lnTo>
                    <a:pt x="72" y="62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58"/>
                  </a:lnTo>
                  <a:lnTo>
                    <a:pt x="60" y="55"/>
                  </a:lnTo>
                  <a:lnTo>
                    <a:pt x="60" y="49"/>
                  </a:lnTo>
                  <a:lnTo>
                    <a:pt x="61" y="44"/>
                  </a:lnTo>
                  <a:lnTo>
                    <a:pt x="62" y="38"/>
                  </a:lnTo>
                  <a:lnTo>
                    <a:pt x="64" y="32"/>
                  </a:lnTo>
                  <a:lnTo>
                    <a:pt x="67" y="26"/>
                  </a:lnTo>
                  <a:lnTo>
                    <a:pt x="69" y="22"/>
                  </a:lnTo>
                  <a:lnTo>
                    <a:pt x="69" y="12"/>
                  </a:lnTo>
                  <a:lnTo>
                    <a:pt x="71" y="5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3" y="2"/>
                  </a:lnTo>
                  <a:lnTo>
                    <a:pt x="57" y="6"/>
                  </a:lnTo>
                  <a:lnTo>
                    <a:pt x="48" y="11"/>
                  </a:lnTo>
                  <a:lnTo>
                    <a:pt x="41" y="18"/>
                  </a:lnTo>
                  <a:lnTo>
                    <a:pt x="32" y="22"/>
                  </a:lnTo>
                  <a:lnTo>
                    <a:pt x="25" y="28"/>
                  </a:lnTo>
                  <a:lnTo>
                    <a:pt x="19" y="32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auto">
            <a:xfrm>
              <a:off x="3284" y="2084"/>
              <a:ext cx="11" cy="7"/>
            </a:xfrm>
            <a:custGeom>
              <a:avLst/>
              <a:gdLst>
                <a:gd name="T0" fmla="*/ 1 w 128"/>
                <a:gd name="T1" fmla="*/ 0 h 84"/>
                <a:gd name="T2" fmla="*/ 0 w 128"/>
                <a:gd name="T3" fmla="*/ 0 h 84"/>
                <a:gd name="T4" fmla="*/ 0 w 128"/>
                <a:gd name="T5" fmla="*/ 1 h 84"/>
                <a:gd name="T6" fmla="*/ 0 w 128"/>
                <a:gd name="T7" fmla="*/ 1 h 84"/>
                <a:gd name="T8" fmla="*/ 0 w 128"/>
                <a:gd name="T9" fmla="*/ 2 h 84"/>
                <a:gd name="T10" fmla="*/ 0 w 128"/>
                <a:gd name="T11" fmla="*/ 2 h 84"/>
                <a:gd name="T12" fmla="*/ 0 w 128"/>
                <a:gd name="T13" fmla="*/ 3 h 84"/>
                <a:gd name="T14" fmla="*/ 0 w 128"/>
                <a:gd name="T15" fmla="*/ 3 h 84"/>
                <a:gd name="T16" fmla="*/ 1 w 128"/>
                <a:gd name="T17" fmla="*/ 4 h 84"/>
                <a:gd name="T18" fmla="*/ 1 w 128"/>
                <a:gd name="T19" fmla="*/ 4 h 84"/>
                <a:gd name="T20" fmla="*/ 1 w 128"/>
                <a:gd name="T21" fmla="*/ 4 h 84"/>
                <a:gd name="T22" fmla="*/ 2 w 128"/>
                <a:gd name="T23" fmla="*/ 4 h 84"/>
                <a:gd name="T24" fmla="*/ 2 w 128"/>
                <a:gd name="T25" fmla="*/ 5 h 84"/>
                <a:gd name="T26" fmla="*/ 3 w 128"/>
                <a:gd name="T27" fmla="*/ 5 h 84"/>
                <a:gd name="T28" fmla="*/ 4 w 128"/>
                <a:gd name="T29" fmla="*/ 5 h 84"/>
                <a:gd name="T30" fmla="*/ 4 w 128"/>
                <a:gd name="T31" fmla="*/ 5 h 84"/>
                <a:gd name="T32" fmla="*/ 5 w 128"/>
                <a:gd name="T33" fmla="*/ 5 h 84"/>
                <a:gd name="T34" fmla="*/ 5 w 128"/>
                <a:gd name="T35" fmla="*/ 5 h 84"/>
                <a:gd name="T36" fmla="*/ 5 w 128"/>
                <a:gd name="T37" fmla="*/ 5 h 84"/>
                <a:gd name="T38" fmla="*/ 6 w 128"/>
                <a:gd name="T39" fmla="*/ 5 h 84"/>
                <a:gd name="T40" fmla="*/ 6 w 128"/>
                <a:gd name="T41" fmla="*/ 6 h 84"/>
                <a:gd name="T42" fmla="*/ 6 w 128"/>
                <a:gd name="T43" fmla="*/ 6 h 84"/>
                <a:gd name="T44" fmla="*/ 6 w 128"/>
                <a:gd name="T45" fmla="*/ 7 h 84"/>
                <a:gd name="T46" fmla="*/ 6 w 128"/>
                <a:gd name="T47" fmla="*/ 7 h 84"/>
                <a:gd name="T48" fmla="*/ 7 w 128"/>
                <a:gd name="T49" fmla="*/ 7 h 84"/>
                <a:gd name="T50" fmla="*/ 7 w 128"/>
                <a:gd name="T51" fmla="*/ 7 h 84"/>
                <a:gd name="T52" fmla="*/ 7 w 128"/>
                <a:gd name="T53" fmla="*/ 7 h 84"/>
                <a:gd name="T54" fmla="*/ 8 w 128"/>
                <a:gd name="T55" fmla="*/ 7 h 84"/>
                <a:gd name="T56" fmla="*/ 9 w 128"/>
                <a:gd name="T57" fmla="*/ 7 h 84"/>
                <a:gd name="T58" fmla="*/ 9 w 128"/>
                <a:gd name="T59" fmla="*/ 7 h 84"/>
                <a:gd name="T60" fmla="*/ 10 w 128"/>
                <a:gd name="T61" fmla="*/ 7 h 84"/>
                <a:gd name="T62" fmla="*/ 11 w 128"/>
                <a:gd name="T63" fmla="*/ 6 h 84"/>
                <a:gd name="T64" fmla="*/ 11 w 128"/>
                <a:gd name="T65" fmla="*/ 6 h 84"/>
                <a:gd name="T66" fmla="*/ 11 w 128"/>
                <a:gd name="T67" fmla="*/ 6 h 84"/>
                <a:gd name="T68" fmla="*/ 11 w 128"/>
                <a:gd name="T69" fmla="*/ 6 h 84"/>
                <a:gd name="T70" fmla="*/ 10 w 128"/>
                <a:gd name="T71" fmla="*/ 5 h 84"/>
                <a:gd name="T72" fmla="*/ 10 w 128"/>
                <a:gd name="T73" fmla="*/ 5 h 84"/>
                <a:gd name="T74" fmla="*/ 9 w 128"/>
                <a:gd name="T75" fmla="*/ 5 h 84"/>
                <a:gd name="T76" fmla="*/ 8 w 128"/>
                <a:gd name="T77" fmla="*/ 4 h 84"/>
                <a:gd name="T78" fmla="*/ 8 w 128"/>
                <a:gd name="T79" fmla="*/ 4 h 84"/>
                <a:gd name="T80" fmla="*/ 7 w 128"/>
                <a:gd name="T81" fmla="*/ 4 h 84"/>
                <a:gd name="T82" fmla="*/ 7 w 128"/>
                <a:gd name="T83" fmla="*/ 4 h 84"/>
                <a:gd name="T84" fmla="*/ 7 w 128"/>
                <a:gd name="T85" fmla="*/ 4 h 84"/>
                <a:gd name="T86" fmla="*/ 7 w 128"/>
                <a:gd name="T87" fmla="*/ 3 h 84"/>
                <a:gd name="T88" fmla="*/ 7 w 128"/>
                <a:gd name="T89" fmla="*/ 3 h 84"/>
                <a:gd name="T90" fmla="*/ 6 w 128"/>
                <a:gd name="T91" fmla="*/ 2 h 84"/>
                <a:gd name="T92" fmla="*/ 6 w 128"/>
                <a:gd name="T93" fmla="*/ 2 h 84"/>
                <a:gd name="T94" fmla="*/ 6 w 128"/>
                <a:gd name="T95" fmla="*/ 2 h 84"/>
                <a:gd name="T96" fmla="*/ 6 w 128"/>
                <a:gd name="T97" fmla="*/ 1 h 84"/>
                <a:gd name="T98" fmla="*/ 5 w 128"/>
                <a:gd name="T99" fmla="*/ 1 h 84"/>
                <a:gd name="T100" fmla="*/ 5 w 128"/>
                <a:gd name="T101" fmla="*/ 1 h 84"/>
                <a:gd name="T102" fmla="*/ 4 w 128"/>
                <a:gd name="T103" fmla="*/ 0 h 84"/>
                <a:gd name="T104" fmla="*/ 4 w 128"/>
                <a:gd name="T105" fmla="*/ 0 h 84"/>
                <a:gd name="T106" fmla="*/ 4 w 128"/>
                <a:gd name="T107" fmla="*/ 0 h 84"/>
                <a:gd name="T108" fmla="*/ 3 w 128"/>
                <a:gd name="T109" fmla="*/ 0 h 84"/>
                <a:gd name="T110" fmla="*/ 3 w 128"/>
                <a:gd name="T111" fmla="*/ 0 h 84"/>
                <a:gd name="T112" fmla="*/ 3 w 128"/>
                <a:gd name="T113" fmla="*/ 0 h 84"/>
                <a:gd name="T114" fmla="*/ 2 w 128"/>
                <a:gd name="T115" fmla="*/ 0 h 84"/>
                <a:gd name="T116" fmla="*/ 2 w 128"/>
                <a:gd name="T117" fmla="*/ 0 h 84"/>
                <a:gd name="T118" fmla="*/ 1 w 128"/>
                <a:gd name="T119" fmla="*/ 0 h 84"/>
                <a:gd name="T120" fmla="*/ 1 w 128"/>
                <a:gd name="T121" fmla="*/ 0 h 84"/>
                <a:gd name="T122" fmla="*/ 1 w 128"/>
                <a:gd name="T123" fmla="*/ 0 h 8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8" h="84">
                  <a:moveTo>
                    <a:pt x="7" y="2"/>
                  </a:moveTo>
                  <a:lnTo>
                    <a:pt x="2" y="4"/>
                  </a:lnTo>
                  <a:lnTo>
                    <a:pt x="1" y="7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1" y="26"/>
                  </a:lnTo>
                  <a:lnTo>
                    <a:pt x="3" y="31"/>
                  </a:lnTo>
                  <a:lnTo>
                    <a:pt x="5" y="35"/>
                  </a:lnTo>
                  <a:lnTo>
                    <a:pt x="6" y="42"/>
                  </a:lnTo>
                  <a:lnTo>
                    <a:pt x="8" y="47"/>
                  </a:lnTo>
                  <a:lnTo>
                    <a:pt x="16" y="52"/>
                  </a:lnTo>
                  <a:lnTo>
                    <a:pt x="22" y="52"/>
                  </a:lnTo>
                  <a:lnTo>
                    <a:pt x="27" y="54"/>
                  </a:lnTo>
                  <a:lnTo>
                    <a:pt x="34" y="55"/>
                  </a:lnTo>
                  <a:lnTo>
                    <a:pt x="41" y="57"/>
                  </a:lnTo>
                  <a:lnTo>
                    <a:pt x="48" y="57"/>
                  </a:lnTo>
                  <a:lnTo>
                    <a:pt x="53" y="58"/>
                  </a:lnTo>
                  <a:lnTo>
                    <a:pt x="57" y="59"/>
                  </a:lnTo>
                  <a:lnTo>
                    <a:pt x="60" y="62"/>
                  </a:lnTo>
                  <a:lnTo>
                    <a:pt x="66" y="65"/>
                  </a:lnTo>
                  <a:lnTo>
                    <a:pt x="70" y="72"/>
                  </a:lnTo>
                  <a:lnTo>
                    <a:pt x="72" y="77"/>
                  </a:lnTo>
                  <a:lnTo>
                    <a:pt x="74" y="80"/>
                  </a:lnTo>
                  <a:lnTo>
                    <a:pt x="75" y="80"/>
                  </a:lnTo>
                  <a:lnTo>
                    <a:pt x="78" y="81"/>
                  </a:lnTo>
                  <a:lnTo>
                    <a:pt x="81" y="82"/>
                  </a:lnTo>
                  <a:lnTo>
                    <a:pt x="87" y="84"/>
                  </a:lnTo>
                  <a:lnTo>
                    <a:pt x="92" y="82"/>
                  </a:lnTo>
                  <a:lnTo>
                    <a:pt x="100" y="82"/>
                  </a:lnTo>
                  <a:lnTo>
                    <a:pt x="108" y="80"/>
                  </a:lnTo>
                  <a:lnTo>
                    <a:pt x="116" y="79"/>
                  </a:lnTo>
                  <a:lnTo>
                    <a:pt x="123" y="76"/>
                  </a:lnTo>
                  <a:lnTo>
                    <a:pt x="127" y="73"/>
                  </a:lnTo>
                  <a:lnTo>
                    <a:pt x="128" y="70"/>
                  </a:lnTo>
                  <a:lnTo>
                    <a:pt x="126" y="66"/>
                  </a:lnTo>
                  <a:lnTo>
                    <a:pt x="119" y="62"/>
                  </a:lnTo>
                  <a:lnTo>
                    <a:pt x="113" y="59"/>
                  </a:lnTo>
                  <a:lnTo>
                    <a:pt x="105" y="56"/>
                  </a:lnTo>
                  <a:lnTo>
                    <a:pt x="98" y="52"/>
                  </a:lnTo>
                  <a:lnTo>
                    <a:pt x="92" y="50"/>
                  </a:lnTo>
                  <a:lnTo>
                    <a:pt x="87" y="47"/>
                  </a:lnTo>
                  <a:lnTo>
                    <a:pt x="82" y="44"/>
                  </a:lnTo>
                  <a:lnTo>
                    <a:pt x="81" y="42"/>
                  </a:lnTo>
                  <a:lnTo>
                    <a:pt x="79" y="35"/>
                  </a:lnTo>
                  <a:lnTo>
                    <a:pt x="78" y="30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0" y="19"/>
                  </a:lnTo>
                  <a:lnTo>
                    <a:pt x="67" y="16"/>
                  </a:lnTo>
                  <a:lnTo>
                    <a:pt x="60" y="11"/>
                  </a:lnTo>
                  <a:lnTo>
                    <a:pt x="57" y="7"/>
                  </a:lnTo>
                  <a:lnTo>
                    <a:pt x="52" y="5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0" y="1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F8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auto">
            <a:xfrm>
              <a:off x="3288" y="2079"/>
              <a:ext cx="5" cy="8"/>
            </a:xfrm>
            <a:custGeom>
              <a:avLst/>
              <a:gdLst>
                <a:gd name="T0" fmla="*/ 4 w 64"/>
                <a:gd name="T1" fmla="*/ 0 h 80"/>
                <a:gd name="T2" fmla="*/ 3 w 64"/>
                <a:gd name="T3" fmla="*/ 1 h 80"/>
                <a:gd name="T4" fmla="*/ 3 w 64"/>
                <a:gd name="T5" fmla="*/ 1 h 80"/>
                <a:gd name="T6" fmla="*/ 3 w 64"/>
                <a:gd name="T7" fmla="*/ 2 h 80"/>
                <a:gd name="T8" fmla="*/ 3 w 64"/>
                <a:gd name="T9" fmla="*/ 2 h 80"/>
                <a:gd name="T10" fmla="*/ 2 w 64"/>
                <a:gd name="T11" fmla="*/ 3 h 80"/>
                <a:gd name="T12" fmla="*/ 1 w 64"/>
                <a:gd name="T13" fmla="*/ 4 h 80"/>
                <a:gd name="T14" fmla="*/ 1 w 64"/>
                <a:gd name="T15" fmla="*/ 4 h 80"/>
                <a:gd name="T16" fmla="*/ 0 w 64"/>
                <a:gd name="T17" fmla="*/ 5 h 80"/>
                <a:gd name="T18" fmla="*/ 0 w 64"/>
                <a:gd name="T19" fmla="*/ 5 h 80"/>
                <a:gd name="T20" fmla="*/ 0 w 64"/>
                <a:gd name="T21" fmla="*/ 5 h 80"/>
                <a:gd name="T22" fmla="*/ 0 w 64"/>
                <a:gd name="T23" fmla="*/ 6 h 80"/>
                <a:gd name="T24" fmla="*/ 0 w 64"/>
                <a:gd name="T25" fmla="*/ 6 h 80"/>
                <a:gd name="T26" fmla="*/ 1 w 64"/>
                <a:gd name="T27" fmla="*/ 7 h 80"/>
                <a:gd name="T28" fmla="*/ 1 w 64"/>
                <a:gd name="T29" fmla="*/ 7 h 80"/>
                <a:gd name="T30" fmla="*/ 1 w 64"/>
                <a:gd name="T31" fmla="*/ 8 h 80"/>
                <a:gd name="T32" fmla="*/ 2 w 64"/>
                <a:gd name="T33" fmla="*/ 8 h 80"/>
                <a:gd name="T34" fmla="*/ 2 w 64"/>
                <a:gd name="T35" fmla="*/ 8 h 80"/>
                <a:gd name="T36" fmla="*/ 2 w 64"/>
                <a:gd name="T37" fmla="*/ 8 h 80"/>
                <a:gd name="T38" fmla="*/ 3 w 64"/>
                <a:gd name="T39" fmla="*/ 8 h 80"/>
                <a:gd name="T40" fmla="*/ 3 w 64"/>
                <a:gd name="T41" fmla="*/ 8 h 80"/>
                <a:gd name="T42" fmla="*/ 3 w 64"/>
                <a:gd name="T43" fmla="*/ 8 h 80"/>
                <a:gd name="T44" fmla="*/ 4 w 64"/>
                <a:gd name="T45" fmla="*/ 7 h 80"/>
                <a:gd name="T46" fmla="*/ 4 w 64"/>
                <a:gd name="T47" fmla="*/ 7 h 80"/>
                <a:gd name="T48" fmla="*/ 4 w 64"/>
                <a:gd name="T49" fmla="*/ 6 h 80"/>
                <a:gd name="T50" fmla="*/ 5 w 64"/>
                <a:gd name="T51" fmla="*/ 5 h 80"/>
                <a:gd name="T52" fmla="*/ 5 w 64"/>
                <a:gd name="T53" fmla="*/ 5 h 80"/>
                <a:gd name="T54" fmla="*/ 5 w 64"/>
                <a:gd name="T55" fmla="*/ 4 h 80"/>
                <a:gd name="T56" fmla="*/ 5 w 64"/>
                <a:gd name="T57" fmla="*/ 4 h 80"/>
                <a:gd name="T58" fmla="*/ 5 w 64"/>
                <a:gd name="T59" fmla="*/ 3 h 80"/>
                <a:gd name="T60" fmla="*/ 5 w 64"/>
                <a:gd name="T61" fmla="*/ 2 h 80"/>
                <a:gd name="T62" fmla="*/ 5 w 64"/>
                <a:gd name="T63" fmla="*/ 1 h 80"/>
                <a:gd name="T64" fmla="*/ 5 w 64"/>
                <a:gd name="T65" fmla="*/ 1 h 80"/>
                <a:gd name="T66" fmla="*/ 5 w 64"/>
                <a:gd name="T67" fmla="*/ 1 h 80"/>
                <a:gd name="T68" fmla="*/ 4 w 64"/>
                <a:gd name="T69" fmla="*/ 0 h 80"/>
                <a:gd name="T70" fmla="*/ 4 w 64"/>
                <a:gd name="T71" fmla="*/ 0 h 80"/>
                <a:gd name="T72" fmla="*/ 4 w 64"/>
                <a:gd name="T73" fmla="*/ 0 h 80"/>
                <a:gd name="T74" fmla="*/ 4 w 64"/>
                <a:gd name="T75" fmla="*/ 0 h 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" h="80">
                  <a:moveTo>
                    <a:pt x="46" y="2"/>
                  </a:moveTo>
                  <a:lnTo>
                    <a:pt x="43" y="7"/>
                  </a:lnTo>
                  <a:lnTo>
                    <a:pt x="40" y="12"/>
                  </a:lnTo>
                  <a:lnTo>
                    <a:pt x="36" y="18"/>
                  </a:lnTo>
                  <a:lnTo>
                    <a:pt x="34" y="22"/>
                  </a:lnTo>
                  <a:lnTo>
                    <a:pt x="25" y="28"/>
                  </a:lnTo>
                  <a:lnTo>
                    <a:pt x="17" y="36"/>
                  </a:lnTo>
                  <a:lnTo>
                    <a:pt x="10" y="40"/>
                  </a:lnTo>
                  <a:lnTo>
                    <a:pt x="5" y="46"/>
                  </a:lnTo>
                  <a:lnTo>
                    <a:pt x="0" y="49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4" y="62"/>
                  </a:lnTo>
                  <a:lnTo>
                    <a:pt x="7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2" y="79"/>
                  </a:lnTo>
                  <a:lnTo>
                    <a:pt x="26" y="80"/>
                  </a:lnTo>
                  <a:lnTo>
                    <a:pt x="31" y="80"/>
                  </a:lnTo>
                  <a:lnTo>
                    <a:pt x="34" y="77"/>
                  </a:lnTo>
                  <a:lnTo>
                    <a:pt x="38" y="76"/>
                  </a:lnTo>
                  <a:lnTo>
                    <a:pt x="43" y="75"/>
                  </a:lnTo>
                  <a:lnTo>
                    <a:pt x="49" y="72"/>
                  </a:lnTo>
                  <a:lnTo>
                    <a:pt x="52" y="66"/>
                  </a:lnTo>
                  <a:lnTo>
                    <a:pt x="57" y="60"/>
                  </a:lnTo>
                  <a:lnTo>
                    <a:pt x="58" y="54"/>
                  </a:lnTo>
                  <a:lnTo>
                    <a:pt x="60" y="49"/>
                  </a:lnTo>
                  <a:lnTo>
                    <a:pt x="61" y="42"/>
                  </a:lnTo>
                  <a:lnTo>
                    <a:pt x="64" y="36"/>
                  </a:lnTo>
                  <a:lnTo>
                    <a:pt x="64" y="27"/>
                  </a:lnTo>
                  <a:lnTo>
                    <a:pt x="64" y="20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59" y="5"/>
                  </a:lnTo>
                  <a:lnTo>
                    <a:pt x="56" y="2"/>
                  </a:lnTo>
                  <a:lnTo>
                    <a:pt x="50" y="0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rgbClr val="FFC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auto">
            <a:xfrm>
              <a:off x="3176" y="2016"/>
              <a:ext cx="126" cy="69"/>
            </a:xfrm>
            <a:custGeom>
              <a:avLst/>
              <a:gdLst>
                <a:gd name="T0" fmla="*/ 0 w 1389"/>
                <a:gd name="T1" fmla="*/ 45 h 758"/>
                <a:gd name="T2" fmla="*/ 1 w 1389"/>
                <a:gd name="T3" fmla="*/ 41 h 758"/>
                <a:gd name="T4" fmla="*/ 3 w 1389"/>
                <a:gd name="T5" fmla="*/ 37 h 758"/>
                <a:gd name="T6" fmla="*/ 5 w 1389"/>
                <a:gd name="T7" fmla="*/ 33 h 758"/>
                <a:gd name="T8" fmla="*/ 7 w 1389"/>
                <a:gd name="T9" fmla="*/ 30 h 758"/>
                <a:gd name="T10" fmla="*/ 8 w 1389"/>
                <a:gd name="T11" fmla="*/ 27 h 758"/>
                <a:gd name="T12" fmla="*/ 11 w 1389"/>
                <a:gd name="T13" fmla="*/ 24 h 758"/>
                <a:gd name="T14" fmla="*/ 14 w 1389"/>
                <a:gd name="T15" fmla="*/ 20 h 758"/>
                <a:gd name="T16" fmla="*/ 18 w 1389"/>
                <a:gd name="T17" fmla="*/ 15 h 758"/>
                <a:gd name="T18" fmla="*/ 22 w 1389"/>
                <a:gd name="T19" fmla="*/ 12 h 758"/>
                <a:gd name="T20" fmla="*/ 25 w 1389"/>
                <a:gd name="T21" fmla="*/ 9 h 758"/>
                <a:gd name="T22" fmla="*/ 29 w 1389"/>
                <a:gd name="T23" fmla="*/ 7 h 758"/>
                <a:gd name="T24" fmla="*/ 34 w 1389"/>
                <a:gd name="T25" fmla="*/ 5 h 758"/>
                <a:gd name="T26" fmla="*/ 38 w 1389"/>
                <a:gd name="T27" fmla="*/ 4 h 758"/>
                <a:gd name="T28" fmla="*/ 42 w 1389"/>
                <a:gd name="T29" fmla="*/ 3 h 758"/>
                <a:gd name="T30" fmla="*/ 48 w 1389"/>
                <a:gd name="T31" fmla="*/ 1 h 758"/>
                <a:gd name="T32" fmla="*/ 54 w 1389"/>
                <a:gd name="T33" fmla="*/ 1 h 758"/>
                <a:gd name="T34" fmla="*/ 60 w 1389"/>
                <a:gd name="T35" fmla="*/ 0 h 758"/>
                <a:gd name="T36" fmla="*/ 66 w 1389"/>
                <a:gd name="T37" fmla="*/ 0 h 758"/>
                <a:gd name="T38" fmla="*/ 73 w 1389"/>
                <a:gd name="T39" fmla="*/ 0 h 758"/>
                <a:gd name="T40" fmla="*/ 79 w 1389"/>
                <a:gd name="T41" fmla="*/ 1 h 758"/>
                <a:gd name="T42" fmla="*/ 85 w 1389"/>
                <a:gd name="T43" fmla="*/ 3 h 758"/>
                <a:gd name="T44" fmla="*/ 91 w 1389"/>
                <a:gd name="T45" fmla="*/ 5 h 758"/>
                <a:gd name="T46" fmla="*/ 96 w 1389"/>
                <a:gd name="T47" fmla="*/ 8 h 758"/>
                <a:gd name="T48" fmla="*/ 101 w 1389"/>
                <a:gd name="T49" fmla="*/ 12 h 758"/>
                <a:gd name="T50" fmla="*/ 105 w 1389"/>
                <a:gd name="T51" fmla="*/ 17 h 758"/>
                <a:gd name="T52" fmla="*/ 110 w 1389"/>
                <a:gd name="T53" fmla="*/ 23 h 758"/>
                <a:gd name="T54" fmla="*/ 114 w 1389"/>
                <a:gd name="T55" fmla="*/ 29 h 758"/>
                <a:gd name="T56" fmla="*/ 118 w 1389"/>
                <a:gd name="T57" fmla="*/ 36 h 758"/>
                <a:gd name="T58" fmla="*/ 121 w 1389"/>
                <a:gd name="T59" fmla="*/ 43 h 758"/>
                <a:gd name="T60" fmla="*/ 124 w 1389"/>
                <a:gd name="T61" fmla="*/ 50 h 758"/>
                <a:gd name="T62" fmla="*/ 125 w 1389"/>
                <a:gd name="T63" fmla="*/ 56 h 758"/>
                <a:gd name="T64" fmla="*/ 126 w 1389"/>
                <a:gd name="T65" fmla="*/ 61 h 758"/>
                <a:gd name="T66" fmla="*/ 126 w 1389"/>
                <a:gd name="T67" fmla="*/ 65 h 758"/>
                <a:gd name="T68" fmla="*/ 126 w 1389"/>
                <a:gd name="T69" fmla="*/ 68 h 758"/>
                <a:gd name="T70" fmla="*/ 125 w 1389"/>
                <a:gd name="T71" fmla="*/ 67 h 758"/>
                <a:gd name="T72" fmla="*/ 125 w 1389"/>
                <a:gd name="T73" fmla="*/ 62 h 758"/>
                <a:gd name="T74" fmla="*/ 124 w 1389"/>
                <a:gd name="T75" fmla="*/ 58 h 758"/>
                <a:gd name="T76" fmla="*/ 122 w 1389"/>
                <a:gd name="T77" fmla="*/ 54 h 758"/>
                <a:gd name="T78" fmla="*/ 120 w 1389"/>
                <a:gd name="T79" fmla="*/ 49 h 758"/>
                <a:gd name="T80" fmla="*/ 117 w 1389"/>
                <a:gd name="T81" fmla="*/ 43 h 758"/>
                <a:gd name="T82" fmla="*/ 113 w 1389"/>
                <a:gd name="T83" fmla="*/ 37 h 758"/>
                <a:gd name="T84" fmla="*/ 108 w 1389"/>
                <a:gd name="T85" fmla="*/ 30 h 758"/>
                <a:gd name="T86" fmla="*/ 102 w 1389"/>
                <a:gd name="T87" fmla="*/ 24 h 758"/>
                <a:gd name="T88" fmla="*/ 94 w 1389"/>
                <a:gd name="T89" fmla="*/ 19 h 758"/>
                <a:gd name="T90" fmla="*/ 86 w 1389"/>
                <a:gd name="T91" fmla="*/ 15 h 758"/>
                <a:gd name="T92" fmla="*/ 78 w 1389"/>
                <a:gd name="T93" fmla="*/ 13 h 758"/>
                <a:gd name="T94" fmla="*/ 69 w 1389"/>
                <a:gd name="T95" fmla="*/ 11 h 758"/>
                <a:gd name="T96" fmla="*/ 62 w 1389"/>
                <a:gd name="T97" fmla="*/ 10 h 758"/>
                <a:gd name="T98" fmla="*/ 54 w 1389"/>
                <a:gd name="T99" fmla="*/ 10 h 758"/>
                <a:gd name="T100" fmla="*/ 48 w 1389"/>
                <a:gd name="T101" fmla="*/ 10 h 758"/>
                <a:gd name="T102" fmla="*/ 44 w 1389"/>
                <a:gd name="T103" fmla="*/ 11 h 758"/>
                <a:gd name="T104" fmla="*/ 39 w 1389"/>
                <a:gd name="T105" fmla="*/ 12 h 758"/>
                <a:gd name="T106" fmla="*/ 35 w 1389"/>
                <a:gd name="T107" fmla="*/ 13 h 758"/>
                <a:gd name="T108" fmla="*/ 31 w 1389"/>
                <a:gd name="T109" fmla="*/ 14 h 758"/>
                <a:gd name="T110" fmla="*/ 26 w 1389"/>
                <a:gd name="T111" fmla="*/ 16 h 758"/>
                <a:gd name="T112" fmla="*/ 22 w 1389"/>
                <a:gd name="T113" fmla="*/ 19 h 758"/>
                <a:gd name="T114" fmla="*/ 17 w 1389"/>
                <a:gd name="T115" fmla="*/ 24 h 758"/>
                <a:gd name="T116" fmla="*/ 11 w 1389"/>
                <a:gd name="T117" fmla="*/ 30 h 758"/>
                <a:gd name="T118" fmla="*/ 6 w 1389"/>
                <a:gd name="T119" fmla="*/ 38 h 758"/>
                <a:gd name="T120" fmla="*/ 0 w 1389"/>
                <a:gd name="T121" fmla="*/ 47 h 75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89" h="758">
                  <a:moveTo>
                    <a:pt x="2" y="521"/>
                  </a:moveTo>
                  <a:lnTo>
                    <a:pt x="1" y="519"/>
                  </a:lnTo>
                  <a:lnTo>
                    <a:pt x="0" y="514"/>
                  </a:lnTo>
                  <a:lnTo>
                    <a:pt x="0" y="508"/>
                  </a:lnTo>
                  <a:lnTo>
                    <a:pt x="1" y="503"/>
                  </a:lnTo>
                  <a:lnTo>
                    <a:pt x="2" y="496"/>
                  </a:lnTo>
                  <a:lnTo>
                    <a:pt x="4" y="491"/>
                  </a:lnTo>
                  <a:lnTo>
                    <a:pt x="6" y="484"/>
                  </a:lnTo>
                  <a:lnTo>
                    <a:pt x="8" y="478"/>
                  </a:lnTo>
                  <a:lnTo>
                    <a:pt x="9" y="473"/>
                  </a:lnTo>
                  <a:lnTo>
                    <a:pt x="11" y="467"/>
                  </a:lnTo>
                  <a:lnTo>
                    <a:pt x="12" y="461"/>
                  </a:lnTo>
                  <a:lnTo>
                    <a:pt x="14" y="455"/>
                  </a:lnTo>
                  <a:lnTo>
                    <a:pt x="16" y="450"/>
                  </a:lnTo>
                  <a:lnTo>
                    <a:pt x="18" y="444"/>
                  </a:lnTo>
                  <a:lnTo>
                    <a:pt x="21" y="438"/>
                  </a:lnTo>
                  <a:lnTo>
                    <a:pt x="23" y="432"/>
                  </a:lnTo>
                  <a:lnTo>
                    <a:pt x="26" y="426"/>
                  </a:lnTo>
                  <a:lnTo>
                    <a:pt x="28" y="421"/>
                  </a:lnTo>
                  <a:lnTo>
                    <a:pt x="30" y="414"/>
                  </a:lnTo>
                  <a:lnTo>
                    <a:pt x="32" y="408"/>
                  </a:lnTo>
                  <a:lnTo>
                    <a:pt x="35" y="403"/>
                  </a:lnTo>
                  <a:lnTo>
                    <a:pt x="38" y="396"/>
                  </a:lnTo>
                  <a:lnTo>
                    <a:pt x="40" y="390"/>
                  </a:lnTo>
                  <a:lnTo>
                    <a:pt x="43" y="385"/>
                  </a:lnTo>
                  <a:lnTo>
                    <a:pt x="46" y="378"/>
                  </a:lnTo>
                  <a:lnTo>
                    <a:pt x="49" y="373"/>
                  </a:lnTo>
                  <a:lnTo>
                    <a:pt x="52" y="366"/>
                  </a:lnTo>
                  <a:lnTo>
                    <a:pt x="55" y="361"/>
                  </a:lnTo>
                  <a:lnTo>
                    <a:pt x="57" y="356"/>
                  </a:lnTo>
                  <a:lnTo>
                    <a:pt x="60" y="349"/>
                  </a:lnTo>
                  <a:lnTo>
                    <a:pt x="64" y="344"/>
                  </a:lnTo>
                  <a:lnTo>
                    <a:pt x="67" y="337"/>
                  </a:lnTo>
                  <a:lnTo>
                    <a:pt x="71" y="332"/>
                  </a:lnTo>
                  <a:lnTo>
                    <a:pt x="74" y="327"/>
                  </a:lnTo>
                  <a:lnTo>
                    <a:pt x="74" y="324"/>
                  </a:lnTo>
                  <a:lnTo>
                    <a:pt x="76" y="321"/>
                  </a:lnTo>
                  <a:lnTo>
                    <a:pt x="80" y="317"/>
                  </a:lnTo>
                  <a:lnTo>
                    <a:pt x="84" y="311"/>
                  </a:lnTo>
                  <a:lnTo>
                    <a:pt x="86" y="306"/>
                  </a:lnTo>
                  <a:lnTo>
                    <a:pt x="89" y="302"/>
                  </a:lnTo>
                  <a:lnTo>
                    <a:pt x="93" y="298"/>
                  </a:lnTo>
                  <a:lnTo>
                    <a:pt x="95" y="293"/>
                  </a:lnTo>
                  <a:lnTo>
                    <a:pt x="98" y="289"/>
                  </a:lnTo>
                  <a:lnTo>
                    <a:pt x="102" y="284"/>
                  </a:lnTo>
                  <a:lnTo>
                    <a:pt x="106" y="278"/>
                  </a:lnTo>
                  <a:lnTo>
                    <a:pt x="111" y="273"/>
                  </a:lnTo>
                  <a:lnTo>
                    <a:pt x="115" y="267"/>
                  </a:lnTo>
                  <a:lnTo>
                    <a:pt x="120" y="261"/>
                  </a:lnTo>
                  <a:lnTo>
                    <a:pt x="124" y="254"/>
                  </a:lnTo>
                  <a:lnTo>
                    <a:pt x="129" y="248"/>
                  </a:lnTo>
                  <a:lnTo>
                    <a:pt x="134" y="242"/>
                  </a:lnTo>
                  <a:lnTo>
                    <a:pt x="140" y="235"/>
                  </a:lnTo>
                  <a:lnTo>
                    <a:pt x="146" y="228"/>
                  </a:lnTo>
                  <a:lnTo>
                    <a:pt x="152" y="223"/>
                  </a:lnTo>
                  <a:lnTo>
                    <a:pt x="157" y="215"/>
                  </a:lnTo>
                  <a:lnTo>
                    <a:pt x="163" y="207"/>
                  </a:lnTo>
                  <a:lnTo>
                    <a:pt x="169" y="201"/>
                  </a:lnTo>
                  <a:lnTo>
                    <a:pt x="175" y="195"/>
                  </a:lnTo>
                  <a:lnTo>
                    <a:pt x="182" y="188"/>
                  </a:lnTo>
                  <a:lnTo>
                    <a:pt x="188" y="181"/>
                  </a:lnTo>
                  <a:lnTo>
                    <a:pt x="195" y="174"/>
                  </a:lnTo>
                  <a:lnTo>
                    <a:pt x="203" y="169"/>
                  </a:lnTo>
                  <a:lnTo>
                    <a:pt x="208" y="161"/>
                  </a:lnTo>
                  <a:lnTo>
                    <a:pt x="214" y="155"/>
                  </a:lnTo>
                  <a:lnTo>
                    <a:pt x="220" y="150"/>
                  </a:lnTo>
                  <a:lnTo>
                    <a:pt x="227" y="144"/>
                  </a:lnTo>
                  <a:lnTo>
                    <a:pt x="231" y="139"/>
                  </a:lnTo>
                  <a:lnTo>
                    <a:pt x="237" y="133"/>
                  </a:lnTo>
                  <a:lnTo>
                    <a:pt x="242" y="128"/>
                  </a:lnTo>
                  <a:lnTo>
                    <a:pt x="248" y="124"/>
                  </a:lnTo>
                  <a:lnTo>
                    <a:pt x="252" y="118"/>
                  </a:lnTo>
                  <a:lnTo>
                    <a:pt x="258" y="114"/>
                  </a:lnTo>
                  <a:lnTo>
                    <a:pt x="262" y="110"/>
                  </a:lnTo>
                  <a:lnTo>
                    <a:pt x="268" y="107"/>
                  </a:lnTo>
                  <a:lnTo>
                    <a:pt x="273" y="103"/>
                  </a:lnTo>
                  <a:lnTo>
                    <a:pt x="278" y="99"/>
                  </a:lnTo>
                  <a:lnTo>
                    <a:pt x="285" y="96"/>
                  </a:lnTo>
                  <a:lnTo>
                    <a:pt x="291" y="93"/>
                  </a:lnTo>
                  <a:lnTo>
                    <a:pt x="297" y="88"/>
                  </a:lnTo>
                  <a:lnTo>
                    <a:pt x="303" y="85"/>
                  </a:lnTo>
                  <a:lnTo>
                    <a:pt x="309" y="81"/>
                  </a:lnTo>
                  <a:lnTo>
                    <a:pt x="318" y="78"/>
                  </a:lnTo>
                  <a:lnTo>
                    <a:pt x="324" y="74"/>
                  </a:lnTo>
                  <a:lnTo>
                    <a:pt x="333" y="70"/>
                  </a:lnTo>
                  <a:lnTo>
                    <a:pt x="342" y="68"/>
                  </a:lnTo>
                  <a:lnTo>
                    <a:pt x="351" y="65"/>
                  </a:lnTo>
                  <a:lnTo>
                    <a:pt x="356" y="62"/>
                  </a:lnTo>
                  <a:lnTo>
                    <a:pt x="360" y="60"/>
                  </a:lnTo>
                  <a:lnTo>
                    <a:pt x="366" y="58"/>
                  </a:lnTo>
                  <a:lnTo>
                    <a:pt x="372" y="57"/>
                  </a:lnTo>
                  <a:lnTo>
                    <a:pt x="377" y="54"/>
                  </a:lnTo>
                  <a:lnTo>
                    <a:pt x="382" y="53"/>
                  </a:lnTo>
                  <a:lnTo>
                    <a:pt x="388" y="50"/>
                  </a:lnTo>
                  <a:lnTo>
                    <a:pt x="395" y="50"/>
                  </a:lnTo>
                  <a:lnTo>
                    <a:pt x="401" y="47"/>
                  </a:lnTo>
                  <a:lnTo>
                    <a:pt x="406" y="45"/>
                  </a:lnTo>
                  <a:lnTo>
                    <a:pt x="414" y="42"/>
                  </a:lnTo>
                  <a:lnTo>
                    <a:pt x="421" y="41"/>
                  </a:lnTo>
                  <a:lnTo>
                    <a:pt x="427" y="39"/>
                  </a:lnTo>
                  <a:lnTo>
                    <a:pt x="435" y="38"/>
                  </a:lnTo>
                  <a:lnTo>
                    <a:pt x="443" y="35"/>
                  </a:lnTo>
                  <a:lnTo>
                    <a:pt x="451" y="34"/>
                  </a:lnTo>
                  <a:lnTo>
                    <a:pt x="459" y="30"/>
                  </a:lnTo>
                  <a:lnTo>
                    <a:pt x="466" y="29"/>
                  </a:lnTo>
                  <a:lnTo>
                    <a:pt x="475" y="27"/>
                  </a:lnTo>
                  <a:lnTo>
                    <a:pt x="483" y="25"/>
                  </a:lnTo>
                  <a:lnTo>
                    <a:pt x="491" y="22"/>
                  </a:lnTo>
                  <a:lnTo>
                    <a:pt x="499" y="21"/>
                  </a:lnTo>
                  <a:lnTo>
                    <a:pt x="508" y="19"/>
                  </a:lnTo>
                  <a:lnTo>
                    <a:pt x="518" y="18"/>
                  </a:lnTo>
                  <a:lnTo>
                    <a:pt x="526" y="15"/>
                  </a:lnTo>
                  <a:lnTo>
                    <a:pt x="535" y="14"/>
                  </a:lnTo>
                  <a:lnTo>
                    <a:pt x="543" y="13"/>
                  </a:lnTo>
                  <a:lnTo>
                    <a:pt x="553" y="12"/>
                  </a:lnTo>
                  <a:lnTo>
                    <a:pt x="562" y="10"/>
                  </a:lnTo>
                  <a:lnTo>
                    <a:pt x="571" y="9"/>
                  </a:lnTo>
                  <a:lnTo>
                    <a:pt x="581" y="7"/>
                  </a:lnTo>
                  <a:lnTo>
                    <a:pt x="592" y="7"/>
                  </a:lnTo>
                  <a:lnTo>
                    <a:pt x="600" y="5"/>
                  </a:lnTo>
                  <a:lnTo>
                    <a:pt x="610" y="4"/>
                  </a:lnTo>
                  <a:lnTo>
                    <a:pt x="620" y="4"/>
                  </a:lnTo>
                  <a:lnTo>
                    <a:pt x="629" y="4"/>
                  </a:lnTo>
                  <a:lnTo>
                    <a:pt x="639" y="3"/>
                  </a:lnTo>
                  <a:lnTo>
                    <a:pt x="650" y="1"/>
                  </a:lnTo>
                  <a:lnTo>
                    <a:pt x="659" y="1"/>
                  </a:lnTo>
                  <a:lnTo>
                    <a:pt x="670" y="1"/>
                  </a:lnTo>
                  <a:lnTo>
                    <a:pt x="680" y="0"/>
                  </a:lnTo>
                  <a:lnTo>
                    <a:pt x="691" y="0"/>
                  </a:lnTo>
                  <a:lnTo>
                    <a:pt x="699" y="0"/>
                  </a:lnTo>
                  <a:lnTo>
                    <a:pt x="710" y="0"/>
                  </a:lnTo>
                  <a:lnTo>
                    <a:pt x="719" y="0"/>
                  </a:lnTo>
                  <a:lnTo>
                    <a:pt x="730" y="0"/>
                  </a:lnTo>
                  <a:lnTo>
                    <a:pt x="740" y="1"/>
                  </a:lnTo>
                  <a:lnTo>
                    <a:pt x="751" y="3"/>
                  </a:lnTo>
                  <a:lnTo>
                    <a:pt x="760" y="3"/>
                  </a:lnTo>
                  <a:lnTo>
                    <a:pt x="770" y="3"/>
                  </a:lnTo>
                  <a:lnTo>
                    <a:pt x="780" y="4"/>
                  </a:lnTo>
                  <a:lnTo>
                    <a:pt x="790" y="4"/>
                  </a:lnTo>
                  <a:lnTo>
                    <a:pt x="800" y="4"/>
                  </a:lnTo>
                  <a:lnTo>
                    <a:pt x="810" y="6"/>
                  </a:lnTo>
                  <a:lnTo>
                    <a:pt x="819" y="7"/>
                  </a:lnTo>
                  <a:lnTo>
                    <a:pt x="830" y="9"/>
                  </a:lnTo>
                  <a:lnTo>
                    <a:pt x="840" y="10"/>
                  </a:lnTo>
                  <a:lnTo>
                    <a:pt x="849" y="12"/>
                  </a:lnTo>
                  <a:lnTo>
                    <a:pt x="859" y="13"/>
                  </a:lnTo>
                  <a:lnTo>
                    <a:pt x="870" y="15"/>
                  </a:lnTo>
                  <a:lnTo>
                    <a:pt x="878" y="18"/>
                  </a:lnTo>
                  <a:lnTo>
                    <a:pt x="889" y="20"/>
                  </a:lnTo>
                  <a:lnTo>
                    <a:pt x="898" y="22"/>
                  </a:lnTo>
                  <a:lnTo>
                    <a:pt x="908" y="25"/>
                  </a:lnTo>
                  <a:lnTo>
                    <a:pt x="917" y="27"/>
                  </a:lnTo>
                  <a:lnTo>
                    <a:pt x="927" y="30"/>
                  </a:lnTo>
                  <a:lnTo>
                    <a:pt x="935" y="33"/>
                  </a:lnTo>
                  <a:lnTo>
                    <a:pt x="945" y="36"/>
                  </a:lnTo>
                  <a:lnTo>
                    <a:pt x="954" y="39"/>
                  </a:lnTo>
                  <a:lnTo>
                    <a:pt x="963" y="41"/>
                  </a:lnTo>
                  <a:lnTo>
                    <a:pt x="972" y="45"/>
                  </a:lnTo>
                  <a:lnTo>
                    <a:pt x="981" y="50"/>
                  </a:lnTo>
                  <a:lnTo>
                    <a:pt x="990" y="53"/>
                  </a:lnTo>
                  <a:lnTo>
                    <a:pt x="999" y="58"/>
                  </a:lnTo>
                  <a:lnTo>
                    <a:pt x="1007" y="62"/>
                  </a:lnTo>
                  <a:lnTo>
                    <a:pt x="1016" y="67"/>
                  </a:lnTo>
                  <a:lnTo>
                    <a:pt x="1023" y="70"/>
                  </a:lnTo>
                  <a:lnTo>
                    <a:pt x="1032" y="75"/>
                  </a:lnTo>
                  <a:lnTo>
                    <a:pt x="1039" y="81"/>
                  </a:lnTo>
                  <a:lnTo>
                    <a:pt x="1049" y="86"/>
                  </a:lnTo>
                  <a:lnTo>
                    <a:pt x="1056" y="92"/>
                  </a:lnTo>
                  <a:lnTo>
                    <a:pt x="1063" y="96"/>
                  </a:lnTo>
                  <a:lnTo>
                    <a:pt x="1071" y="102"/>
                  </a:lnTo>
                  <a:lnTo>
                    <a:pt x="1078" y="109"/>
                  </a:lnTo>
                  <a:lnTo>
                    <a:pt x="1086" y="114"/>
                  </a:lnTo>
                  <a:lnTo>
                    <a:pt x="1094" y="122"/>
                  </a:lnTo>
                  <a:lnTo>
                    <a:pt x="1101" y="128"/>
                  </a:lnTo>
                  <a:lnTo>
                    <a:pt x="1109" y="136"/>
                  </a:lnTo>
                  <a:lnTo>
                    <a:pt x="1116" y="143"/>
                  </a:lnTo>
                  <a:lnTo>
                    <a:pt x="1123" y="151"/>
                  </a:lnTo>
                  <a:lnTo>
                    <a:pt x="1132" y="157"/>
                  </a:lnTo>
                  <a:lnTo>
                    <a:pt x="1139" y="166"/>
                  </a:lnTo>
                  <a:lnTo>
                    <a:pt x="1146" y="173"/>
                  </a:lnTo>
                  <a:lnTo>
                    <a:pt x="1154" y="182"/>
                  </a:lnTo>
                  <a:lnTo>
                    <a:pt x="1161" y="190"/>
                  </a:lnTo>
                  <a:lnTo>
                    <a:pt x="1169" y="200"/>
                  </a:lnTo>
                  <a:lnTo>
                    <a:pt x="1177" y="209"/>
                  </a:lnTo>
                  <a:lnTo>
                    <a:pt x="1184" y="217"/>
                  </a:lnTo>
                  <a:lnTo>
                    <a:pt x="1191" y="227"/>
                  </a:lnTo>
                  <a:lnTo>
                    <a:pt x="1198" y="235"/>
                  </a:lnTo>
                  <a:lnTo>
                    <a:pt x="1205" y="244"/>
                  </a:lnTo>
                  <a:lnTo>
                    <a:pt x="1213" y="254"/>
                  </a:lnTo>
                  <a:lnTo>
                    <a:pt x="1220" y="263"/>
                  </a:lnTo>
                  <a:lnTo>
                    <a:pt x="1227" y="274"/>
                  </a:lnTo>
                  <a:lnTo>
                    <a:pt x="1234" y="284"/>
                  </a:lnTo>
                  <a:lnTo>
                    <a:pt x="1241" y="294"/>
                  </a:lnTo>
                  <a:lnTo>
                    <a:pt x="1247" y="304"/>
                  </a:lnTo>
                  <a:lnTo>
                    <a:pt x="1254" y="315"/>
                  </a:lnTo>
                  <a:lnTo>
                    <a:pt x="1261" y="324"/>
                  </a:lnTo>
                  <a:lnTo>
                    <a:pt x="1267" y="336"/>
                  </a:lnTo>
                  <a:lnTo>
                    <a:pt x="1273" y="346"/>
                  </a:lnTo>
                  <a:lnTo>
                    <a:pt x="1280" y="357"/>
                  </a:lnTo>
                  <a:lnTo>
                    <a:pt x="1285" y="366"/>
                  </a:lnTo>
                  <a:lnTo>
                    <a:pt x="1291" y="377"/>
                  </a:lnTo>
                  <a:lnTo>
                    <a:pt x="1297" y="388"/>
                  </a:lnTo>
                  <a:lnTo>
                    <a:pt x="1302" y="399"/>
                  </a:lnTo>
                  <a:lnTo>
                    <a:pt x="1307" y="409"/>
                  </a:lnTo>
                  <a:lnTo>
                    <a:pt x="1313" y="420"/>
                  </a:lnTo>
                  <a:lnTo>
                    <a:pt x="1317" y="431"/>
                  </a:lnTo>
                  <a:lnTo>
                    <a:pt x="1324" y="441"/>
                  </a:lnTo>
                  <a:lnTo>
                    <a:pt x="1327" y="451"/>
                  </a:lnTo>
                  <a:lnTo>
                    <a:pt x="1334" y="462"/>
                  </a:lnTo>
                  <a:lnTo>
                    <a:pt x="1337" y="473"/>
                  </a:lnTo>
                  <a:lnTo>
                    <a:pt x="1343" y="483"/>
                  </a:lnTo>
                  <a:lnTo>
                    <a:pt x="1346" y="494"/>
                  </a:lnTo>
                  <a:lnTo>
                    <a:pt x="1351" y="505"/>
                  </a:lnTo>
                  <a:lnTo>
                    <a:pt x="1354" y="514"/>
                  </a:lnTo>
                  <a:lnTo>
                    <a:pt x="1359" y="525"/>
                  </a:lnTo>
                  <a:lnTo>
                    <a:pt x="1361" y="535"/>
                  </a:lnTo>
                  <a:lnTo>
                    <a:pt x="1365" y="544"/>
                  </a:lnTo>
                  <a:lnTo>
                    <a:pt x="1368" y="554"/>
                  </a:lnTo>
                  <a:lnTo>
                    <a:pt x="1371" y="565"/>
                  </a:lnTo>
                  <a:lnTo>
                    <a:pt x="1373" y="575"/>
                  </a:lnTo>
                  <a:lnTo>
                    <a:pt x="1377" y="584"/>
                  </a:lnTo>
                  <a:lnTo>
                    <a:pt x="1379" y="594"/>
                  </a:lnTo>
                  <a:lnTo>
                    <a:pt x="1381" y="603"/>
                  </a:lnTo>
                  <a:lnTo>
                    <a:pt x="1382" y="612"/>
                  </a:lnTo>
                  <a:lnTo>
                    <a:pt x="1384" y="622"/>
                  </a:lnTo>
                  <a:lnTo>
                    <a:pt x="1385" y="630"/>
                  </a:lnTo>
                  <a:lnTo>
                    <a:pt x="1387" y="640"/>
                  </a:lnTo>
                  <a:lnTo>
                    <a:pt x="1388" y="647"/>
                  </a:lnTo>
                  <a:lnTo>
                    <a:pt x="1389" y="656"/>
                  </a:lnTo>
                  <a:lnTo>
                    <a:pt x="1389" y="665"/>
                  </a:lnTo>
                  <a:lnTo>
                    <a:pt x="1389" y="673"/>
                  </a:lnTo>
                  <a:lnTo>
                    <a:pt x="1389" y="679"/>
                  </a:lnTo>
                  <a:lnTo>
                    <a:pt x="1389" y="683"/>
                  </a:lnTo>
                  <a:lnTo>
                    <a:pt x="1389" y="689"/>
                  </a:lnTo>
                  <a:lnTo>
                    <a:pt x="1389" y="695"/>
                  </a:lnTo>
                  <a:lnTo>
                    <a:pt x="1388" y="700"/>
                  </a:lnTo>
                  <a:lnTo>
                    <a:pt x="1388" y="704"/>
                  </a:lnTo>
                  <a:lnTo>
                    <a:pt x="1388" y="710"/>
                  </a:lnTo>
                  <a:lnTo>
                    <a:pt x="1388" y="716"/>
                  </a:lnTo>
                  <a:lnTo>
                    <a:pt x="1387" y="720"/>
                  </a:lnTo>
                  <a:lnTo>
                    <a:pt x="1387" y="726"/>
                  </a:lnTo>
                  <a:lnTo>
                    <a:pt x="1387" y="731"/>
                  </a:lnTo>
                  <a:lnTo>
                    <a:pt x="1387" y="738"/>
                  </a:lnTo>
                  <a:lnTo>
                    <a:pt x="1386" y="742"/>
                  </a:lnTo>
                  <a:lnTo>
                    <a:pt x="1386" y="747"/>
                  </a:lnTo>
                  <a:lnTo>
                    <a:pt x="1386" y="753"/>
                  </a:lnTo>
                  <a:lnTo>
                    <a:pt x="1386" y="758"/>
                  </a:lnTo>
                  <a:lnTo>
                    <a:pt x="1386" y="757"/>
                  </a:lnTo>
                  <a:lnTo>
                    <a:pt x="1385" y="752"/>
                  </a:lnTo>
                  <a:lnTo>
                    <a:pt x="1384" y="747"/>
                  </a:lnTo>
                  <a:lnTo>
                    <a:pt x="1383" y="741"/>
                  </a:lnTo>
                  <a:lnTo>
                    <a:pt x="1382" y="735"/>
                  </a:lnTo>
                  <a:lnTo>
                    <a:pt x="1381" y="727"/>
                  </a:lnTo>
                  <a:lnTo>
                    <a:pt x="1381" y="719"/>
                  </a:lnTo>
                  <a:lnTo>
                    <a:pt x="1380" y="710"/>
                  </a:lnTo>
                  <a:lnTo>
                    <a:pt x="1379" y="701"/>
                  </a:lnTo>
                  <a:lnTo>
                    <a:pt x="1375" y="691"/>
                  </a:lnTo>
                  <a:lnTo>
                    <a:pt x="1373" y="682"/>
                  </a:lnTo>
                  <a:lnTo>
                    <a:pt x="1371" y="675"/>
                  </a:lnTo>
                  <a:lnTo>
                    <a:pt x="1371" y="670"/>
                  </a:lnTo>
                  <a:lnTo>
                    <a:pt x="1370" y="664"/>
                  </a:lnTo>
                  <a:lnTo>
                    <a:pt x="1369" y="658"/>
                  </a:lnTo>
                  <a:lnTo>
                    <a:pt x="1367" y="652"/>
                  </a:lnTo>
                  <a:lnTo>
                    <a:pt x="1365" y="644"/>
                  </a:lnTo>
                  <a:lnTo>
                    <a:pt x="1363" y="638"/>
                  </a:lnTo>
                  <a:lnTo>
                    <a:pt x="1361" y="632"/>
                  </a:lnTo>
                  <a:lnTo>
                    <a:pt x="1359" y="626"/>
                  </a:lnTo>
                  <a:lnTo>
                    <a:pt x="1358" y="619"/>
                  </a:lnTo>
                  <a:lnTo>
                    <a:pt x="1355" y="612"/>
                  </a:lnTo>
                  <a:lnTo>
                    <a:pt x="1354" y="606"/>
                  </a:lnTo>
                  <a:lnTo>
                    <a:pt x="1352" y="598"/>
                  </a:lnTo>
                  <a:lnTo>
                    <a:pt x="1349" y="590"/>
                  </a:lnTo>
                  <a:lnTo>
                    <a:pt x="1345" y="582"/>
                  </a:lnTo>
                  <a:lnTo>
                    <a:pt x="1343" y="575"/>
                  </a:lnTo>
                  <a:lnTo>
                    <a:pt x="1339" y="566"/>
                  </a:lnTo>
                  <a:lnTo>
                    <a:pt x="1335" y="558"/>
                  </a:lnTo>
                  <a:lnTo>
                    <a:pt x="1331" y="551"/>
                  </a:lnTo>
                  <a:lnTo>
                    <a:pt x="1328" y="543"/>
                  </a:lnTo>
                  <a:lnTo>
                    <a:pt x="1324" y="534"/>
                  </a:lnTo>
                  <a:lnTo>
                    <a:pt x="1320" y="525"/>
                  </a:lnTo>
                  <a:lnTo>
                    <a:pt x="1315" y="517"/>
                  </a:lnTo>
                  <a:lnTo>
                    <a:pt x="1311" y="509"/>
                  </a:lnTo>
                  <a:lnTo>
                    <a:pt x="1307" y="500"/>
                  </a:lnTo>
                  <a:lnTo>
                    <a:pt x="1301" y="492"/>
                  </a:lnTo>
                  <a:lnTo>
                    <a:pt x="1297" y="483"/>
                  </a:lnTo>
                  <a:lnTo>
                    <a:pt x="1292" y="475"/>
                  </a:lnTo>
                  <a:lnTo>
                    <a:pt x="1285" y="464"/>
                  </a:lnTo>
                  <a:lnTo>
                    <a:pt x="1279" y="455"/>
                  </a:lnTo>
                  <a:lnTo>
                    <a:pt x="1272" y="445"/>
                  </a:lnTo>
                  <a:lnTo>
                    <a:pt x="1267" y="436"/>
                  </a:lnTo>
                  <a:lnTo>
                    <a:pt x="1261" y="425"/>
                  </a:lnTo>
                  <a:lnTo>
                    <a:pt x="1253" y="417"/>
                  </a:lnTo>
                  <a:lnTo>
                    <a:pt x="1247" y="406"/>
                  </a:lnTo>
                  <a:lnTo>
                    <a:pt x="1240" y="397"/>
                  </a:lnTo>
                  <a:lnTo>
                    <a:pt x="1232" y="387"/>
                  </a:lnTo>
                  <a:lnTo>
                    <a:pt x="1224" y="376"/>
                  </a:lnTo>
                  <a:lnTo>
                    <a:pt x="1214" y="366"/>
                  </a:lnTo>
                  <a:lnTo>
                    <a:pt x="1207" y="357"/>
                  </a:lnTo>
                  <a:lnTo>
                    <a:pt x="1198" y="346"/>
                  </a:lnTo>
                  <a:lnTo>
                    <a:pt x="1190" y="335"/>
                  </a:lnTo>
                  <a:lnTo>
                    <a:pt x="1181" y="324"/>
                  </a:lnTo>
                  <a:lnTo>
                    <a:pt x="1173" y="315"/>
                  </a:lnTo>
                  <a:lnTo>
                    <a:pt x="1162" y="303"/>
                  </a:lnTo>
                  <a:lnTo>
                    <a:pt x="1151" y="293"/>
                  </a:lnTo>
                  <a:lnTo>
                    <a:pt x="1140" y="283"/>
                  </a:lnTo>
                  <a:lnTo>
                    <a:pt x="1131" y="273"/>
                  </a:lnTo>
                  <a:lnTo>
                    <a:pt x="1119" y="263"/>
                  </a:lnTo>
                  <a:lnTo>
                    <a:pt x="1108" y="255"/>
                  </a:lnTo>
                  <a:lnTo>
                    <a:pt x="1096" y="246"/>
                  </a:lnTo>
                  <a:lnTo>
                    <a:pt x="1086" y="239"/>
                  </a:lnTo>
                  <a:lnTo>
                    <a:pt x="1074" y="230"/>
                  </a:lnTo>
                  <a:lnTo>
                    <a:pt x="1062" y="223"/>
                  </a:lnTo>
                  <a:lnTo>
                    <a:pt x="1049" y="215"/>
                  </a:lnTo>
                  <a:lnTo>
                    <a:pt x="1038" y="209"/>
                  </a:lnTo>
                  <a:lnTo>
                    <a:pt x="1024" y="201"/>
                  </a:lnTo>
                  <a:lnTo>
                    <a:pt x="1013" y="196"/>
                  </a:lnTo>
                  <a:lnTo>
                    <a:pt x="1000" y="189"/>
                  </a:lnTo>
                  <a:lnTo>
                    <a:pt x="988" y="184"/>
                  </a:lnTo>
                  <a:lnTo>
                    <a:pt x="975" y="179"/>
                  </a:lnTo>
                  <a:lnTo>
                    <a:pt x="961" y="172"/>
                  </a:lnTo>
                  <a:lnTo>
                    <a:pt x="948" y="167"/>
                  </a:lnTo>
                  <a:lnTo>
                    <a:pt x="935" y="162"/>
                  </a:lnTo>
                  <a:lnTo>
                    <a:pt x="921" y="157"/>
                  </a:lnTo>
                  <a:lnTo>
                    <a:pt x="910" y="153"/>
                  </a:lnTo>
                  <a:lnTo>
                    <a:pt x="896" y="148"/>
                  </a:lnTo>
                  <a:lnTo>
                    <a:pt x="883" y="145"/>
                  </a:lnTo>
                  <a:lnTo>
                    <a:pt x="869" y="142"/>
                  </a:lnTo>
                  <a:lnTo>
                    <a:pt x="856" y="138"/>
                  </a:lnTo>
                  <a:lnTo>
                    <a:pt x="843" y="135"/>
                  </a:lnTo>
                  <a:lnTo>
                    <a:pt x="830" y="132"/>
                  </a:lnTo>
                  <a:lnTo>
                    <a:pt x="817" y="129"/>
                  </a:lnTo>
                  <a:lnTo>
                    <a:pt x="804" y="126"/>
                  </a:lnTo>
                  <a:lnTo>
                    <a:pt x="791" y="124"/>
                  </a:lnTo>
                  <a:lnTo>
                    <a:pt x="779" y="123"/>
                  </a:lnTo>
                  <a:lnTo>
                    <a:pt x="765" y="119"/>
                  </a:lnTo>
                  <a:lnTo>
                    <a:pt x="753" y="117"/>
                  </a:lnTo>
                  <a:lnTo>
                    <a:pt x="739" y="115"/>
                  </a:lnTo>
                  <a:lnTo>
                    <a:pt x="727" y="114"/>
                  </a:lnTo>
                  <a:lnTo>
                    <a:pt x="713" y="113"/>
                  </a:lnTo>
                  <a:lnTo>
                    <a:pt x="700" y="112"/>
                  </a:lnTo>
                  <a:lnTo>
                    <a:pt x="689" y="111"/>
                  </a:lnTo>
                  <a:lnTo>
                    <a:pt x="678" y="111"/>
                  </a:lnTo>
                  <a:lnTo>
                    <a:pt x="665" y="109"/>
                  </a:lnTo>
                  <a:lnTo>
                    <a:pt x="654" y="108"/>
                  </a:lnTo>
                  <a:lnTo>
                    <a:pt x="642" y="108"/>
                  </a:lnTo>
                  <a:lnTo>
                    <a:pt x="630" y="108"/>
                  </a:lnTo>
                  <a:lnTo>
                    <a:pt x="619" y="108"/>
                  </a:lnTo>
                  <a:lnTo>
                    <a:pt x="608" y="108"/>
                  </a:lnTo>
                  <a:lnTo>
                    <a:pt x="598" y="108"/>
                  </a:lnTo>
                  <a:lnTo>
                    <a:pt x="589" y="108"/>
                  </a:lnTo>
                  <a:lnTo>
                    <a:pt x="578" y="108"/>
                  </a:lnTo>
                  <a:lnTo>
                    <a:pt x="568" y="108"/>
                  </a:lnTo>
                  <a:lnTo>
                    <a:pt x="557" y="108"/>
                  </a:lnTo>
                  <a:lnTo>
                    <a:pt x="549" y="109"/>
                  </a:lnTo>
                  <a:lnTo>
                    <a:pt x="540" y="109"/>
                  </a:lnTo>
                  <a:lnTo>
                    <a:pt x="532" y="110"/>
                  </a:lnTo>
                  <a:lnTo>
                    <a:pt x="523" y="111"/>
                  </a:lnTo>
                  <a:lnTo>
                    <a:pt x="516" y="112"/>
                  </a:lnTo>
                  <a:lnTo>
                    <a:pt x="507" y="112"/>
                  </a:lnTo>
                  <a:lnTo>
                    <a:pt x="500" y="114"/>
                  </a:lnTo>
                  <a:lnTo>
                    <a:pt x="494" y="114"/>
                  </a:lnTo>
                  <a:lnTo>
                    <a:pt x="488" y="115"/>
                  </a:lnTo>
                  <a:lnTo>
                    <a:pt x="482" y="116"/>
                  </a:lnTo>
                  <a:lnTo>
                    <a:pt x="477" y="117"/>
                  </a:lnTo>
                  <a:lnTo>
                    <a:pt x="471" y="118"/>
                  </a:lnTo>
                  <a:lnTo>
                    <a:pt x="468" y="121"/>
                  </a:lnTo>
                  <a:lnTo>
                    <a:pt x="458" y="122"/>
                  </a:lnTo>
                  <a:lnTo>
                    <a:pt x="448" y="124"/>
                  </a:lnTo>
                  <a:lnTo>
                    <a:pt x="437" y="126"/>
                  </a:lnTo>
                  <a:lnTo>
                    <a:pt x="427" y="129"/>
                  </a:lnTo>
                  <a:lnTo>
                    <a:pt x="422" y="129"/>
                  </a:lnTo>
                  <a:lnTo>
                    <a:pt x="416" y="131"/>
                  </a:lnTo>
                  <a:lnTo>
                    <a:pt x="410" y="132"/>
                  </a:lnTo>
                  <a:lnTo>
                    <a:pt x="405" y="133"/>
                  </a:lnTo>
                  <a:lnTo>
                    <a:pt x="398" y="135"/>
                  </a:lnTo>
                  <a:lnTo>
                    <a:pt x="393" y="137"/>
                  </a:lnTo>
                  <a:lnTo>
                    <a:pt x="387" y="138"/>
                  </a:lnTo>
                  <a:lnTo>
                    <a:pt x="381" y="141"/>
                  </a:lnTo>
                  <a:lnTo>
                    <a:pt x="375" y="142"/>
                  </a:lnTo>
                  <a:lnTo>
                    <a:pt x="368" y="143"/>
                  </a:lnTo>
                  <a:lnTo>
                    <a:pt x="361" y="146"/>
                  </a:lnTo>
                  <a:lnTo>
                    <a:pt x="354" y="150"/>
                  </a:lnTo>
                  <a:lnTo>
                    <a:pt x="348" y="152"/>
                  </a:lnTo>
                  <a:lnTo>
                    <a:pt x="341" y="154"/>
                  </a:lnTo>
                  <a:lnTo>
                    <a:pt x="334" y="157"/>
                  </a:lnTo>
                  <a:lnTo>
                    <a:pt x="329" y="160"/>
                  </a:lnTo>
                  <a:lnTo>
                    <a:pt x="321" y="163"/>
                  </a:lnTo>
                  <a:lnTo>
                    <a:pt x="314" y="167"/>
                  </a:lnTo>
                  <a:lnTo>
                    <a:pt x="306" y="170"/>
                  </a:lnTo>
                  <a:lnTo>
                    <a:pt x="300" y="174"/>
                  </a:lnTo>
                  <a:lnTo>
                    <a:pt x="292" y="177"/>
                  </a:lnTo>
                  <a:lnTo>
                    <a:pt x="286" y="182"/>
                  </a:lnTo>
                  <a:lnTo>
                    <a:pt x="277" y="187"/>
                  </a:lnTo>
                  <a:lnTo>
                    <a:pt x="271" y="192"/>
                  </a:lnTo>
                  <a:lnTo>
                    <a:pt x="262" y="197"/>
                  </a:lnTo>
                  <a:lnTo>
                    <a:pt x="255" y="201"/>
                  </a:lnTo>
                  <a:lnTo>
                    <a:pt x="247" y="207"/>
                  </a:lnTo>
                  <a:lnTo>
                    <a:pt x="240" y="213"/>
                  </a:lnTo>
                  <a:lnTo>
                    <a:pt x="230" y="218"/>
                  </a:lnTo>
                  <a:lnTo>
                    <a:pt x="222" y="226"/>
                  </a:lnTo>
                  <a:lnTo>
                    <a:pt x="215" y="232"/>
                  </a:lnTo>
                  <a:lnTo>
                    <a:pt x="207" y="240"/>
                  </a:lnTo>
                  <a:lnTo>
                    <a:pt x="199" y="246"/>
                  </a:lnTo>
                  <a:lnTo>
                    <a:pt x="191" y="254"/>
                  </a:lnTo>
                  <a:lnTo>
                    <a:pt x="183" y="262"/>
                  </a:lnTo>
                  <a:lnTo>
                    <a:pt x="175" y="271"/>
                  </a:lnTo>
                  <a:lnTo>
                    <a:pt x="166" y="279"/>
                  </a:lnTo>
                  <a:lnTo>
                    <a:pt x="158" y="288"/>
                  </a:lnTo>
                  <a:lnTo>
                    <a:pt x="149" y="297"/>
                  </a:lnTo>
                  <a:lnTo>
                    <a:pt x="142" y="307"/>
                  </a:lnTo>
                  <a:lnTo>
                    <a:pt x="133" y="316"/>
                  </a:lnTo>
                  <a:lnTo>
                    <a:pt x="125" y="327"/>
                  </a:lnTo>
                  <a:lnTo>
                    <a:pt x="116" y="337"/>
                  </a:lnTo>
                  <a:lnTo>
                    <a:pt x="108" y="349"/>
                  </a:lnTo>
                  <a:lnTo>
                    <a:pt x="99" y="361"/>
                  </a:lnTo>
                  <a:lnTo>
                    <a:pt x="90" y="373"/>
                  </a:lnTo>
                  <a:lnTo>
                    <a:pt x="82" y="385"/>
                  </a:lnTo>
                  <a:lnTo>
                    <a:pt x="73" y="400"/>
                  </a:lnTo>
                  <a:lnTo>
                    <a:pt x="64" y="412"/>
                  </a:lnTo>
                  <a:lnTo>
                    <a:pt x="55" y="425"/>
                  </a:lnTo>
                  <a:lnTo>
                    <a:pt x="46" y="440"/>
                  </a:lnTo>
                  <a:lnTo>
                    <a:pt x="38" y="455"/>
                  </a:lnTo>
                  <a:lnTo>
                    <a:pt x="28" y="469"/>
                  </a:lnTo>
                  <a:lnTo>
                    <a:pt x="20" y="487"/>
                  </a:lnTo>
                  <a:lnTo>
                    <a:pt x="11" y="504"/>
                  </a:lnTo>
                  <a:lnTo>
                    <a:pt x="2" y="521"/>
                  </a:lnTo>
                  <a:close/>
                </a:path>
              </a:pathLst>
            </a:custGeom>
            <a:solidFill>
              <a:srgbClr val="F08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auto">
            <a:xfrm>
              <a:off x="3251" y="2095"/>
              <a:ext cx="47" cy="47"/>
            </a:xfrm>
            <a:custGeom>
              <a:avLst/>
              <a:gdLst>
                <a:gd name="T0" fmla="*/ 46 w 514"/>
                <a:gd name="T1" fmla="*/ 3 h 510"/>
                <a:gd name="T2" fmla="*/ 45 w 514"/>
                <a:gd name="T3" fmla="*/ 8 h 510"/>
                <a:gd name="T4" fmla="*/ 43 w 514"/>
                <a:gd name="T5" fmla="*/ 12 h 510"/>
                <a:gd name="T6" fmla="*/ 41 w 514"/>
                <a:gd name="T7" fmla="*/ 15 h 510"/>
                <a:gd name="T8" fmla="*/ 39 w 514"/>
                <a:gd name="T9" fmla="*/ 19 h 510"/>
                <a:gd name="T10" fmla="*/ 37 w 514"/>
                <a:gd name="T11" fmla="*/ 22 h 510"/>
                <a:gd name="T12" fmla="*/ 35 w 514"/>
                <a:gd name="T13" fmla="*/ 25 h 510"/>
                <a:gd name="T14" fmla="*/ 33 w 514"/>
                <a:gd name="T15" fmla="*/ 28 h 510"/>
                <a:gd name="T16" fmla="*/ 30 w 514"/>
                <a:gd name="T17" fmla="*/ 30 h 510"/>
                <a:gd name="T18" fmla="*/ 28 w 514"/>
                <a:gd name="T19" fmla="*/ 33 h 510"/>
                <a:gd name="T20" fmla="*/ 26 w 514"/>
                <a:gd name="T21" fmla="*/ 35 h 510"/>
                <a:gd name="T22" fmla="*/ 24 w 514"/>
                <a:gd name="T23" fmla="*/ 37 h 510"/>
                <a:gd name="T24" fmla="*/ 21 w 514"/>
                <a:gd name="T25" fmla="*/ 38 h 510"/>
                <a:gd name="T26" fmla="*/ 19 w 514"/>
                <a:gd name="T27" fmla="*/ 40 h 510"/>
                <a:gd name="T28" fmla="*/ 17 w 514"/>
                <a:gd name="T29" fmla="*/ 41 h 510"/>
                <a:gd name="T30" fmla="*/ 15 w 514"/>
                <a:gd name="T31" fmla="*/ 42 h 510"/>
                <a:gd name="T32" fmla="*/ 13 w 514"/>
                <a:gd name="T33" fmla="*/ 43 h 510"/>
                <a:gd name="T34" fmla="*/ 10 w 514"/>
                <a:gd name="T35" fmla="*/ 44 h 510"/>
                <a:gd name="T36" fmla="*/ 8 w 514"/>
                <a:gd name="T37" fmla="*/ 45 h 510"/>
                <a:gd name="T38" fmla="*/ 4 w 514"/>
                <a:gd name="T39" fmla="*/ 46 h 510"/>
                <a:gd name="T40" fmla="*/ 2 w 514"/>
                <a:gd name="T41" fmla="*/ 47 h 510"/>
                <a:gd name="T42" fmla="*/ 0 w 514"/>
                <a:gd name="T43" fmla="*/ 47 h 510"/>
                <a:gd name="T44" fmla="*/ 2 w 514"/>
                <a:gd name="T45" fmla="*/ 45 h 510"/>
                <a:gd name="T46" fmla="*/ 4 w 514"/>
                <a:gd name="T47" fmla="*/ 43 h 510"/>
                <a:gd name="T48" fmla="*/ 6 w 514"/>
                <a:gd name="T49" fmla="*/ 42 h 510"/>
                <a:gd name="T50" fmla="*/ 8 w 514"/>
                <a:gd name="T51" fmla="*/ 40 h 510"/>
                <a:gd name="T52" fmla="*/ 11 w 514"/>
                <a:gd name="T53" fmla="*/ 38 h 510"/>
                <a:gd name="T54" fmla="*/ 13 w 514"/>
                <a:gd name="T55" fmla="*/ 36 h 510"/>
                <a:gd name="T56" fmla="*/ 15 w 514"/>
                <a:gd name="T57" fmla="*/ 35 h 510"/>
                <a:gd name="T58" fmla="*/ 18 w 514"/>
                <a:gd name="T59" fmla="*/ 33 h 510"/>
                <a:gd name="T60" fmla="*/ 20 w 514"/>
                <a:gd name="T61" fmla="*/ 32 h 510"/>
                <a:gd name="T62" fmla="*/ 22 w 514"/>
                <a:gd name="T63" fmla="*/ 30 h 510"/>
                <a:gd name="T64" fmla="*/ 24 w 514"/>
                <a:gd name="T65" fmla="*/ 29 h 510"/>
                <a:gd name="T66" fmla="*/ 25 w 514"/>
                <a:gd name="T67" fmla="*/ 27 h 510"/>
                <a:gd name="T68" fmla="*/ 27 w 514"/>
                <a:gd name="T69" fmla="*/ 26 h 510"/>
                <a:gd name="T70" fmla="*/ 29 w 514"/>
                <a:gd name="T71" fmla="*/ 24 h 510"/>
                <a:gd name="T72" fmla="*/ 30 w 514"/>
                <a:gd name="T73" fmla="*/ 22 h 510"/>
                <a:gd name="T74" fmla="*/ 32 w 514"/>
                <a:gd name="T75" fmla="*/ 21 h 510"/>
                <a:gd name="T76" fmla="*/ 33 w 514"/>
                <a:gd name="T77" fmla="*/ 19 h 510"/>
                <a:gd name="T78" fmla="*/ 35 w 514"/>
                <a:gd name="T79" fmla="*/ 17 h 510"/>
                <a:gd name="T80" fmla="*/ 36 w 514"/>
                <a:gd name="T81" fmla="*/ 15 h 510"/>
                <a:gd name="T82" fmla="*/ 37 w 514"/>
                <a:gd name="T83" fmla="*/ 14 h 510"/>
                <a:gd name="T84" fmla="*/ 39 w 514"/>
                <a:gd name="T85" fmla="*/ 12 h 510"/>
                <a:gd name="T86" fmla="*/ 40 w 514"/>
                <a:gd name="T87" fmla="*/ 9 h 510"/>
                <a:gd name="T88" fmla="*/ 42 w 514"/>
                <a:gd name="T89" fmla="*/ 6 h 510"/>
                <a:gd name="T90" fmla="*/ 44 w 514"/>
                <a:gd name="T91" fmla="*/ 4 h 510"/>
                <a:gd name="T92" fmla="*/ 45 w 514"/>
                <a:gd name="T93" fmla="*/ 2 h 510"/>
                <a:gd name="T94" fmla="*/ 46 w 514"/>
                <a:gd name="T95" fmla="*/ 0 h 510"/>
                <a:gd name="T96" fmla="*/ 47 w 514"/>
                <a:gd name="T97" fmla="*/ 0 h 51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14" h="510">
                  <a:moveTo>
                    <a:pt x="514" y="0"/>
                  </a:moveTo>
                  <a:lnTo>
                    <a:pt x="510" y="11"/>
                  </a:lnTo>
                  <a:lnTo>
                    <a:pt x="507" y="24"/>
                  </a:lnTo>
                  <a:lnTo>
                    <a:pt x="504" y="36"/>
                  </a:lnTo>
                  <a:lnTo>
                    <a:pt x="500" y="48"/>
                  </a:lnTo>
                  <a:lnTo>
                    <a:pt x="496" y="59"/>
                  </a:lnTo>
                  <a:lnTo>
                    <a:pt x="493" y="70"/>
                  </a:lnTo>
                  <a:lnTo>
                    <a:pt x="488" y="82"/>
                  </a:lnTo>
                  <a:lnTo>
                    <a:pt x="485" y="93"/>
                  </a:lnTo>
                  <a:lnTo>
                    <a:pt x="480" y="104"/>
                  </a:lnTo>
                  <a:lnTo>
                    <a:pt x="476" y="114"/>
                  </a:lnTo>
                  <a:lnTo>
                    <a:pt x="470" y="125"/>
                  </a:lnTo>
                  <a:lnTo>
                    <a:pt x="467" y="136"/>
                  </a:lnTo>
                  <a:lnTo>
                    <a:pt x="461" y="146"/>
                  </a:lnTo>
                  <a:lnTo>
                    <a:pt x="457" y="156"/>
                  </a:lnTo>
                  <a:lnTo>
                    <a:pt x="451" y="166"/>
                  </a:lnTo>
                  <a:lnTo>
                    <a:pt x="448" y="176"/>
                  </a:lnTo>
                  <a:lnTo>
                    <a:pt x="441" y="185"/>
                  </a:lnTo>
                  <a:lnTo>
                    <a:pt x="436" y="195"/>
                  </a:lnTo>
                  <a:lnTo>
                    <a:pt x="431" y="205"/>
                  </a:lnTo>
                  <a:lnTo>
                    <a:pt x="425" y="213"/>
                  </a:lnTo>
                  <a:lnTo>
                    <a:pt x="420" y="222"/>
                  </a:lnTo>
                  <a:lnTo>
                    <a:pt x="413" y="231"/>
                  </a:lnTo>
                  <a:lnTo>
                    <a:pt x="408" y="240"/>
                  </a:lnTo>
                  <a:lnTo>
                    <a:pt x="403" y="249"/>
                  </a:lnTo>
                  <a:lnTo>
                    <a:pt x="395" y="256"/>
                  </a:lnTo>
                  <a:lnTo>
                    <a:pt x="390" y="264"/>
                  </a:lnTo>
                  <a:lnTo>
                    <a:pt x="384" y="271"/>
                  </a:lnTo>
                  <a:lnTo>
                    <a:pt x="378" y="280"/>
                  </a:lnTo>
                  <a:lnTo>
                    <a:pt x="371" y="287"/>
                  </a:lnTo>
                  <a:lnTo>
                    <a:pt x="366" y="295"/>
                  </a:lnTo>
                  <a:lnTo>
                    <a:pt x="360" y="302"/>
                  </a:lnTo>
                  <a:lnTo>
                    <a:pt x="354" y="310"/>
                  </a:lnTo>
                  <a:lnTo>
                    <a:pt x="347" y="315"/>
                  </a:lnTo>
                  <a:lnTo>
                    <a:pt x="340" y="323"/>
                  </a:lnTo>
                  <a:lnTo>
                    <a:pt x="333" y="329"/>
                  </a:lnTo>
                  <a:lnTo>
                    <a:pt x="327" y="335"/>
                  </a:lnTo>
                  <a:lnTo>
                    <a:pt x="321" y="342"/>
                  </a:lnTo>
                  <a:lnTo>
                    <a:pt x="313" y="348"/>
                  </a:lnTo>
                  <a:lnTo>
                    <a:pt x="307" y="354"/>
                  </a:lnTo>
                  <a:lnTo>
                    <a:pt x="302" y="361"/>
                  </a:lnTo>
                  <a:lnTo>
                    <a:pt x="294" y="366"/>
                  </a:lnTo>
                  <a:lnTo>
                    <a:pt x="288" y="371"/>
                  </a:lnTo>
                  <a:lnTo>
                    <a:pt x="281" y="376"/>
                  </a:lnTo>
                  <a:lnTo>
                    <a:pt x="275" y="382"/>
                  </a:lnTo>
                  <a:lnTo>
                    <a:pt x="268" y="387"/>
                  </a:lnTo>
                  <a:lnTo>
                    <a:pt x="262" y="391"/>
                  </a:lnTo>
                  <a:lnTo>
                    <a:pt x="257" y="397"/>
                  </a:lnTo>
                  <a:lnTo>
                    <a:pt x="250" y="402"/>
                  </a:lnTo>
                  <a:lnTo>
                    <a:pt x="244" y="406"/>
                  </a:lnTo>
                  <a:lnTo>
                    <a:pt x="237" y="410"/>
                  </a:lnTo>
                  <a:lnTo>
                    <a:pt x="230" y="414"/>
                  </a:lnTo>
                  <a:lnTo>
                    <a:pt x="224" y="418"/>
                  </a:lnTo>
                  <a:lnTo>
                    <a:pt x="219" y="421"/>
                  </a:lnTo>
                  <a:lnTo>
                    <a:pt x="213" y="426"/>
                  </a:lnTo>
                  <a:lnTo>
                    <a:pt x="207" y="429"/>
                  </a:lnTo>
                  <a:lnTo>
                    <a:pt x="202" y="433"/>
                  </a:lnTo>
                  <a:lnTo>
                    <a:pt x="195" y="436"/>
                  </a:lnTo>
                  <a:lnTo>
                    <a:pt x="190" y="438"/>
                  </a:lnTo>
                  <a:lnTo>
                    <a:pt x="184" y="442"/>
                  </a:lnTo>
                  <a:lnTo>
                    <a:pt x="178" y="445"/>
                  </a:lnTo>
                  <a:lnTo>
                    <a:pt x="173" y="447"/>
                  </a:lnTo>
                  <a:lnTo>
                    <a:pt x="166" y="450"/>
                  </a:lnTo>
                  <a:lnTo>
                    <a:pt x="162" y="454"/>
                  </a:lnTo>
                  <a:lnTo>
                    <a:pt x="157" y="456"/>
                  </a:lnTo>
                  <a:lnTo>
                    <a:pt x="151" y="458"/>
                  </a:lnTo>
                  <a:lnTo>
                    <a:pt x="146" y="460"/>
                  </a:lnTo>
                  <a:lnTo>
                    <a:pt x="140" y="462"/>
                  </a:lnTo>
                  <a:lnTo>
                    <a:pt x="135" y="464"/>
                  </a:lnTo>
                  <a:lnTo>
                    <a:pt x="125" y="467"/>
                  </a:lnTo>
                  <a:lnTo>
                    <a:pt x="115" y="473"/>
                  </a:lnTo>
                  <a:lnTo>
                    <a:pt x="110" y="474"/>
                  </a:lnTo>
                  <a:lnTo>
                    <a:pt x="103" y="476"/>
                  </a:lnTo>
                  <a:lnTo>
                    <a:pt x="99" y="478"/>
                  </a:lnTo>
                  <a:lnTo>
                    <a:pt x="93" y="480"/>
                  </a:lnTo>
                  <a:lnTo>
                    <a:pt x="83" y="484"/>
                  </a:lnTo>
                  <a:lnTo>
                    <a:pt x="74" y="489"/>
                  </a:lnTo>
                  <a:lnTo>
                    <a:pt x="64" y="492"/>
                  </a:lnTo>
                  <a:lnTo>
                    <a:pt x="56" y="495"/>
                  </a:lnTo>
                  <a:lnTo>
                    <a:pt x="47" y="499"/>
                  </a:lnTo>
                  <a:lnTo>
                    <a:pt x="40" y="502"/>
                  </a:lnTo>
                  <a:lnTo>
                    <a:pt x="32" y="504"/>
                  </a:lnTo>
                  <a:lnTo>
                    <a:pt x="27" y="506"/>
                  </a:lnTo>
                  <a:lnTo>
                    <a:pt x="19" y="508"/>
                  </a:lnTo>
                  <a:lnTo>
                    <a:pt x="16" y="510"/>
                  </a:lnTo>
                  <a:lnTo>
                    <a:pt x="8" y="510"/>
                  </a:lnTo>
                  <a:lnTo>
                    <a:pt x="1" y="510"/>
                  </a:lnTo>
                  <a:lnTo>
                    <a:pt x="0" y="507"/>
                  </a:lnTo>
                  <a:lnTo>
                    <a:pt x="4" y="502"/>
                  </a:lnTo>
                  <a:lnTo>
                    <a:pt x="8" y="498"/>
                  </a:lnTo>
                  <a:lnTo>
                    <a:pt x="12" y="493"/>
                  </a:lnTo>
                  <a:lnTo>
                    <a:pt x="17" y="488"/>
                  </a:lnTo>
                  <a:lnTo>
                    <a:pt x="27" y="482"/>
                  </a:lnTo>
                  <a:lnTo>
                    <a:pt x="29" y="478"/>
                  </a:lnTo>
                  <a:lnTo>
                    <a:pt x="34" y="474"/>
                  </a:lnTo>
                  <a:lnTo>
                    <a:pt x="40" y="471"/>
                  </a:lnTo>
                  <a:lnTo>
                    <a:pt x="45" y="466"/>
                  </a:lnTo>
                  <a:lnTo>
                    <a:pt x="52" y="462"/>
                  </a:lnTo>
                  <a:lnTo>
                    <a:pt x="57" y="458"/>
                  </a:lnTo>
                  <a:lnTo>
                    <a:pt x="63" y="454"/>
                  </a:lnTo>
                  <a:lnTo>
                    <a:pt x="72" y="449"/>
                  </a:lnTo>
                  <a:lnTo>
                    <a:pt x="77" y="444"/>
                  </a:lnTo>
                  <a:lnTo>
                    <a:pt x="85" y="438"/>
                  </a:lnTo>
                  <a:lnTo>
                    <a:pt x="91" y="434"/>
                  </a:lnTo>
                  <a:lnTo>
                    <a:pt x="99" y="429"/>
                  </a:lnTo>
                  <a:lnTo>
                    <a:pt x="104" y="423"/>
                  </a:lnTo>
                  <a:lnTo>
                    <a:pt x="112" y="418"/>
                  </a:lnTo>
                  <a:lnTo>
                    <a:pt x="118" y="414"/>
                  </a:lnTo>
                  <a:lnTo>
                    <a:pt x="126" y="410"/>
                  </a:lnTo>
                  <a:lnTo>
                    <a:pt x="131" y="404"/>
                  </a:lnTo>
                  <a:lnTo>
                    <a:pt x="137" y="400"/>
                  </a:lnTo>
                  <a:lnTo>
                    <a:pt x="144" y="396"/>
                  </a:lnTo>
                  <a:lnTo>
                    <a:pt x="150" y="391"/>
                  </a:lnTo>
                  <a:lnTo>
                    <a:pt x="156" y="387"/>
                  </a:lnTo>
                  <a:lnTo>
                    <a:pt x="163" y="383"/>
                  </a:lnTo>
                  <a:lnTo>
                    <a:pt x="169" y="378"/>
                  </a:lnTo>
                  <a:lnTo>
                    <a:pt x="175" y="374"/>
                  </a:lnTo>
                  <a:lnTo>
                    <a:pt x="180" y="370"/>
                  </a:lnTo>
                  <a:lnTo>
                    <a:pt x="186" y="366"/>
                  </a:lnTo>
                  <a:lnTo>
                    <a:pt x="192" y="361"/>
                  </a:lnTo>
                  <a:lnTo>
                    <a:pt x="198" y="357"/>
                  </a:lnTo>
                  <a:lnTo>
                    <a:pt x="203" y="353"/>
                  </a:lnTo>
                  <a:lnTo>
                    <a:pt x="209" y="348"/>
                  </a:lnTo>
                  <a:lnTo>
                    <a:pt x="215" y="343"/>
                  </a:lnTo>
                  <a:lnTo>
                    <a:pt x="220" y="340"/>
                  </a:lnTo>
                  <a:lnTo>
                    <a:pt x="225" y="334"/>
                  </a:lnTo>
                  <a:lnTo>
                    <a:pt x="231" y="331"/>
                  </a:lnTo>
                  <a:lnTo>
                    <a:pt x="237" y="326"/>
                  </a:lnTo>
                  <a:lnTo>
                    <a:pt x="243" y="324"/>
                  </a:lnTo>
                  <a:lnTo>
                    <a:pt x="248" y="318"/>
                  </a:lnTo>
                  <a:lnTo>
                    <a:pt x="253" y="315"/>
                  </a:lnTo>
                  <a:lnTo>
                    <a:pt x="258" y="310"/>
                  </a:lnTo>
                  <a:lnTo>
                    <a:pt x="264" y="306"/>
                  </a:lnTo>
                  <a:lnTo>
                    <a:pt x="267" y="302"/>
                  </a:lnTo>
                  <a:lnTo>
                    <a:pt x="274" y="298"/>
                  </a:lnTo>
                  <a:lnTo>
                    <a:pt x="277" y="294"/>
                  </a:lnTo>
                  <a:lnTo>
                    <a:pt x="283" y="289"/>
                  </a:lnTo>
                  <a:lnTo>
                    <a:pt x="287" y="285"/>
                  </a:lnTo>
                  <a:lnTo>
                    <a:pt x="292" y="281"/>
                  </a:lnTo>
                  <a:lnTo>
                    <a:pt x="296" y="278"/>
                  </a:lnTo>
                  <a:lnTo>
                    <a:pt x="302" y="273"/>
                  </a:lnTo>
                  <a:lnTo>
                    <a:pt x="305" y="269"/>
                  </a:lnTo>
                  <a:lnTo>
                    <a:pt x="310" y="265"/>
                  </a:lnTo>
                  <a:lnTo>
                    <a:pt x="313" y="259"/>
                  </a:lnTo>
                  <a:lnTo>
                    <a:pt x="319" y="256"/>
                  </a:lnTo>
                  <a:lnTo>
                    <a:pt x="322" y="251"/>
                  </a:lnTo>
                  <a:lnTo>
                    <a:pt x="327" y="247"/>
                  </a:lnTo>
                  <a:lnTo>
                    <a:pt x="332" y="242"/>
                  </a:lnTo>
                  <a:lnTo>
                    <a:pt x="337" y="239"/>
                  </a:lnTo>
                  <a:lnTo>
                    <a:pt x="340" y="234"/>
                  </a:lnTo>
                  <a:lnTo>
                    <a:pt x="345" y="229"/>
                  </a:lnTo>
                  <a:lnTo>
                    <a:pt x="349" y="224"/>
                  </a:lnTo>
                  <a:lnTo>
                    <a:pt x="353" y="221"/>
                  </a:lnTo>
                  <a:lnTo>
                    <a:pt x="357" y="215"/>
                  </a:lnTo>
                  <a:lnTo>
                    <a:pt x="361" y="212"/>
                  </a:lnTo>
                  <a:lnTo>
                    <a:pt x="365" y="207"/>
                  </a:lnTo>
                  <a:lnTo>
                    <a:pt x="369" y="203"/>
                  </a:lnTo>
                  <a:lnTo>
                    <a:pt x="373" y="197"/>
                  </a:lnTo>
                  <a:lnTo>
                    <a:pt x="376" y="194"/>
                  </a:lnTo>
                  <a:lnTo>
                    <a:pt x="380" y="187"/>
                  </a:lnTo>
                  <a:lnTo>
                    <a:pt x="384" y="184"/>
                  </a:lnTo>
                  <a:lnTo>
                    <a:pt x="386" y="178"/>
                  </a:lnTo>
                  <a:lnTo>
                    <a:pt x="392" y="174"/>
                  </a:lnTo>
                  <a:lnTo>
                    <a:pt x="395" y="168"/>
                  </a:lnTo>
                  <a:lnTo>
                    <a:pt x="399" y="165"/>
                  </a:lnTo>
                  <a:lnTo>
                    <a:pt x="403" y="158"/>
                  </a:lnTo>
                  <a:lnTo>
                    <a:pt x="405" y="153"/>
                  </a:lnTo>
                  <a:lnTo>
                    <a:pt x="408" y="148"/>
                  </a:lnTo>
                  <a:lnTo>
                    <a:pt x="412" y="143"/>
                  </a:lnTo>
                  <a:lnTo>
                    <a:pt x="414" y="138"/>
                  </a:lnTo>
                  <a:lnTo>
                    <a:pt x="419" y="134"/>
                  </a:lnTo>
                  <a:lnTo>
                    <a:pt x="422" y="129"/>
                  </a:lnTo>
                  <a:lnTo>
                    <a:pt x="425" y="125"/>
                  </a:lnTo>
                  <a:lnTo>
                    <a:pt x="432" y="117"/>
                  </a:lnTo>
                  <a:lnTo>
                    <a:pt x="437" y="108"/>
                  </a:lnTo>
                  <a:lnTo>
                    <a:pt x="442" y="99"/>
                  </a:lnTo>
                  <a:lnTo>
                    <a:pt x="449" y="92"/>
                  </a:lnTo>
                  <a:lnTo>
                    <a:pt x="453" y="83"/>
                  </a:lnTo>
                  <a:lnTo>
                    <a:pt x="458" y="77"/>
                  </a:lnTo>
                  <a:lnTo>
                    <a:pt x="463" y="69"/>
                  </a:lnTo>
                  <a:lnTo>
                    <a:pt x="468" y="64"/>
                  </a:lnTo>
                  <a:lnTo>
                    <a:pt x="471" y="56"/>
                  </a:lnTo>
                  <a:lnTo>
                    <a:pt x="477" y="51"/>
                  </a:lnTo>
                  <a:lnTo>
                    <a:pt x="480" y="46"/>
                  </a:lnTo>
                  <a:lnTo>
                    <a:pt x="485" y="41"/>
                  </a:lnTo>
                  <a:lnTo>
                    <a:pt x="487" y="36"/>
                  </a:lnTo>
                  <a:lnTo>
                    <a:pt x="491" y="31"/>
                  </a:lnTo>
                  <a:lnTo>
                    <a:pt x="494" y="26"/>
                  </a:lnTo>
                  <a:lnTo>
                    <a:pt x="496" y="22"/>
                  </a:lnTo>
                  <a:lnTo>
                    <a:pt x="501" y="15"/>
                  </a:lnTo>
                  <a:lnTo>
                    <a:pt x="506" y="9"/>
                  </a:lnTo>
                  <a:lnTo>
                    <a:pt x="508" y="5"/>
                  </a:lnTo>
                  <a:lnTo>
                    <a:pt x="511" y="2"/>
                  </a:lnTo>
                  <a:lnTo>
                    <a:pt x="513" y="0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rgbClr val="F08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auto">
            <a:xfrm>
              <a:off x="3182" y="2094"/>
              <a:ext cx="17" cy="30"/>
            </a:xfrm>
            <a:custGeom>
              <a:avLst/>
              <a:gdLst>
                <a:gd name="T0" fmla="*/ 0 w 183"/>
                <a:gd name="T1" fmla="*/ 2 h 328"/>
                <a:gd name="T2" fmla="*/ 0 w 183"/>
                <a:gd name="T3" fmla="*/ 3 h 328"/>
                <a:gd name="T4" fmla="*/ 0 w 183"/>
                <a:gd name="T5" fmla="*/ 4 h 328"/>
                <a:gd name="T6" fmla="*/ 0 w 183"/>
                <a:gd name="T7" fmla="*/ 5 h 328"/>
                <a:gd name="T8" fmla="*/ 1 w 183"/>
                <a:gd name="T9" fmla="*/ 6 h 328"/>
                <a:gd name="T10" fmla="*/ 1 w 183"/>
                <a:gd name="T11" fmla="*/ 7 h 328"/>
                <a:gd name="T12" fmla="*/ 1 w 183"/>
                <a:gd name="T13" fmla="*/ 8 h 328"/>
                <a:gd name="T14" fmla="*/ 1 w 183"/>
                <a:gd name="T15" fmla="*/ 9 h 328"/>
                <a:gd name="T16" fmla="*/ 2 w 183"/>
                <a:gd name="T17" fmla="*/ 9 h 328"/>
                <a:gd name="T18" fmla="*/ 2 w 183"/>
                <a:gd name="T19" fmla="*/ 10 h 328"/>
                <a:gd name="T20" fmla="*/ 2 w 183"/>
                <a:gd name="T21" fmla="*/ 11 h 328"/>
                <a:gd name="T22" fmla="*/ 2 w 183"/>
                <a:gd name="T23" fmla="*/ 12 h 328"/>
                <a:gd name="T24" fmla="*/ 3 w 183"/>
                <a:gd name="T25" fmla="*/ 13 h 328"/>
                <a:gd name="T26" fmla="*/ 3 w 183"/>
                <a:gd name="T27" fmla="*/ 13 h 328"/>
                <a:gd name="T28" fmla="*/ 3 w 183"/>
                <a:gd name="T29" fmla="*/ 14 h 328"/>
                <a:gd name="T30" fmla="*/ 4 w 183"/>
                <a:gd name="T31" fmla="*/ 15 h 328"/>
                <a:gd name="T32" fmla="*/ 4 w 183"/>
                <a:gd name="T33" fmla="*/ 16 h 328"/>
                <a:gd name="T34" fmla="*/ 4 w 183"/>
                <a:gd name="T35" fmla="*/ 16 h 328"/>
                <a:gd name="T36" fmla="*/ 5 w 183"/>
                <a:gd name="T37" fmla="*/ 17 h 328"/>
                <a:gd name="T38" fmla="*/ 5 w 183"/>
                <a:gd name="T39" fmla="*/ 17 h 328"/>
                <a:gd name="T40" fmla="*/ 5 w 183"/>
                <a:gd name="T41" fmla="*/ 18 h 328"/>
                <a:gd name="T42" fmla="*/ 6 w 183"/>
                <a:gd name="T43" fmla="*/ 19 h 328"/>
                <a:gd name="T44" fmla="*/ 6 w 183"/>
                <a:gd name="T45" fmla="*/ 19 h 328"/>
                <a:gd name="T46" fmla="*/ 6 w 183"/>
                <a:gd name="T47" fmla="*/ 20 h 328"/>
                <a:gd name="T48" fmla="*/ 7 w 183"/>
                <a:gd name="T49" fmla="*/ 20 h 328"/>
                <a:gd name="T50" fmla="*/ 7 w 183"/>
                <a:gd name="T51" fmla="*/ 21 h 328"/>
                <a:gd name="T52" fmla="*/ 7 w 183"/>
                <a:gd name="T53" fmla="*/ 21 h 328"/>
                <a:gd name="T54" fmla="*/ 8 w 183"/>
                <a:gd name="T55" fmla="*/ 22 h 328"/>
                <a:gd name="T56" fmla="*/ 8 w 183"/>
                <a:gd name="T57" fmla="*/ 23 h 328"/>
                <a:gd name="T58" fmla="*/ 8 w 183"/>
                <a:gd name="T59" fmla="*/ 23 h 328"/>
                <a:gd name="T60" fmla="*/ 9 w 183"/>
                <a:gd name="T61" fmla="*/ 23 h 328"/>
                <a:gd name="T62" fmla="*/ 9 w 183"/>
                <a:gd name="T63" fmla="*/ 24 h 328"/>
                <a:gd name="T64" fmla="*/ 10 w 183"/>
                <a:gd name="T65" fmla="*/ 24 h 328"/>
                <a:gd name="T66" fmla="*/ 10 w 183"/>
                <a:gd name="T67" fmla="*/ 25 h 328"/>
                <a:gd name="T68" fmla="*/ 11 w 183"/>
                <a:gd name="T69" fmla="*/ 26 h 328"/>
                <a:gd name="T70" fmla="*/ 12 w 183"/>
                <a:gd name="T71" fmla="*/ 26 h 328"/>
                <a:gd name="T72" fmla="*/ 12 w 183"/>
                <a:gd name="T73" fmla="*/ 27 h 328"/>
                <a:gd name="T74" fmla="*/ 13 w 183"/>
                <a:gd name="T75" fmla="*/ 27 h 328"/>
                <a:gd name="T76" fmla="*/ 14 w 183"/>
                <a:gd name="T77" fmla="*/ 28 h 328"/>
                <a:gd name="T78" fmla="*/ 14 w 183"/>
                <a:gd name="T79" fmla="*/ 28 h 328"/>
                <a:gd name="T80" fmla="*/ 15 w 183"/>
                <a:gd name="T81" fmla="*/ 29 h 328"/>
                <a:gd name="T82" fmla="*/ 15 w 183"/>
                <a:gd name="T83" fmla="*/ 29 h 328"/>
                <a:gd name="T84" fmla="*/ 16 w 183"/>
                <a:gd name="T85" fmla="*/ 29 h 328"/>
                <a:gd name="T86" fmla="*/ 16 w 183"/>
                <a:gd name="T87" fmla="*/ 29 h 328"/>
                <a:gd name="T88" fmla="*/ 16 w 183"/>
                <a:gd name="T89" fmla="*/ 30 h 328"/>
                <a:gd name="T90" fmla="*/ 17 w 183"/>
                <a:gd name="T91" fmla="*/ 30 h 328"/>
                <a:gd name="T92" fmla="*/ 17 w 183"/>
                <a:gd name="T93" fmla="*/ 30 h 328"/>
                <a:gd name="T94" fmla="*/ 10 w 183"/>
                <a:gd name="T95" fmla="*/ 0 h 328"/>
                <a:gd name="T96" fmla="*/ 0 w 183"/>
                <a:gd name="T97" fmla="*/ 2 h 328"/>
                <a:gd name="T98" fmla="*/ 0 w 183"/>
                <a:gd name="T99" fmla="*/ 2 h 3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3" h="328">
                  <a:moveTo>
                    <a:pt x="0" y="19"/>
                  </a:moveTo>
                  <a:lnTo>
                    <a:pt x="1" y="29"/>
                  </a:lnTo>
                  <a:lnTo>
                    <a:pt x="3" y="41"/>
                  </a:lnTo>
                  <a:lnTo>
                    <a:pt x="4" y="52"/>
                  </a:lnTo>
                  <a:lnTo>
                    <a:pt x="7" y="63"/>
                  </a:lnTo>
                  <a:lnTo>
                    <a:pt x="9" y="72"/>
                  </a:lnTo>
                  <a:lnTo>
                    <a:pt x="11" y="83"/>
                  </a:lnTo>
                  <a:lnTo>
                    <a:pt x="15" y="93"/>
                  </a:lnTo>
                  <a:lnTo>
                    <a:pt x="18" y="102"/>
                  </a:lnTo>
                  <a:lnTo>
                    <a:pt x="20" y="111"/>
                  </a:lnTo>
                  <a:lnTo>
                    <a:pt x="23" y="121"/>
                  </a:lnTo>
                  <a:lnTo>
                    <a:pt x="26" y="129"/>
                  </a:lnTo>
                  <a:lnTo>
                    <a:pt x="29" y="139"/>
                  </a:lnTo>
                  <a:lnTo>
                    <a:pt x="32" y="146"/>
                  </a:lnTo>
                  <a:lnTo>
                    <a:pt x="36" y="155"/>
                  </a:lnTo>
                  <a:lnTo>
                    <a:pt x="39" y="162"/>
                  </a:lnTo>
                  <a:lnTo>
                    <a:pt x="44" y="171"/>
                  </a:lnTo>
                  <a:lnTo>
                    <a:pt x="46" y="177"/>
                  </a:lnTo>
                  <a:lnTo>
                    <a:pt x="49" y="185"/>
                  </a:lnTo>
                  <a:lnTo>
                    <a:pt x="53" y="191"/>
                  </a:lnTo>
                  <a:lnTo>
                    <a:pt x="57" y="199"/>
                  </a:lnTo>
                  <a:lnTo>
                    <a:pt x="60" y="204"/>
                  </a:lnTo>
                  <a:lnTo>
                    <a:pt x="64" y="212"/>
                  </a:lnTo>
                  <a:lnTo>
                    <a:pt x="67" y="217"/>
                  </a:lnTo>
                  <a:lnTo>
                    <a:pt x="73" y="224"/>
                  </a:lnTo>
                  <a:lnTo>
                    <a:pt x="75" y="229"/>
                  </a:lnTo>
                  <a:lnTo>
                    <a:pt x="80" y="234"/>
                  </a:lnTo>
                  <a:lnTo>
                    <a:pt x="82" y="241"/>
                  </a:lnTo>
                  <a:lnTo>
                    <a:pt x="88" y="246"/>
                  </a:lnTo>
                  <a:lnTo>
                    <a:pt x="91" y="250"/>
                  </a:lnTo>
                  <a:lnTo>
                    <a:pt x="95" y="256"/>
                  </a:lnTo>
                  <a:lnTo>
                    <a:pt x="99" y="260"/>
                  </a:lnTo>
                  <a:lnTo>
                    <a:pt x="104" y="265"/>
                  </a:lnTo>
                  <a:lnTo>
                    <a:pt x="110" y="273"/>
                  </a:lnTo>
                  <a:lnTo>
                    <a:pt x="119" y="280"/>
                  </a:lnTo>
                  <a:lnTo>
                    <a:pt x="125" y="288"/>
                  </a:lnTo>
                  <a:lnTo>
                    <a:pt x="133" y="294"/>
                  </a:lnTo>
                  <a:lnTo>
                    <a:pt x="139" y="299"/>
                  </a:lnTo>
                  <a:lnTo>
                    <a:pt x="147" y="305"/>
                  </a:lnTo>
                  <a:lnTo>
                    <a:pt x="152" y="308"/>
                  </a:lnTo>
                  <a:lnTo>
                    <a:pt x="159" y="314"/>
                  </a:lnTo>
                  <a:lnTo>
                    <a:pt x="163" y="316"/>
                  </a:lnTo>
                  <a:lnTo>
                    <a:pt x="167" y="319"/>
                  </a:lnTo>
                  <a:lnTo>
                    <a:pt x="171" y="321"/>
                  </a:lnTo>
                  <a:lnTo>
                    <a:pt x="176" y="324"/>
                  </a:lnTo>
                  <a:lnTo>
                    <a:pt x="181" y="325"/>
                  </a:lnTo>
                  <a:lnTo>
                    <a:pt x="183" y="328"/>
                  </a:lnTo>
                  <a:lnTo>
                    <a:pt x="11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E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auto">
            <a:xfrm>
              <a:off x="3169" y="2014"/>
              <a:ext cx="77" cy="64"/>
            </a:xfrm>
            <a:custGeom>
              <a:avLst/>
              <a:gdLst>
                <a:gd name="T0" fmla="*/ 33 w 847"/>
                <a:gd name="T1" fmla="*/ 4 h 699"/>
                <a:gd name="T2" fmla="*/ 36 w 847"/>
                <a:gd name="T3" fmla="*/ 3 h 699"/>
                <a:gd name="T4" fmla="*/ 40 w 847"/>
                <a:gd name="T5" fmla="*/ 2 h 699"/>
                <a:gd name="T6" fmla="*/ 44 w 847"/>
                <a:gd name="T7" fmla="*/ 1 h 699"/>
                <a:gd name="T8" fmla="*/ 48 w 847"/>
                <a:gd name="T9" fmla="*/ 0 h 699"/>
                <a:gd name="T10" fmla="*/ 53 w 847"/>
                <a:gd name="T11" fmla="*/ 0 h 699"/>
                <a:gd name="T12" fmla="*/ 57 w 847"/>
                <a:gd name="T13" fmla="*/ 0 h 699"/>
                <a:gd name="T14" fmla="*/ 61 w 847"/>
                <a:gd name="T15" fmla="*/ 0 h 699"/>
                <a:gd name="T16" fmla="*/ 65 w 847"/>
                <a:gd name="T17" fmla="*/ 0 h 699"/>
                <a:gd name="T18" fmla="*/ 69 w 847"/>
                <a:gd name="T19" fmla="*/ 1 h 699"/>
                <a:gd name="T20" fmla="*/ 72 w 847"/>
                <a:gd name="T21" fmla="*/ 1 h 699"/>
                <a:gd name="T22" fmla="*/ 74 w 847"/>
                <a:gd name="T23" fmla="*/ 2 h 699"/>
                <a:gd name="T24" fmla="*/ 77 w 847"/>
                <a:gd name="T25" fmla="*/ 2 h 699"/>
                <a:gd name="T26" fmla="*/ 74 w 847"/>
                <a:gd name="T27" fmla="*/ 2 h 699"/>
                <a:gd name="T28" fmla="*/ 71 w 847"/>
                <a:gd name="T29" fmla="*/ 2 h 699"/>
                <a:gd name="T30" fmla="*/ 67 w 847"/>
                <a:gd name="T31" fmla="*/ 3 h 699"/>
                <a:gd name="T32" fmla="*/ 65 w 847"/>
                <a:gd name="T33" fmla="*/ 3 h 699"/>
                <a:gd name="T34" fmla="*/ 62 w 847"/>
                <a:gd name="T35" fmla="*/ 3 h 699"/>
                <a:gd name="T36" fmla="*/ 58 w 847"/>
                <a:gd name="T37" fmla="*/ 5 h 699"/>
                <a:gd name="T38" fmla="*/ 54 w 847"/>
                <a:gd name="T39" fmla="*/ 5 h 699"/>
                <a:gd name="T40" fmla="*/ 51 w 847"/>
                <a:gd name="T41" fmla="*/ 6 h 699"/>
                <a:gd name="T42" fmla="*/ 48 w 847"/>
                <a:gd name="T43" fmla="*/ 7 h 699"/>
                <a:gd name="T44" fmla="*/ 45 w 847"/>
                <a:gd name="T45" fmla="*/ 8 h 699"/>
                <a:gd name="T46" fmla="*/ 42 w 847"/>
                <a:gd name="T47" fmla="*/ 9 h 699"/>
                <a:gd name="T48" fmla="*/ 39 w 847"/>
                <a:gd name="T49" fmla="*/ 10 h 699"/>
                <a:gd name="T50" fmla="*/ 34 w 847"/>
                <a:gd name="T51" fmla="*/ 12 h 699"/>
                <a:gd name="T52" fmla="*/ 31 w 847"/>
                <a:gd name="T53" fmla="*/ 14 h 699"/>
                <a:gd name="T54" fmla="*/ 28 w 847"/>
                <a:gd name="T55" fmla="*/ 15 h 699"/>
                <a:gd name="T56" fmla="*/ 25 w 847"/>
                <a:gd name="T57" fmla="*/ 18 h 699"/>
                <a:gd name="T58" fmla="*/ 22 w 847"/>
                <a:gd name="T59" fmla="*/ 21 h 699"/>
                <a:gd name="T60" fmla="*/ 20 w 847"/>
                <a:gd name="T61" fmla="*/ 23 h 699"/>
                <a:gd name="T62" fmla="*/ 18 w 847"/>
                <a:gd name="T63" fmla="*/ 25 h 699"/>
                <a:gd name="T64" fmla="*/ 15 w 847"/>
                <a:gd name="T65" fmla="*/ 28 h 699"/>
                <a:gd name="T66" fmla="*/ 12 w 847"/>
                <a:gd name="T67" fmla="*/ 31 h 699"/>
                <a:gd name="T68" fmla="*/ 11 w 847"/>
                <a:gd name="T69" fmla="*/ 34 h 699"/>
                <a:gd name="T70" fmla="*/ 10 w 847"/>
                <a:gd name="T71" fmla="*/ 36 h 699"/>
                <a:gd name="T72" fmla="*/ 9 w 847"/>
                <a:gd name="T73" fmla="*/ 38 h 699"/>
                <a:gd name="T74" fmla="*/ 8 w 847"/>
                <a:gd name="T75" fmla="*/ 41 h 699"/>
                <a:gd name="T76" fmla="*/ 7 w 847"/>
                <a:gd name="T77" fmla="*/ 43 h 699"/>
                <a:gd name="T78" fmla="*/ 6 w 847"/>
                <a:gd name="T79" fmla="*/ 46 h 699"/>
                <a:gd name="T80" fmla="*/ 5 w 847"/>
                <a:gd name="T81" fmla="*/ 48 h 699"/>
                <a:gd name="T82" fmla="*/ 4 w 847"/>
                <a:gd name="T83" fmla="*/ 51 h 699"/>
                <a:gd name="T84" fmla="*/ 3 w 847"/>
                <a:gd name="T85" fmla="*/ 54 h 699"/>
                <a:gd name="T86" fmla="*/ 3 w 847"/>
                <a:gd name="T87" fmla="*/ 57 h 699"/>
                <a:gd name="T88" fmla="*/ 2 w 847"/>
                <a:gd name="T89" fmla="*/ 60 h 699"/>
                <a:gd name="T90" fmla="*/ 1 w 847"/>
                <a:gd name="T91" fmla="*/ 63 h 699"/>
                <a:gd name="T92" fmla="*/ 0 w 847"/>
                <a:gd name="T93" fmla="*/ 64 h 699"/>
                <a:gd name="T94" fmla="*/ 0 w 847"/>
                <a:gd name="T95" fmla="*/ 63 h 699"/>
                <a:gd name="T96" fmla="*/ 0 w 847"/>
                <a:gd name="T97" fmla="*/ 60 h 699"/>
                <a:gd name="T98" fmla="*/ 0 w 847"/>
                <a:gd name="T99" fmla="*/ 57 h 699"/>
                <a:gd name="T100" fmla="*/ 0 w 847"/>
                <a:gd name="T101" fmla="*/ 53 h 699"/>
                <a:gd name="T102" fmla="*/ 1 w 847"/>
                <a:gd name="T103" fmla="*/ 49 h 699"/>
                <a:gd name="T104" fmla="*/ 3 w 847"/>
                <a:gd name="T105" fmla="*/ 44 h 699"/>
                <a:gd name="T106" fmla="*/ 5 w 847"/>
                <a:gd name="T107" fmla="*/ 38 h 699"/>
                <a:gd name="T108" fmla="*/ 8 w 847"/>
                <a:gd name="T109" fmla="*/ 32 h 699"/>
                <a:gd name="T110" fmla="*/ 12 w 847"/>
                <a:gd name="T111" fmla="*/ 26 h 699"/>
                <a:gd name="T112" fmla="*/ 17 w 847"/>
                <a:gd name="T113" fmla="*/ 19 h 699"/>
                <a:gd name="T114" fmla="*/ 24 w 847"/>
                <a:gd name="T115" fmla="*/ 12 h 699"/>
                <a:gd name="T116" fmla="*/ 32 w 847"/>
                <a:gd name="T117" fmla="*/ 5 h 69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7" h="699">
                  <a:moveTo>
                    <a:pt x="354" y="50"/>
                  </a:moveTo>
                  <a:lnTo>
                    <a:pt x="354" y="49"/>
                  </a:lnTo>
                  <a:lnTo>
                    <a:pt x="358" y="48"/>
                  </a:lnTo>
                  <a:lnTo>
                    <a:pt x="361" y="46"/>
                  </a:lnTo>
                  <a:lnTo>
                    <a:pt x="368" y="44"/>
                  </a:lnTo>
                  <a:lnTo>
                    <a:pt x="375" y="39"/>
                  </a:lnTo>
                  <a:lnTo>
                    <a:pt x="383" y="36"/>
                  </a:lnTo>
                  <a:lnTo>
                    <a:pt x="387" y="34"/>
                  </a:lnTo>
                  <a:lnTo>
                    <a:pt x="393" y="32"/>
                  </a:lnTo>
                  <a:lnTo>
                    <a:pt x="398" y="30"/>
                  </a:lnTo>
                  <a:lnTo>
                    <a:pt x="405" y="28"/>
                  </a:lnTo>
                  <a:lnTo>
                    <a:pt x="412" y="25"/>
                  </a:lnTo>
                  <a:lnTo>
                    <a:pt x="420" y="22"/>
                  </a:lnTo>
                  <a:lnTo>
                    <a:pt x="428" y="19"/>
                  </a:lnTo>
                  <a:lnTo>
                    <a:pt x="437" y="18"/>
                  </a:lnTo>
                  <a:lnTo>
                    <a:pt x="446" y="15"/>
                  </a:lnTo>
                  <a:lnTo>
                    <a:pt x="455" y="14"/>
                  </a:lnTo>
                  <a:lnTo>
                    <a:pt x="464" y="11"/>
                  </a:lnTo>
                  <a:lnTo>
                    <a:pt x="474" y="10"/>
                  </a:lnTo>
                  <a:lnTo>
                    <a:pt x="482" y="8"/>
                  </a:lnTo>
                  <a:lnTo>
                    <a:pt x="492" y="8"/>
                  </a:lnTo>
                  <a:lnTo>
                    <a:pt x="501" y="6"/>
                  </a:lnTo>
                  <a:lnTo>
                    <a:pt x="511" y="5"/>
                  </a:lnTo>
                  <a:lnTo>
                    <a:pt x="520" y="4"/>
                  </a:lnTo>
                  <a:lnTo>
                    <a:pt x="529" y="3"/>
                  </a:lnTo>
                  <a:lnTo>
                    <a:pt x="539" y="3"/>
                  </a:lnTo>
                  <a:lnTo>
                    <a:pt x="550" y="3"/>
                  </a:lnTo>
                  <a:lnTo>
                    <a:pt x="558" y="2"/>
                  </a:lnTo>
                  <a:lnTo>
                    <a:pt x="569" y="1"/>
                  </a:lnTo>
                  <a:lnTo>
                    <a:pt x="578" y="0"/>
                  </a:lnTo>
                  <a:lnTo>
                    <a:pt x="588" y="0"/>
                  </a:lnTo>
                  <a:lnTo>
                    <a:pt x="597" y="0"/>
                  </a:lnTo>
                  <a:lnTo>
                    <a:pt x="608" y="0"/>
                  </a:lnTo>
                  <a:lnTo>
                    <a:pt x="616" y="0"/>
                  </a:lnTo>
                  <a:lnTo>
                    <a:pt x="627" y="0"/>
                  </a:lnTo>
                  <a:lnTo>
                    <a:pt x="636" y="0"/>
                  </a:lnTo>
                  <a:lnTo>
                    <a:pt x="644" y="0"/>
                  </a:lnTo>
                  <a:lnTo>
                    <a:pt x="654" y="0"/>
                  </a:lnTo>
                  <a:lnTo>
                    <a:pt x="663" y="1"/>
                  </a:lnTo>
                  <a:lnTo>
                    <a:pt x="672" y="1"/>
                  </a:lnTo>
                  <a:lnTo>
                    <a:pt x="681" y="2"/>
                  </a:lnTo>
                  <a:lnTo>
                    <a:pt x="689" y="3"/>
                  </a:lnTo>
                  <a:lnTo>
                    <a:pt x="699" y="4"/>
                  </a:lnTo>
                  <a:lnTo>
                    <a:pt x="707" y="4"/>
                  </a:lnTo>
                  <a:lnTo>
                    <a:pt x="714" y="4"/>
                  </a:lnTo>
                  <a:lnTo>
                    <a:pt x="722" y="5"/>
                  </a:lnTo>
                  <a:lnTo>
                    <a:pt x="730" y="6"/>
                  </a:lnTo>
                  <a:lnTo>
                    <a:pt x="738" y="6"/>
                  </a:lnTo>
                  <a:lnTo>
                    <a:pt x="745" y="7"/>
                  </a:lnTo>
                  <a:lnTo>
                    <a:pt x="754" y="8"/>
                  </a:lnTo>
                  <a:lnTo>
                    <a:pt x="761" y="8"/>
                  </a:lnTo>
                  <a:lnTo>
                    <a:pt x="767" y="8"/>
                  </a:lnTo>
                  <a:lnTo>
                    <a:pt x="773" y="9"/>
                  </a:lnTo>
                  <a:lnTo>
                    <a:pt x="781" y="10"/>
                  </a:lnTo>
                  <a:lnTo>
                    <a:pt x="787" y="11"/>
                  </a:lnTo>
                  <a:lnTo>
                    <a:pt x="792" y="11"/>
                  </a:lnTo>
                  <a:lnTo>
                    <a:pt x="799" y="14"/>
                  </a:lnTo>
                  <a:lnTo>
                    <a:pt x="804" y="14"/>
                  </a:lnTo>
                  <a:lnTo>
                    <a:pt x="810" y="16"/>
                  </a:lnTo>
                  <a:lnTo>
                    <a:pt x="819" y="17"/>
                  </a:lnTo>
                  <a:lnTo>
                    <a:pt x="828" y="18"/>
                  </a:lnTo>
                  <a:lnTo>
                    <a:pt x="833" y="18"/>
                  </a:lnTo>
                  <a:lnTo>
                    <a:pt x="840" y="20"/>
                  </a:lnTo>
                  <a:lnTo>
                    <a:pt x="846" y="21"/>
                  </a:lnTo>
                  <a:lnTo>
                    <a:pt x="847" y="22"/>
                  </a:lnTo>
                  <a:lnTo>
                    <a:pt x="842" y="21"/>
                  </a:lnTo>
                  <a:lnTo>
                    <a:pt x="834" y="21"/>
                  </a:lnTo>
                  <a:lnTo>
                    <a:pt x="829" y="21"/>
                  </a:lnTo>
                  <a:lnTo>
                    <a:pt x="825" y="21"/>
                  </a:lnTo>
                  <a:lnTo>
                    <a:pt x="819" y="22"/>
                  </a:lnTo>
                  <a:lnTo>
                    <a:pt x="813" y="23"/>
                  </a:lnTo>
                  <a:lnTo>
                    <a:pt x="805" y="23"/>
                  </a:lnTo>
                  <a:lnTo>
                    <a:pt x="799" y="24"/>
                  </a:lnTo>
                  <a:lnTo>
                    <a:pt x="790" y="25"/>
                  </a:lnTo>
                  <a:lnTo>
                    <a:pt x="783" y="27"/>
                  </a:lnTo>
                  <a:lnTo>
                    <a:pt x="773" y="28"/>
                  </a:lnTo>
                  <a:lnTo>
                    <a:pt x="765" y="29"/>
                  </a:lnTo>
                  <a:lnTo>
                    <a:pt x="755" y="30"/>
                  </a:lnTo>
                  <a:lnTo>
                    <a:pt x="746" y="32"/>
                  </a:lnTo>
                  <a:lnTo>
                    <a:pt x="740" y="32"/>
                  </a:lnTo>
                  <a:lnTo>
                    <a:pt x="734" y="32"/>
                  </a:lnTo>
                  <a:lnTo>
                    <a:pt x="728" y="32"/>
                  </a:lnTo>
                  <a:lnTo>
                    <a:pt x="722" y="33"/>
                  </a:lnTo>
                  <a:lnTo>
                    <a:pt x="716" y="33"/>
                  </a:lnTo>
                  <a:lnTo>
                    <a:pt x="710" y="34"/>
                  </a:lnTo>
                  <a:lnTo>
                    <a:pt x="704" y="35"/>
                  </a:lnTo>
                  <a:lnTo>
                    <a:pt x="699" y="37"/>
                  </a:lnTo>
                  <a:lnTo>
                    <a:pt x="692" y="37"/>
                  </a:lnTo>
                  <a:lnTo>
                    <a:pt x="685" y="37"/>
                  </a:lnTo>
                  <a:lnTo>
                    <a:pt x="679" y="38"/>
                  </a:lnTo>
                  <a:lnTo>
                    <a:pt x="672" y="42"/>
                  </a:lnTo>
                  <a:lnTo>
                    <a:pt x="663" y="43"/>
                  </a:lnTo>
                  <a:lnTo>
                    <a:pt x="654" y="45"/>
                  </a:lnTo>
                  <a:lnTo>
                    <a:pt x="645" y="47"/>
                  </a:lnTo>
                  <a:lnTo>
                    <a:pt x="638" y="50"/>
                  </a:lnTo>
                  <a:lnTo>
                    <a:pt x="629" y="51"/>
                  </a:lnTo>
                  <a:lnTo>
                    <a:pt x="622" y="53"/>
                  </a:lnTo>
                  <a:lnTo>
                    <a:pt x="614" y="54"/>
                  </a:lnTo>
                  <a:lnTo>
                    <a:pt x="607" y="55"/>
                  </a:lnTo>
                  <a:lnTo>
                    <a:pt x="598" y="57"/>
                  </a:lnTo>
                  <a:lnTo>
                    <a:pt x="591" y="59"/>
                  </a:lnTo>
                  <a:lnTo>
                    <a:pt x="583" y="60"/>
                  </a:lnTo>
                  <a:lnTo>
                    <a:pt x="577" y="63"/>
                  </a:lnTo>
                  <a:lnTo>
                    <a:pt x="568" y="64"/>
                  </a:lnTo>
                  <a:lnTo>
                    <a:pt x="562" y="65"/>
                  </a:lnTo>
                  <a:lnTo>
                    <a:pt x="553" y="67"/>
                  </a:lnTo>
                  <a:lnTo>
                    <a:pt x="545" y="69"/>
                  </a:lnTo>
                  <a:lnTo>
                    <a:pt x="538" y="71"/>
                  </a:lnTo>
                  <a:lnTo>
                    <a:pt x="532" y="74"/>
                  </a:lnTo>
                  <a:lnTo>
                    <a:pt x="524" y="74"/>
                  </a:lnTo>
                  <a:lnTo>
                    <a:pt x="518" y="77"/>
                  </a:lnTo>
                  <a:lnTo>
                    <a:pt x="510" y="78"/>
                  </a:lnTo>
                  <a:lnTo>
                    <a:pt x="504" y="80"/>
                  </a:lnTo>
                  <a:lnTo>
                    <a:pt x="496" y="82"/>
                  </a:lnTo>
                  <a:lnTo>
                    <a:pt x="490" y="84"/>
                  </a:lnTo>
                  <a:lnTo>
                    <a:pt x="483" y="86"/>
                  </a:lnTo>
                  <a:lnTo>
                    <a:pt x="477" y="88"/>
                  </a:lnTo>
                  <a:lnTo>
                    <a:pt x="470" y="90"/>
                  </a:lnTo>
                  <a:lnTo>
                    <a:pt x="465" y="92"/>
                  </a:lnTo>
                  <a:lnTo>
                    <a:pt x="460" y="94"/>
                  </a:lnTo>
                  <a:lnTo>
                    <a:pt x="453" y="96"/>
                  </a:lnTo>
                  <a:lnTo>
                    <a:pt x="448" y="98"/>
                  </a:lnTo>
                  <a:lnTo>
                    <a:pt x="442" y="102"/>
                  </a:lnTo>
                  <a:lnTo>
                    <a:pt x="433" y="105"/>
                  </a:lnTo>
                  <a:lnTo>
                    <a:pt x="424" y="110"/>
                  </a:lnTo>
                  <a:lnTo>
                    <a:pt x="415" y="115"/>
                  </a:lnTo>
                  <a:lnTo>
                    <a:pt x="405" y="119"/>
                  </a:lnTo>
                  <a:lnTo>
                    <a:pt x="396" y="122"/>
                  </a:lnTo>
                  <a:lnTo>
                    <a:pt x="388" y="127"/>
                  </a:lnTo>
                  <a:lnTo>
                    <a:pt x="379" y="131"/>
                  </a:lnTo>
                  <a:lnTo>
                    <a:pt x="372" y="135"/>
                  </a:lnTo>
                  <a:lnTo>
                    <a:pt x="364" y="138"/>
                  </a:lnTo>
                  <a:lnTo>
                    <a:pt x="358" y="142"/>
                  </a:lnTo>
                  <a:lnTo>
                    <a:pt x="350" y="146"/>
                  </a:lnTo>
                  <a:lnTo>
                    <a:pt x="343" y="149"/>
                  </a:lnTo>
                  <a:lnTo>
                    <a:pt x="335" y="153"/>
                  </a:lnTo>
                  <a:lnTo>
                    <a:pt x="330" y="157"/>
                  </a:lnTo>
                  <a:lnTo>
                    <a:pt x="323" y="160"/>
                  </a:lnTo>
                  <a:lnTo>
                    <a:pt x="317" y="165"/>
                  </a:lnTo>
                  <a:lnTo>
                    <a:pt x="311" y="168"/>
                  </a:lnTo>
                  <a:lnTo>
                    <a:pt x="305" y="174"/>
                  </a:lnTo>
                  <a:lnTo>
                    <a:pt x="299" y="177"/>
                  </a:lnTo>
                  <a:lnTo>
                    <a:pt x="292" y="182"/>
                  </a:lnTo>
                  <a:lnTo>
                    <a:pt x="286" y="186"/>
                  </a:lnTo>
                  <a:lnTo>
                    <a:pt x="279" y="193"/>
                  </a:lnTo>
                  <a:lnTo>
                    <a:pt x="272" y="198"/>
                  </a:lnTo>
                  <a:lnTo>
                    <a:pt x="265" y="204"/>
                  </a:lnTo>
                  <a:lnTo>
                    <a:pt x="259" y="211"/>
                  </a:lnTo>
                  <a:lnTo>
                    <a:pt x="251" y="219"/>
                  </a:lnTo>
                  <a:lnTo>
                    <a:pt x="243" y="225"/>
                  </a:lnTo>
                  <a:lnTo>
                    <a:pt x="235" y="233"/>
                  </a:lnTo>
                  <a:lnTo>
                    <a:pt x="230" y="237"/>
                  </a:lnTo>
                  <a:lnTo>
                    <a:pt x="227" y="241"/>
                  </a:lnTo>
                  <a:lnTo>
                    <a:pt x="221" y="245"/>
                  </a:lnTo>
                  <a:lnTo>
                    <a:pt x="218" y="251"/>
                  </a:lnTo>
                  <a:lnTo>
                    <a:pt x="213" y="255"/>
                  </a:lnTo>
                  <a:lnTo>
                    <a:pt x="208" y="259"/>
                  </a:lnTo>
                  <a:lnTo>
                    <a:pt x="203" y="266"/>
                  </a:lnTo>
                  <a:lnTo>
                    <a:pt x="199" y="271"/>
                  </a:lnTo>
                  <a:lnTo>
                    <a:pt x="193" y="277"/>
                  </a:lnTo>
                  <a:lnTo>
                    <a:pt x="188" y="282"/>
                  </a:lnTo>
                  <a:lnTo>
                    <a:pt x="184" y="287"/>
                  </a:lnTo>
                  <a:lnTo>
                    <a:pt x="178" y="295"/>
                  </a:lnTo>
                  <a:lnTo>
                    <a:pt x="171" y="301"/>
                  </a:lnTo>
                  <a:lnTo>
                    <a:pt x="164" y="309"/>
                  </a:lnTo>
                  <a:lnTo>
                    <a:pt x="158" y="315"/>
                  </a:lnTo>
                  <a:lnTo>
                    <a:pt x="151" y="325"/>
                  </a:lnTo>
                  <a:lnTo>
                    <a:pt x="145" y="332"/>
                  </a:lnTo>
                  <a:lnTo>
                    <a:pt x="139" y="341"/>
                  </a:lnTo>
                  <a:lnTo>
                    <a:pt x="136" y="344"/>
                  </a:lnTo>
                  <a:lnTo>
                    <a:pt x="133" y="350"/>
                  </a:lnTo>
                  <a:lnTo>
                    <a:pt x="130" y="353"/>
                  </a:lnTo>
                  <a:lnTo>
                    <a:pt x="128" y="359"/>
                  </a:lnTo>
                  <a:lnTo>
                    <a:pt x="125" y="362"/>
                  </a:lnTo>
                  <a:lnTo>
                    <a:pt x="121" y="368"/>
                  </a:lnTo>
                  <a:lnTo>
                    <a:pt x="119" y="372"/>
                  </a:lnTo>
                  <a:lnTo>
                    <a:pt x="116" y="377"/>
                  </a:lnTo>
                  <a:lnTo>
                    <a:pt x="113" y="382"/>
                  </a:lnTo>
                  <a:lnTo>
                    <a:pt x="111" y="387"/>
                  </a:lnTo>
                  <a:lnTo>
                    <a:pt x="107" y="391"/>
                  </a:lnTo>
                  <a:lnTo>
                    <a:pt x="105" y="398"/>
                  </a:lnTo>
                  <a:lnTo>
                    <a:pt x="102" y="401"/>
                  </a:lnTo>
                  <a:lnTo>
                    <a:pt x="100" y="406"/>
                  </a:lnTo>
                  <a:lnTo>
                    <a:pt x="97" y="411"/>
                  </a:lnTo>
                  <a:lnTo>
                    <a:pt x="95" y="417"/>
                  </a:lnTo>
                  <a:lnTo>
                    <a:pt x="92" y="421"/>
                  </a:lnTo>
                  <a:lnTo>
                    <a:pt x="90" y="427"/>
                  </a:lnTo>
                  <a:lnTo>
                    <a:pt x="88" y="433"/>
                  </a:lnTo>
                  <a:lnTo>
                    <a:pt x="86" y="439"/>
                  </a:lnTo>
                  <a:lnTo>
                    <a:pt x="84" y="444"/>
                  </a:lnTo>
                  <a:lnTo>
                    <a:pt x="81" y="448"/>
                  </a:lnTo>
                  <a:lnTo>
                    <a:pt x="78" y="454"/>
                  </a:lnTo>
                  <a:lnTo>
                    <a:pt x="76" y="459"/>
                  </a:lnTo>
                  <a:lnTo>
                    <a:pt x="74" y="464"/>
                  </a:lnTo>
                  <a:lnTo>
                    <a:pt x="72" y="470"/>
                  </a:lnTo>
                  <a:lnTo>
                    <a:pt x="70" y="475"/>
                  </a:lnTo>
                  <a:lnTo>
                    <a:pt x="68" y="482"/>
                  </a:lnTo>
                  <a:lnTo>
                    <a:pt x="66" y="487"/>
                  </a:lnTo>
                  <a:lnTo>
                    <a:pt x="63" y="492"/>
                  </a:lnTo>
                  <a:lnTo>
                    <a:pt x="61" y="499"/>
                  </a:lnTo>
                  <a:lnTo>
                    <a:pt x="59" y="504"/>
                  </a:lnTo>
                  <a:lnTo>
                    <a:pt x="57" y="511"/>
                  </a:lnTo>
                  <a:lnTo>
                    <a:pt x="56" y="516"/>
                  </a:lnTo>
                  <a:lnTo>
                    <a:pt x="55" y="521"/>
                  </a:lnTo>
                  <a:lnTo>
                    <a:pt x="54" y="528"/>
                  </a:lnTo>
                  <a:lnTo>
                    <a:pt x="51" y="533"/>
                  </a:lnTo>
                  <a:lnTo>
                    <a:pt x="50" y="538"/>
                  </a:lnTo>
                  <a:lnTo>
                    <a:pt x="47" y="545"/>
                  </a:lnTo>
                  <a:lnTo>
                    <a:pt x="46" y="550"/>
                  </a:lnTo>
                  <a:lnTo>
                    <a:pt x="44" y="557"/>
                  </a:lnTo>
                  <a:lnTo>
                    <a:pt x="43" y="562"/>
                  </a:lnTo>
                  <a:lnTo>
                    <a:pt x="41" y="567"/>
                  </a:lnTo>
                  <a:lnTo>
                    <a:pt x="41" y="575"/>
                  </a:lnTo>
                  <a:lnTo>
                    <a:pt x="39" y="580"/>
                  </a:lnTo>
                  <a:lnTo>
                    <a:pt x="38" y="586"/>
                  </a:lnTo>
                  <a:lnTo>
                    <a:pt x="37" y="592"/>
                  </a:lnTo>
                  <a:lnTo>
                    <a:pt x="36" y="599"/>
                  </a:lnTo>
                  <a:lnTo>
                    <a:pt x="33" y="604"/>
                  </a:lnTo>
                  <a:lnTo>
                    <a:pt x="33" y="611"/>
                  </a:lnTo>
                  <a:lnTo>
                    <a:pt x="31" y="618"/>
                  </a:lnTo>
                  <a:lnTo>
                    <a:pt x="31" y="624"/>
                  </a:lnTo>
                  <a:lnTo>
                    <a:pt x="28" y="632"/>
                  </a:lnTo>
                  <a:lnTo>
                    <a:pt x="24" y="640"/>
                  </a:lnTo>
                  <a:lnTo>
                    <a:pt x="21" y="647"/>
                  </a:lnTo>
                  <a:lnTo>
                    <a:pt x="18" y="654"/>
                  </a:lnTo>
                  <a:lnTo>
                    <a:pt x="16" y="660"/>
                  </a:lnTo>
                  <a:lnTo>
                    <a:pt x="13" y="667"/>
                  </a:lnTo>
                  <a:lnTo>
                    <a:pt x="11" y="673"/>
                  </a:lnTo>
                  <a:lnTo>
                    <a:pt x="10" y="678"/>
                  </a:lnTo>
                  <a:lnTo>
                    <a:pt x="8" y="688"/>
                  </a:lnTo>
                  <a:lnTo>
                    <a:pt x="5" y="694"/>
                  </a:lnTo>
                  <a:lnTo>
                    <a:pt x="4" y="697"/>
                  </a:lnTo>
                  <a:lnTo>
                    <a:pt x="4" y="699"/>
                  </a:lnTo>
                  <a:lnTo>
                    <a:pt x="3" y="697"/>
                  </a:lnTo>
                  <a:lnTo>
                    <a:pt x="2" y="695"/>
                  </a:lnTo>
                  <a:lnTo>
                    <a:pt x="1" y="690"/>
                  </a:lnTo>
                  <a:lnTo>
                    <a:pt x="1" y="684"/>
                  </a:lnTo>
                  <a:lnTo>
                    <a:pt x="1" y="676"/>
                  </a:lnTo>
                  <a:lnTo>
                    <a:pt x="0" y="667"/>
                  </a:lnTo>
                  <a:lnTo>
                    <a:pt x="0" y="661"/>
                  </a:lnTo>
                  <a:lnTo>
                    <a:pt x="0" y="656"/>
                  </a:lnTo>
                  <a:lnTo>
                    <a:pt x="0" y="650"/>
                  </a:lnTo>
                  <a:lnTo>
                    <a:pt x="0" y="645"/>
                  </a:lnTo>
                  <a:lnTo>
                    <a:pt x="0" y="637"/>
                  </a:lnTo>
                  <a:lnTo>
                    <a:pt x="0" y="631"/>
                  </a:lnTo>
                  <a:lnTo>
                    <a:pt x="0" y="622"/>
                  </a:lnTo>
                  <a:lnTo>
                    <a:pt x="0" y="616"/>
                  </a:lnTo>
                  <a:lnTo>
                    <a:pt x="0" y="607"/>
                  </a:lnTo>
                  <a:lnTo>
                    <a:pt x="1" y="599"/>
                  </a:lnTo>
                  <a:lnTo>
                    <a:pt x="1" y="590"/>
                  </a:lnTo>
                  <a:lnTo>
                    <a:pt x="3" y="582"/>
                  </a:lnTo>
                  <a:lnTo>
                    <a:pt x="4" y="573"/>
                  </a:lnTo>
                  <a:lnTo>
                    <a:pt x="7" y="563"/>
                  </a:lnTo>
                  <a:lnTo>
                    <a:pt x="8" y="553"/>
                  </a:lnTo>
                  <a:lnTo>
                    <a:pt x="10" y="544"/>
                  </a:lnTo>
                  <a:lnTo>
                    <a:pt x="12" y="533"/>
                  </a:lnTo>
                  <a:lnTo>
                    <a:pt x="15" y="522"/>
                  </a:lnTo>
                  <a:lnTo>
                    <a:pt x="18" y="512"/>
                  </a:lnTo>
                  <a:lnTo>
                    <a:pt x="22" y="501"/>
                  </a:lnTo>
                  <a:lnTo>
                    <a:pt x="25" y="489"/>
                  </a:lnTo>
                  <a:lnTo>
                    <a:pt x="28" y="477"/>
                  </a:lnTo>
                  <a:lnTo>
                    <a:pt x="31" y="465"/>
                  </a:lnTo>
                  <a:lnTo>
                    <a:pt x="38" y="455"/>
                  </a:lnTo>
                  <a:lnTo>
                    <a:pt x="41" y="442"/>
                  </a:lnTo>
                  <a:lnTo>
                    <a:pt x="46" y="429"/>
                  </a:lnTo>
                  <a:lnTo>
                    <a:pt x="52" y="417"/>
                  </a:lnTo>
                  <a:lnTo>
                    <a:pt x="58" y="404"/>
                  </a:lnTo>
                  <a:lnTo>
                    <a:pt x="65" y="390"/>
                  </a:lnTo>
                  <a:lnTo>
                    <a:pt x="71" y="377"/>
                  </a:lnTo>
                  <a:lnTo>
                    <a:pt x="77" y="363"/>
                  </a:lnTo>
                  <a:lnTo>
                    <a:pt x="86" y="351"/>
                  </a:lnTo>
                  <a:lnTo>
                    <a:pt x="94" y="336"/>
                  </a:lnTo>
                  <a:lnTo>
                    <a:pt x="102" y="323"/>
                  </a:lnTo>
                  <a:lnTo>
                    <a:pt x="112" y="308"/>
                  </a:lnTo>
                  <a:lnTo>
                    <a:pt x="123" y="295"/>
                  </a:lnTo>
                  <a:lnTo>
                    <a:pt x="131" y="279"/>
                  </a:lnTo>
                  <a:lnTo>
                    <a:pt x="143" y="265"/>
                  </a:lnTo>
                  <a:lnTo>
                    <a:pt x="154" y="250"/>
                  </a:lnTo>
                  <a:lnTo>
                    <a:pt x="167" y="235"/>
                  </a:lnTo>
                  <a:lnTo>
                    <a:pt x="177" y="220"/>
                  </a:lnTo>
                  <a:lnTo>
                    <a:pt x="190" y="205"/>
                  </a:lnTo>
                  <a:lnTo>
                    <a:pt x="203" y="190"/>
                  </a:lnTo>
                  <a:lnTo>
                    <a:pt x="218" y="176"/>
                  </a:lnTo>
                  <a:lnTo>
                    <a:pt x="232" y="159"/>
                  </a:lnTo>
                  <a:lnTo>
                    <a:pt x="248" y="143"/>
                  </a:lnTo>
                  <a:lnTo>
                    <a:pt x="263" y="128"/>
                  </a:lnTo>
                  <a:lnTo>
                    <a:pt x="280" y="112"/>
                  </a:lnTo>
                  <a:lnTo>
                    <a:pt x="298" y="96"/>
                  </a:lnTo>
                  <a:lnTo>
                    <a:pt x="316" y="81"/>
                  </a:lnTo>
                  <a:lnTo>
                    <a:pt x="334" y="65"/>
                  </a:lnTo>
                  <a:lnTo>
                    <a:pt x="354" y="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auto">
            <a:xfrm>
              <a:off x="3168" y="2028"/>
              <a:ext cx="92" cy="124"/>
            </a:xfrm>
            <a:custGeom>
              <a:avLst/>
              <a:gdLst>
                <a:gd name="T0" fmla="*/ 16 w 1014"/>
                <a:gd name="T1" fmla="*/ 12 h 1370"/>
                <a:gd name="T2" fmla="*/ 9 w 1014"/>
                <a:gd name="T3" fmla="*/ 21 h 1370"/>
                <a:gd name="T4" fmla="*/ 5 w 1014"/>
                <a:gd name="T5" fmla="*/ 31 h 1370"/>
                <a:gd name="T6" fmla="*/ 2 w 1014"/>
                <a:gd name="T7" fmla="*/ 42 h 1370"/>
                <a:gd name="T8" fmla="*/ 0 w 1014"/>
                <a:gd name="T9" fmla="*/ 52 h 1370"/>
                <a:gd name="T10" fmla="*/ 0 w 1014"/>
                <a:gd name="T11" fmla="*/ 63 h 1370"/>
                <a:gd name="T12" fmla="*/ 2 w 1014"/>
                <a:gd name="T13" fmla="*/ 73 h 1370"/>
                <a:gd name="T14" fmla="*/ 4 w 1014"/>
                <a:gd name="T15" fmla="*/ 83 h 1370"/>
                <a:gd name="T16" fmla="*/ 8 w 1014"/>
                <a:gd name="T17" fmla="*/ 92 h 1370"/>
                <a:gd name="T18" fmla="*/ 13 w 1014"/>
                <a:gd name="T19" fmla="*/ 99 h 1370"/>
                <a:gd name="T20" fmla="*/ 18 w 1014"/>
                <a:gd name="T21" fmla="*/ 105 h 1370"/>
                <a:gd name="T22" fmla="*/ 23 w 1014"/>
                <a:gd name="T23" fmla="*/ 110 h 1370"/>
                <a:gd name="T24" fmla="*/ 29 w 1014"/>
                <a:gd name="T25" fmla="*/ 114 h 1370"/>
                <a:gd name="T26" fmla="*/ 35 w 1014"/>
                <a:gd name="T27" fmla="*/ 117 h 1370"/>
                <a:gd name="T28" fmla="*/ 41 w 1014"/>
                <a:gd name="T29" fmla="*/ 120 h 1370"/>
                <a:gd name="T30" fmla="*/ 47 w 1014"/>
                <a:gd name="T31" fmla="*/ 122 h 1370"/>
                <a:gd name="T32" fmla="*/ 53 w 1014"/>
                <a:gd name="T33" fmla="*/ 123 h 1370"/>
                <a:gd name="T34" fmla="*/ 59 w 1014"/>
                <a:gd name="T35" fmla="*/ 124 h 1370"/>
                <a:gd name="T36" fmla="*/ 65 w 1014"/>
                <a:gd name="T37" fmla="*/ 124 h 1370"/>
                <a:gd name="T38" fmla="*/ 70 w 1014"/>
                <a:gd name="T39" fmla="*/ 124 h 1370"/>
                <a:gd name="T40" fmla="*/ 74 w 1014"/>
                <a:gd name="T41" fmla="*/ 124 h 1370"/>
                <a:gd name="T42" fmla="*/ 79 w 1014"/>
                <a:gd name="T43" fmla="*/ 123 h 1370"/>
                <a:gd name="T44" fmla="*/ 82 w 1014"/>
                <a:gd name="T45" fmla="*/ 122 h 1370"/>
                <a:gd name="T46" fmla="*/ 88 w 1014"/>
                <a:gd name="T47" fmla="*/ 121 h 1370"/>
                <a:gd name="T48" fmla="*/ 92 w 1014"/>
                <a:gd name="T49" fmla="*/ 119 h 1370"/>
                <a:gd name="T50" fmla="*/ 88 w 1014"/>
                <a:gd name="T51" fmla="*/ 120 h 1370"/>
                <a:gd name="T52" fmla="*/ 84 w 1014"/>
                <a:gd name="T53" fmla="*/ 121 h 1370"/>
                <a:gd name="T54" fmla="*/ 79 w 1014"/>
                <a:gd name="T55" fmla="*/ 121 h 1370"/>
                <a:gd name="T56" fmla="*/ 73 w 1014"/>
                <a:gd name="T57" fmla="*/ 121 h 1370"/>
                <a:gd name="T58" fmla="*/ 67 w 1014"/>
                <a:gd name="T59" fmla="*/ 121 h 1370"/>
                <a:gd name="T60" fmla="*/ 60 w 1014"/>
                <a:gd name="T61" fmla="*/ 121 h 1370"/>
                <a:gd name="T62" fmla="*/ 53 w 1014"/>
                <a:gd name="T63" fmla="*/ 120 h 1370"/>
                <a:gd name="T64" fmla="*/ 46 w 1014"/>
                <a:gd name="T65" fmla="*/ 118 h 1370"/>
                <a:gd name="T66" fmla="*/ 40 w 1014"/>
                <a:gd name="T67" fmla="*/ 115 h 1370"/>
                <a:gd name="T68" fmla="*/ 34 w 1014"/>
                <a:gd name="T69" fmla="*/ 112 h 1370"/>
                <a:gd name="T70" fmla="*/ 29 w 1014"/>
                <a:gd name="T71" fmla="*/ 108 h 1370"/>
                <a:gd name="T72" fmla="*/ 24 w 1014"/>
                <a:gd name="T73" fmla="*/ 104 h 1370"/>
                <a:gd name="T74" fmla="*/ 20 w 1014"/>
                <a:gd name="T75" fmla="*/ 99 h 1370"/>
                <a:gd name="T76" fmla="*/ 16 w 1014"/>
                <a:gd name="T77" fmla="*/ 94 h 1370"/>
                <a:gd name="T78" fmla="*/ 13 w 1014"/>
                <a:gd name="T79" fmla="*/ 89 h 1370"/>
                <a:gd name="T80" fmla="*/ 10 w 1014"/>
                <a:gd name="T81" fmla="*/ 83 h 1370"/>
                <a:gd name="T82" fmla="*/ 8 w 1014"/>
                <a:gd name="T83" fmla="*/ 78 h 1370"/>
                <a:gd name="T84" fmla="*/ 6 w 1014"/>
                <a:gd name="T85" fmla="*/ 72 h 1370"/>
                <a:gd name="T86" fmla="*/ 5 w 1014"/>
                <a:gd name="T87" fmla="*/ 66 h 1370"/>
                <a:gd name="T88" fmla="*/ 5 w 1014"/>
                <a:gd name="T89" fmla="*/ 60 h 1370"/>
                <a:gd name="T90" fmla="*/ 5 w 1014"/>
                <a:gd name="T91" fmla="*/ 54 h 1370"/>
                <a:gd name="T92" fmla="*/ 5 w 1014"/>
                <a:gd name="T93" fmla="*/ 48 h 1370"/>
                <a:gd name="T94" fmla="*/ 6 w 1014"/>
                <a:gd name="T95" fmla="*/ 42 h 1370"/>
                <a:gd name="T96" fmla="*/ 8 w 1014"/>
                <a:gd name="T97" fmla="*/ 37 h 1370"/>
                <a:gd name="T98" fmla="*/ 10 w 1014"/>
                <a:gd name="T99" fmla="*/ 31 h 1370"/>
                <a:gd name="T100" fmla="*/ 12 w 1014"/>
                <a:gd name="T101" fmla="*/ 26 h 1370"/>
                <a:gd name="T102" fmla="*/ 14 w 1014"/>
                <a:gd name="T103" fmla="*/ 21 h 1370"/>
                <a:gd name="T104" fmla="*/ 17 w 1014"/>
                <a:gd name="T105" fmla="*/ 17 h 1370"/>
                <a:gd name="T106" fmla="*/ 19 w 1014"/>
                <a:gd name="T107" fmla="*/ 13 h 1370"/>
                <a:gd name="T108" fmla="*/ 22 w 1014"/>
                <a:gd name="T109" fmla="*/ 10 h 1370"/>
                <a:gd name="T110" fmla="*/ 26 w 1014"/>
                <a:gd name="T111" fmla="*/ 6 h 1370"/>
                <a:gd name="T112" fmla="*/ 30 w 1014"/>
                <a:gd name="T113" fmla="*/ 3 h 1370"/>
                <a:gd name="T114" fmla="*/ 32 w 1014"/>
                <a:gd name="T115" fmla="*/ 0 h 1370"/>
                <a:gd name="T116" fmla="*/ 29 w 1014"/>
                <a:gd name="T117" fmla="*/ 1 h 1370"/>
                <a:gd name="T118" fmla="*/ 26 w 1014"/>
                <a:gd name="T119" fmla="*/ 3 h 1370"/>
                <a:gd name="T120" fmla="*/ 23 w 1014"/>
                <a:gd name="T121" fmla="*/ 6 h 13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014" h="1370">
                  <a:moveTo>
                    <a:pt x="256" y="61"/>
                  </a:moveTo>
                  <a:lnTo>
                    <a:pt x="242" y="72"/>
                  </a:lnTo>
                  <a:lnTo>
                    <a:pt x="227" y="83"/>
                  </a:lnTo>
                  <a:lnTo>
                    <a:pt x="214" y="95"/>
                  </a:lnTo>
                  <a:lnTo>
                    <a:pt x="201" y="108"/>
                  </a:lnTo>
                  <a:lnTo>
                    <a:pt x="189" y="120"/>
                  </a:lnTo>
                  <a:lnTo>
                    <a:pt x="176" y="133"/>
                  </a:lnTo>
                  <a:lnTo>
                    <a:pt x="164" y="147"/>
                  </a:lnTo>
                  <a:lnTo>
                    <a:pt x="154" y="161"/>
                  </a:lnTo>
                  <a:lnTo>
                    <a:pt x="143" y="175"/>
                  </a:lnTo>
                  <a:lnTo>
                    <a:pt x="133" y="189"/>
                  </a:lnTo>
                  <a:lnTo>
                    <a:pt x="123" y="204"/>
                  </a:lnTo>
                  <a:lnTo>
                    <a:pt x="114" y="218"/>
                  </a:lnTo>
                  <a:lnTo>
                    <a:pt x="104" y="233"/>
                  </a:lnTo>
                  <a:lnTo>
                    <a:pt x="96" y="248"/>
                  </a:lnTo>
                  <a:lnTo>
                    <a:pt x="87" y="263"/>
                  </a:lnTo>
                  <a:lnTo>
                    <a:pt x="80" y="279"/>
                  </a:lnTo>
                  <a:lnTo>
                    <a:pt x="71" y="294"/>
                  </a:lnTo>
                  <a:lnTo>
                    <a:pt x="65" y="310"/>
                  </a:lnTo>
                  <a:lnTo>
                    <a:pt x="58" y="326"/>
                  </a:lnTo>
                  <a:lnTo>
                    <a:pt x="52" y="343"/>
                  </a:lnTo>
                  <a:lnTo>
                    <a:pt x="46" y="359"/>
                  </a:lnTo>
                  <a:lnTo>
                    <a:pt x="41" y="375"/>
                  </a:lnTo>
                  <a:lnTo>
                    <a:pt x="35" y="391"/>
                  </a:lnTo>
                  <a:lnTo>
                    <a:pt x="31" y="410"/>
                  </a:lnTo>
                  <a:lnTo>
                    <a:pt x="25" y="426"/>
                  </a:lnTo>
                  <a:lnTo>
                    <a:pt x="22" y="443"/>
                  </a:lnTo>
                  <a:lnTo>
                    <a:pt x="18" y="459"/>
                  </a:lnTo>
                  <a:lnTo>
                    <a:pt x="15" y="476"/>
                  </a:lnTo>
                  <a:lnTo>
                    <a:pt x="12" y="493"/>
                  </a:lnTo>
                  <a:lnTo>
                    <a:pt x="9" y="512"/>
                  </a:lnTo>
                  <a:lnTo>
                    <a:pt x="7" y="529"/>
                  </a:lnTo>
                  <a:lnTo>
                    <a:pt x="6" y="546"/>
                  </a:lnTo>
                  <a:lnTo>
                    <a:pt x="3" y="562"/>
                  </a:lnTo>
                  <a:lnTo>
                    <a:pt x="2" y="579"/>
                  </a:lnTo>
                  <a:lnTo>
                    <a:pt x="0" y="595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0" y="647"/>
                  </a:lnTo>
                  <a:lnTo>
                    <a:pt x="0" y="664"/>
                  </a:lnTo>
                  <a:lnTo>
                    <a:pt x="1" y="681"/>
                  </a:lnTo>
                  <a:lnTo>
                    <a:pt x="1" y="697"/>
                  </a:lnTo>
                  <a:lnTo>
                    <a:pt x="3" y="715"/>
                  </a:lnTo>
                  <a:lnTo>
                    <a:pt x="4" y="731"/>
                  </a:lnTo>
                  <a:lnTo>
                    <a:pt x="7" y="748"/>
                  </a:lnTo>
                  <a:lnTo>
                    <a:pt x="9" y="763"/>
                  </a:lnTo>
                  <a:lnTo>
                    <a:pt x="11" y="780"/>
                  </a:lnTo>
                  <a:lnTo>
                    <a:pt x="14" y="796"/>
                  </a:lnTo>
                  <a:lnTo>
                    <a:pt x="17" y="812"/>
                  </a:lnTo>
                  <a:lnTo>
                    <a:pt x="21" y="827"/>
                  </a:lnTo>
                  <a:lnTo>
                    <a:pt x="24" y="843"/>
                  </a:lnTo>
                  <a:lnTo>
                    <a:pt x="27" y="858"/>
                  </a:lnTo>
                  <a:lnTo>
                    <a:pt x="32" y="874"/>
                  </a:lnTo>
                  <a:lnTo>
                    <a:pt x="36" y="888"/>
                  </a:lnTo>
                  <a:lnTo>
                    <a:pt x="41" y="902"/>
                  </a:lnTo>
                  <a:lnTo>
                    <a:pt x="45" y="917"/>
                  </a:lnTo>
                  <a:lnTo>
                    <a:pt x="52" y="932"/>
                  </a:lnTo>
                  <a:lnTo>
                    <a:pt x="56" y="946"/>
                  </a:lnTo>
                  <a:lnTo>
                    <a:pt x="61" y="959"/>
                  </a:lnTo>
                  <a:lnTo>
                    <a:pt x="68" y="973"/>
                  </a:lnTo>
                  <a:lnTo>
                    <a:pt x="74" y="986"/>
                  </a:lnTo>
                  <a:lnTo>
                    <a:pt x="80" y="999"/>
                  </a:lnTo>
                  <a:lnTo>
                    <a:pt x="88" y="1012"/>
                  </a:lnTo>
                  <a:lnTo>
                    <a:pt x="95" y="1024"/>
                  </a:lnTo>
                  <a:lnTo>
                    <a:pt x="102" y="1036"/>
                  </a:lnTo>
                  <a:lnTo>
                    <a:pt x="109" y="1047"/>
                  </a:lnTo>
                  <a:lnTo>
                    <a:pt x="116" y="1059"/>
                  </a:lnTo>
                  <a:lnTo>
                    <a:pt x="124" y="1070"/>
                  </a:lnTo>
                  <a:lnTo>
                    <a:pt x="131" y="1079"/>
                  </a:lnTo>
                  <a:lnTo>
                    <a:pt x="139" y="1089"/>
                  </a:lnTo>
                  <a:lnTo>
                    <a:pt x="146" y="1100"/>
                  </a:lnTo>
                  <a:lnTo>
                    <a:pt x="154" y="1109"/>
                  </a:lnTo>
                  <a:lnTo>
                    <a:pt x="162" y="1120"/>
                  </a:lnTo>
                  <a:lnTo>
                    <a:pt x="171" y="1129"/>
                  </a:lnTo>
                  <a:lnTo>
                    <a:pt x="178" y="1138"/>
                  </a:lnTo>
                  <a:lnTo>
                    <a:pt x="187" y="1147"/>
                  </a:lnTo>
                  <a:lnTo>
                    <a:pt x="196" y="1157"/>
                  </a:lnTo>
                  <a:lnTo>
                    <a:pt x="204" y="1164"/>
                  </a:lnTo>
                  <a:lnTo>
                    <a:pt x="213" y="1173"/>
                  </a:lnTo>
                  <a:lnTo>
                    <a:pt x="221" y="1181"/>
                  </a:lnTo>
                  <a:lnTo>
                    <a:pt x="230" y="1190"/>
                  </a:lnTo>
                  <a:lnTo>
                    <a:pt x="238" y="1197"/>
                  </a:lnTo>
                  <a:lnTo>
                    <a:pt x="247" y="1205"/>
                  </a:lnTo>
                  <a:lnTo>
                    <a:pt x="256" y="1212"/>
                  </a:lnTo>
                  <a:lnTo>
                    <a:pt x="264" y="1220"/>
                  </a:lnTo>
                  <a:lnTo>
                    <a:pt x="273" y="1226"/>
                  </a:lnTo>
                  <a:lnTo>
                    <a:pt x="283" y="1234"/>
                  </a:lnTo>
                  <a:lnTo>
                    <a:pt x="292" y="1239"/>
                  </a:lnTo>
                  <a:lnTo>
                    <a:pt x="302" y="1247"/>
                  </a:lnTo>
                  <a:lnTo>
                    <a:pt x="310" y="1253"/>
                  </a:lnTo>
                  <a:lnTo>
                    <a:pt x="320" y="1259"/>
                  </a:lnTo>
                  <a:lnTo>
                    <a:pt x="330" y="1265"/>
                  </a:lnTo>
                  <a:lnTo>
                    <a:pt x="339" y="1271"/>
                  </a:lnTo>
                  <a:lnTo>
                    <a:pt x="348" y="1276"/>
                  </a:lnTo>
                  <a:lnTo>
                    <a:pt x="358" y="1282"/>
                  </a:lnTo>
                  <a:lnTo>
                    <a:pt x="367" y="1287"/>
                  </a:lnTo>
                  <a:lnTo>
                    <a:pt x="378" y="1293"/>
                  </a:lnTo>
                  <a:lnTo>
                    <a:pt x="387" y="1296"/>
                  </a:lnTo>
                  <a:lnTo>
                    <a:pt x="396" y="1302"/>
                  </a:lnTo>
                  <a:lnTo>
                    <a:pt x="406" y="1305"/>
                  </a:lnTo>
                  <a:lnTo>
                    <a:pt x="416" y="1310"/>
                  </a:lnTo>
                  <a:lnTo>
                    <a:pt x="424" y="1312"/>
                  </a:lnTo>
                  <a:lnTo>
                    <a:pt x="435" y="1317"/>
                  </a:lnTo>
                  <a:lnTo>
                    <a:pt x="444" y="1321"/>
                  </a:lnTo>
                  <a:lnTo>
                    <a:pt x="454" y="1324"/>
                  </a:lnTo>
                  <a:lnTo>
                    <a:pt x="463" y="1327"/>
                  </a:lnTo>
                  <a:lnTo>
                    <a:pt x="474" y="1331"/>
                  </a:lnTo>
                  <a:lnTo>
                    <a:pt x="482" y="1333"/>
                  </a:lnTo>
                  <a:lnTo>
                    <a:pt x="493" y="1337"/>
                  </a:lnTo>
                  <a:lnTo>
                    <a:pt x="502" y="1340"/>
                  </a:lnTo>
                  <a:lnTo>
                    <a:pt x="511" y="1342"/>
                  </a:lnTo>
                  <a:lnTo>
                    <a:pt x="521" y="1346"/>
                  </a:lnTo>
                  <a:lnTo>
                    <a:pt x="531" y="1349"/>
                  </a:lnTo>
                  <a:lnTo>
                    <a:pt x="539" y="1349"/>
                  </a:lnTo>
                  <a:lnTo>
                    <a:pt x="549" y="1352"/>
                  </a:lnTo>
                  <a:lnTo>
                    <a:pt x="558" y="1353"/>
                  </a:lnTo>
                  <a:lnTo>
                    <a:pt x="568" y="1356"/>
                  </a:lnTo>
                  <a:lnTo>
                    <a:pt x="577" y="1357"/>
                  </a:lnTo>
                  <a:lnTo>
                    <a:pt x="586" y="1358"/>
                  </a:lnTo>
                  <a:lnTo>
                    <a:pt x="596" y="1361"/>
                  </a:lnTo>
                  <a:lnTo>
                    <a:pt x="606" y="1363"/>
                  </a:lnTo>
                  <a:lnTo>
                    <a:pt x="614" y="1364"/>
                  </a:lnTo>
                  <a:lnTo>
                    <a:pt x="624" y="1365"/>
                  </a:lnTo>
                  <a:lnTo>
                    <a:pt x="633" y="1366"/>
                  </a:lnTo>
                  <a:lnTo>
                    <a:pt x="642" y="1367"/>
                  </a:lnTo>
                  <a:lnTo>
                    <a:pt x="651" y="1367"/>
                  </a:lnTo>
                  <a:lnTo>
                    <a:pt x="660" y="1368"/>
                  </a:lnTo>
                  <a:lnTo>
                    <a:pt x="669" y="1369"/>
                  </a:lnTo>
                  <a:lnTo>
                    <a:pt x="679" y="1370"/>
                  </a:lnTo>
                  <a:lnTo>
                    <a:pt x="686" y="1370"/>
                  </a:lnTo>
                  <a:lnTo>
                    <a:pt x="696" y="1370"/>
                  </a:lnTo>
                  <a:lnTo>
                    <a:pt x="704" y="1370"/>
                  </a:lnTo>
                  <a:lnTo>
                    <a:pt x="713" y="1370"/>
                  </a:lnTo>
                  <a:lnTo>
                    <a:pt x="721" y="1370"/>
                  </a:lnTo>
                  <a:lnTo>
                    <a:pt x="729" y="1370"/>
                  </a:lnTo>
                  <a:lnTo>
                    <a:pt x="737" y="1370"/>
                  </a:lnTo>
                  <a:lnTo>
                    <a:pt x="745" y="1370"/>
                  </a:lnTo>
                  <a:lnTo>
                    <a:pt x="753" y="1369"/>
                  </a:lnTo>
                  <a:lnTo>
                    <a:pt x="760" y="1369"/>
                  </a:lnTo>
                  <a:lnTo>
                    <a:pt x="769" y="1368"/>
                  </a:lnTo>
                  <a:lnTo>
                    <a:pt x="776" y="1368"/>
                  </a:lnTo>
                  <a:lnTo>
                    <a:pt x="784" y="1367"/>
                  </a:lnTo>
                  <a:lnTo>
                    <a:pt x="791" y="1367"/>
                  </a:lnTo>
                  <a:lnTo>
                    <a:pt x="799" y="1367"/>
                  </a:lnTo>
                  <a:lnTo>
                    <a:pt x="806" y="1367"/>
                  </a:lnTo>
                  <a:lnTo>
                    <a:pt x="814" y="1365"/>
                  </a:lnTo>
                  <a:lnTo>
                    <a:pt x="820" y="1365"/>
                  </a:lnTo>
                  <a:lnTo>
                    <a:pt x="827" y="1363"/>
                  </a:lnTo>
                  <a:lnTo>
                    <a:pt x="834" y="1363"/>
                  </a:lnTo>
                  <a:lnTo>
                    <a:pt x="841" y="1361"/>
                  </a:lnTo>
                  <a:lnTo>
                    <a:pt x="848" y="1361"/>
                  </a:lnTo>
                  <a:lnTo>
                    <a:pt x="854" y="1358"/>
                  </a:lnTo>
                  <a:lnTo>
                    <a:pt x="861" y="1358"/>
                  </a:lnTo>
                  <a:lnTo>
                    <a:pt x="868" y="1357"/>
                  </a:lnTo>
                  <a:lnTo>
                    <a:pt x="874" y="1356"/>
                  </a:lnTo>
                  <a:lnTo>
                    <a:pt x="879" y="1355"/>
                  </a:lnTo>
                  <a:lnTo>
                    <a:pt x="887" y="1354"/>
                  </a:lnTo>
                  <a:lnTo>
                    <a:pt x="892" y="1352"/>
                  </a:lnTo>
                  <a:lnTo>
                    <a:pt x="898" y="1352"/>
                  </a:lnTo>
                  <a:lnTo>
                    <a:pt x="904" y="1350"/>
                  </a:lnTo>
                  <a:lnTo>
                    <a:pt x="909" y="1350"/>
                  </a:lnTo>
                  <a:lnTo>
                    <a:pt x="919" y="1348"/>
                  </a:lnTo>
                  <a:lnTo>
                    <a:pt x="930" y="1344"/>
                  </a:lnTo>
                  <a:lnTo>
                    <a:pt x="940" y="1341"/>
                  </a:lnTo>
                  <a:lnTo>
                    <a:pt x="949" y="1340"/>
                  </a:lnTo>
                  <a:lnTo>
                    <a:pt x="957" y="1337"/>
                  </a:lnTo>
                  <a:lnTo>
                    <a:pt x="965" y="1334"/>
                  </a:lnTo>
                  <a:lnTo>
                    <a:pt x="972" y="1332"/>
                  </a:lnTo>
                  <a:lnTo>
                    <a:pt x="980" y="1331"/>
                  </a:lnTo>
                  <a:lnTo>
                    <a:pt x="986" y="1327"/>
                  </a:lnTo>
                  <a:lnTo>
                    <a:pt x="991" y="1325"/>
                  </a:lnTo>
                  <a:lnTo>
                    <a:pt x="996" y="1323"/>
                  </a:lnTo>
                  <a:lnTo>
                    <a:pt x="1001" y="1322"/>
                  </a:lnTo>
                  <a:lnTo>
                    <a:pt x="1008" y="1320"/>
                  </a:lnTo>
                  <a:lnTo>
                    <a:pt x="1014" y="1319"/>
                  </a:lnTo>
                  <a:lnTo>
                    <a:pt x="1013" y="1318"/>
                  </a:lnTo>
                  <a:lnTo>
                    <a:pt x="1006" y="1319"/>
                  </a:lnTo>
                  <a:lnTo>
                    <a:pt x="1000" y="1319"/>
                  </a:lnTo>
                  <a:lnTo>
                    <a:pt x="993" y="1321"/>
                  </a:lnTo>
                  <a:lnTo>
                    <a:pt x="985" y="1321"/>
                  </a:lnTo>
                  <a:lnTo>
                    <a:pt x="977" y="1324"/>
                  </a:lnTo>
                  <a:lnTo>
                    <a:pt x="971" y="1324"/>
                  </a:lnTo>
                  <a:lnTo>
                    <a:pt x="965" y="1325"/>
                  </a:lnTo>
                  <a:lnTo>
                    <a:pt x="960" y="1326"/>
                  </a:lnTo>
                  <a:lnTo>
                    <a:pt x="953" y="1327"/>
                  </a:lnTo>
                  <a:lnTo>
                    <a:pt x="947" y="1328"/>
                  </a:lnTo>
                  <a:lnTo>
                    <a:pt x="942" y="1329"/>
                  </a:lnTo>
                  <a:lnTo>
                    <a:pt x="934" y="1331"/>
                  </a:lnTo>
                  <a:lnTo>
                    <a:pt x="928" y="1332"/>
                  </a:lnTo>
                  <a:lnTo>
                    <a:pt x="920" y="1332"/>
                  </a:lnTo>
                  <a:lnTo>
                    <a:pt x="913" y="1333"/>
                  </a:lnTo>
                  <a:lnTo>
                    <a:pt x="905" y="1334"/>
                  </a:lnTo>
                  <a:lnTo>
                    <a:pt x="898" y="1335"/>
                  </a:lnTo>
                  <a:lnTo>
                    <a:pt x="889" y="1336"/>
                  </a:lnTo>
                  <a:lnTo>
                    <a:pt x="880" y="1337"/>
                  </a:lnTo>
                  <a:lnTo>
                    <a:pt x="872" y="1338"/>
                  </a:lnTo>
                  <a:lnTo>
                    <a:pt x="864" y="1340"/>
                  </a:lnTo>
                  <a:lnTo>
                    <a:pt x="855" y="1340"/>
                  </a:lnTo>
                  <a:lnTo>
                    <a:pt x="845" y="1340"/>
                  </a:lnTo>
                  <a:lnTo>
                    <a:pt x="835" y="1340"/>
                  </a:lnTo>
                  <a:lnTo>
                    <a:pt x="827" y="1341"/>
                  </a:lnTo>
                  <a:lnTo>
                    <a:pt x="817" y="1341"/>
                  </a:lnTo>
                  <a:lnTo>
                    <a:pt x="807" y="1342"/>
                  </a:lnTo>
                  <a:lnTo>
                    <a:pt x="798" y="1342"/>
                  </a:lnTo>
                  <a:lnTo>
                    <a:pt x="788" y="1343"/>
                  </a:lnTo>
                  <a:lnTo>
                    <a:pt x="779" y="1342"/>
                  </a:lnTo>
                  <a:lnTo>
                    <a:pt x="769" y="1342"/>
                  </a:lnTo>
                  <a:lnTo>
                    <a:pt x="758" y="1342"/>
                  </a:lnTo>
                  <a:lnTo>
                    <a:pt x="748" y="1342"/>
                  </a:lnTo>
                  <a:lnTo>
                    <a:pt x="738" y="1341"/>
                  </a:lnTo>
                  <a:lnTo>
                    <a:pt x="727" y="1341"/>
                  </a:lnTo>
                  <a:lnTo>
                    <a:pt x="716" y="1341"/>
                  </a:lnTo>
                  <a:lnTo>
                    <a:pt x="707" y="1341"/>
                  </a:lnTo>
                  <a:lnTo>
                    <a:pt x="696" y="1340"/>
                  </a:lnTo>
                  <a:lnTo>
                    <a:pt x="685" y="1340"/>
                  </a:lnTo>
                  <a:lnTo>
                    <a:pt x="674" y="1338"/>
                  </a:lnTo>
                  <a:lnTo>
                    <a:pt x="664" y="1338"/>
                  </a:lnTo>
                  <a:lnTo>
                    <a:pt x="652" y="1336"/>
                  </a:lnTo>
                  <a:lnTo>
                    <a:pt x="641" y="1335"/>
                  </a:lnTo>
                  <a:lnTo>
                    <a:pt x="631" y="1333"/>
                  </a:lnTo>
                  <a:lnTo>
                    <a:pt x="621" y="1332"/>
                  </a:lnTo>
                  <a:lnTo>
                    <a:pt x="609" y="1329"/>
                  </a:lnTo>
                  <a:lnTo>
                    <a:pt x="598" y="1327"/>
                  </a:lnTo>
                  <a:lnTo>
                    <a:pt x="587" y="1325"/>
                  </a:lnTo>
                  <a:lnTo>
                    <a:pt x="577" y="1323"/>
                  </a:lnTo>
                  <a:lnTo>
                    <a:pt x="566" y="1321"/>
                  </a:lnTo>
                  <a:lnTo>
                    <a:pt x="555" y="1318"/>
                  </a:lnTo>
                  <a:lnTo>
                    <a:pt x="544" y="1314"/>
                  </a:lnTo>
                  <a:lnTo>
                    <a:pt x="535" y="1312"/>
                  </a:lnTo>
                  <a:lnTo>
                    <a:pt x="523" y="1308"/>
                  </a:lnTo>
                  <a:lnTo>
                    <a:pt x="512" y="1305"/>
                  </a:lnTo>
                  <a:lnTo>
                    <a:pt x="502" y="1300"/>
                  </a:lnTo>
                  <a:lnTo>
                    <a:pt x="493" y="1297"/>
                  </a:lnTo>
                  <a:lnTo>
                    <a:pt x="482" y="1293"/>
                  </a:lnTo>
                  <a:lnTo>
                    <a:pt x="473" y="1289"/>
                  </a:lnTo>
                  <a:lnTo>
                    <a:pt x="462" y="1283"/>
                  </a:lnTo>
                  <a:lnTo>
                    <a:pt x="453" y="1280"/>
                  </a:lnTo>
                  <a:lnTo>
                    <a:pt x="442" y="1274"/>
                  </a:lnTo>
                  <a:lnTo>
                    <a:pt x="433" y="1269"/>
                  </a:lnTo>
                  <a:lnTo>
                    <a:pt x="423" y="1265"/>
                  </a:lnTo>
                  <a:lnTo>
                    <a:pt x="415" y="1260"/>
                  </a:lnTo>
                  <a:lnTo>
                    <a:pt x="406" y="1254"/>
                  </a:lnTo>
                  <a:lnTo>
                    <a:pt x="397" y="1249"/>
                  </a:lnTo>
                  <a:lnTo>
                    <a:pt x="389" y="1245"/>
                  </a:lnTo>
                  <a:lnTo>
                    <a:pt x="380" y="1239"/>
                  </a:lnTo>
                  <a:lnTo>
                    <a:pt x="372" y="1233"/>
                  </a:lnTo>
                  <a:lnTo>
                    <a:pt x="363" y="1227"/>
                  </a:lnTo>
                  <a:lnTo>
                    <a:pt x="354" y="1221"/>
                  </a:lnTo>
                  <a:lnTo>
                    <a:pt x="346" y="1216"/>
                  </a:lnTo>
                  <a:lnTo>
                    <a:pt x="337" y="1209"/>
                  </a:lnTo>
                  <a:lnTo>
                    <a:pt x="329" y="1203"/>
                  </a:lnTo>
                  <a:lnTo>
                    <a:pt x="321" y="1196"/>
                  </a:lnTo>
                  <a:lnTo>
                    <a:pt x="314" y="1190"/>
                  </a:lnTo>
                  <a:lnTo>
                    <a:pt x="305" y="1182"/>
                  </a:lnTo>
                  <a:lnTo>
                    <a:pt x="299" y="1176"/>
                  </a:lnTo>
                  <a:lnTo>
                    <a:pt x="291" y="1170"/>
                  </a:lnTo>
                  <a:lnTo>
                    <a:pt x="284" y="1163"/>
                  </a:lnTo>
                  <a:lnTo>
                    <a:pt x="276" y="1155"/>
                  </a:lnTo>
                  <a:lnTo>
                    <a:pt x="270" y="1148"/>
                  </a:lnTo>
                  <a:lnTo>
                    <a:pt x="262" y="1142"/>
                  </a:lnTo>
                  <a:lnTo>
                    <a:pt x="256" y="1135"/>
                  </a:lnTo>
                  <a:lnTo>
                    <a:pt x="248" y="1126"/>
                  </a:lnTo>
                  <a:lnTo>
                    <a:pt x="242" y="1119"/>
                  </a:lnTo>
                  <a:lnTo>
                    <a:pt x="234" y="1111"/>
                  </a:lnTo>
                  <a:lnTo>
                    <a:pt x="228" y="1104"/>
                  </a:lnTo>
                  <a:lnTo>
                    <a:pt x="221" y="1095"/>
                  </a:lnTo>
                  <a:lnTo>
                    <a:pt x="215" y="1088"/>
                  </a:lnTo>
                  <a:lnTo>
                    <a:pt x="208" y="1079"/>
                  </a:lnTo>
                  <a:lnTo>
                    <a:pt x="203" y="1073"/>
                  </a:lnTo>
                  <a:lnTo>
                    <a:pt x="198" y="1064"/>
                  </a:lnTo>
                  <a:lnTo>
                    <a:pt x="191" y="1057"/>
                  </a:lnTo>
                  <a:lnTo>
                    <a:pt x="186" y="1048"/>
                  </a:lnTo>
                  <a:lnTo>
                    <a:pt x="181" y="1041"/>
                  </a:lnTo>
                  <a:lnTo>
                    <a:pt x="174" y="1032"/>
                  </a:lnTo>
                  <a:lnTo>
                    <a:pt x="170" y="1024"/>
                  </a:lnTo>
                  <a:lnTo>
                    <a:pt x="164" y="1015"/>
                  </a:lnTo>
                  <a:lnTo>
                    <a:pt x="160" y="1007"/>
                  </a:lnTo>
                  <a:lnTo>
                    <a:pt x="154" y="999"/>
                  </a:lnTo>
                  <a:lnTo>
                    <a:pt x="148" y="990"/>
                  </a:lnTo>
                  <a:lnTo>
                    <a:pt x="143" y="982"/>
                  </a:lnTo>
                  <a:lnTo>
                    <a:pt x="139" y="973"/>
                  </a:lnTo>
                  <a:lnTo>
                    <a:pt x="134" y="965"/>
                  </a:lnTo>
                  <a:lnTo>
                    <a:pt x="130" y="956"/>
                  </a:lnTo>
                  <a:lnTo>
                    <a:pt x="126" y="947"/>
                  </a:lnTo>
                  <a:lnTo>
                    <a:pt x="121" y="939"/>
                  </a:lnTo>
                  <a:lnTo>
                    <a:pt x="116" y="930"/>
                  </a:lnTo>
                  <a:lnTo>
                    <a:pt x="113" y="921"/>
                  </a:lnTo>
                  <a:lnTo>
                    <a:pt x="109" y="912"/>
                  </a:lnTo>
                  <a:lnTo>
                    <a:pt x="106" y="903"/>
                  </a:lnTo>
                  <a:lnTo>
                    <a:pt x="102" y="895"/>
                  </a:lnTo>
                  <a:lnTo>
                    <a:pt x="98" y="886"/>
                  </a:lnTo>
                  <a:lnTo>
                    <a:pt x="96" y="878"/>
                  </a:lnTo>
                  <a:lnTo>
                    <a:pt x="92" y="869"/>
                  </a:lnTo>
                  <a:lnTo>
                    <a:pt x="88" y="859"/>
                  </a:lnTo>
                  <a:lnTo>
                    <a:pt x="85" y="850"/>
                  </a:lnTo>
                  <a:lnTo>
                    <a:pt x="82" y="841"/>
                  </a:lnTo>
                  <a:lnTo>
                    <a:pt x="80" y="833"/>
                  </a:lnTo>
                  <a:lnTo>
                    <a:pt x="76" y="823"/>
                  </a:lnTo>
                  <a:lnTo>
                    <a:pt x="73" y="813"/>
                  </a:lnTo>
                  <a:lnTo>
                    <a:pt x="71" y="805"/>
                  </a:lnTo>
                  <a:lnTo>
                    <a:pt x="70" y="796"/>
                  </a:lnTo>
                  <a:lnTo>
                    <a:pt x="67" y="786"/>
                  </a:lnTo>
                  <a:lnTo>
                    <a:pt x="65" y="777"/>
                  </a:lnTo>
                  <a:lnTo>
                    <a:pt x="62" y="767"/>
                  </a:lnTo>
                  <a:lnTo>
                    <a:pt x="61" y="759"/>
                  </a:lnTo>
                  <a:lnTo>
                    <a:pt x="59" y="749"/>
                  </a:lnTo>
                  <a:lnTo>
                    <a:pt x="58" y="740"/>
                  </a:lnTo>
                  <a:lnTo>
                    <a:pt x="56" y="731"/>
                  </a:lnTo>
                  <a:lnTo>
                    <a:pt x="56" y="722"/>
                  </a:lnTo>
                  <a:lnTo>
                    <a:pt x="54" y="712"/>
                  </a:lnTo>
                  <a:lnTo>
                    <a:pt x="53" y="703"/>
                  </a:lnTo>
                  <a:lnTo>
                    <a:pt x="52" y="693"/>
                  </a:lnTo>
                  <a:lnTo>
                    <a:pt x="52" y="684"/>
                  </a:lnTo>
                  <a:lnTo>
                    <a:pt x="52" y="675"/>
                  </a:lnTo>
                  <a:lnTo>
                    <a:pt x="52" y="665"/>
                  </a:lnTo>
                  <a:lnTo>
                    <a:pt x="52" y="655"/>
                  </a:lnTo>
                  <a:lnTo>
                    <a:pt x="52" y="647"/>
                  </a:lnTo>
                  <a:lnTo>
                    <a:pt x="52" y="637"/>
                  </a:lnTo>
                  <a:lnTo>
                    <a:pt x="52" y="628"/>
                  </a:lnTo>
                  <a:lnTo>
                    <a:pt x="52" y="618"/>
                  </a:lnTo>
                  <a:lnTo>
                    <a:pt x="52" y="609"/>
                  </a:lnTo>
                  <a:lnTo>
                    <a:pt x="52" y="600"/>
                  </a:lnTo>
                  <a:lnTo>
                    <a:pt x="52" y="590"/>
                  </a:lnTo>
                  <a:lnTo>
                    <a:pt x="53" y="580"/>
                  </a:lnTo>
                  <a:lnTo>
                    <a:pt x="55" y="572"/>
                  </a:lnTo>
                  <a:lnTo>
                    <a:pt x="55" y="562"/>
                  </a:lnTo>
                  <a:lnTo>
                    <a:pt x="56" y="552"/>
                  </a:lnTo>
                  <a:lnTo>
                    <a:pt x="57" y="543"/>
                  </a:lnTo>
                  <a:lnTo>
                    <a:pt x="59" y="534"/>
                  </a:lnTo>
                  <a:lnTo>
                    <a:pt x="60" y="525"/>
                  </a:lnTo>
                  <a:lnTo>
                    <a:pt x="61" y="515"/>
                  </a:lnTo>
                  <a:lnTo>
                    <a:pt x="62" y="505"/>
                  </a:lnTo>
                  <a:lnTo>
                    <a:pt x="65" y="497"/>
                  </a:lnTo>
                  <a:lnTo>
                    <a:pt x="66" y="487"/>
                  </a:lnTo>
                  <a:lnTo>
                    <a:pt x="68" y="477"/>
                  </a:lnTo>
                  <a:lnTo>
                    <a:pt x="70" y="468"/>
                  </a:lnTo>
                  <a:lnTo>
                    <a:pt x="72" y="459"/>
                  </a:lnTo>
                  <a:lnTo>
                    <a:pt x="74" y="449"/>
                  </a:lnTo>
                  <a:lnTo>
                    <a:pt x="76" y="441"/>
                  </a:lnTo>
                  <a:lnTo>
                    <a:pt x="80" y="432"/>
                  </a:lnTo>
                  <a:lnTo>
                    <a:pt x="82" y="424"/>
                  </a:lnTo>
                  <a:lnTo>
                    <a:pt x="84" y="414"/>
                  </a:lnTo>
                  <a:lnTo>
                    <a:pt x="87" y="405"/>
                  </a:lnTo>
                  <a:lnTo>
                    <a:pt x="88" y="396"/>
                  </a:lnTo>
                  <a:lnTo>
                    <a:pt x="91" y="387"/>
                  </a:lnTo>
                  <a:lnTo>
                    <a:pt x="95" y="379"/>
                  </a:lnTo>
                  <a:lnTo>
                    <a:pt x="98" y="370"/>
                  </a:lnTo>
                  <a:lnTo>
                    <a:pt x="100" y="361"/>
                  </a:lnTo>
                  <a:lnTo>
                    <a:pt x="104" y="353"/>
                  </a:lnTo>
                  <a:lnTo>
                    <a:pt x="106" y="343"/>
                  </a:lnTo>
                  <a:lnTo>
                    <a:pt x="110" y="335"/>
                  </a:lnTo>
                  <a:lnTo>
                    <a:pt x="113" y="326"/>
                  </a:lnTo>
                  <a:lnTo>
                    <a:pt x="116" y="317"/>
                  </a:lnTo>
                  <a:lnTo>
                    <a:pt x="119" y="309"/>
                  </a:lnTo>
                  <a:lnTo>
                    <a:pt x="124" y="301"/>
                  </a:lnTo>
                  <a:lnTo>
                    <a:pt x="127" y="293"/>
                  </a:lnTo>
                  <a:lnTo>
                    <a:pt x="132" y="285"/>
                  </a:lnTo>
                  <a:lnTo>
                    <a:pt x="134" y="277"/>
                  </a:lnTo>
                  <a:lnTo>
                    <a:pt x="139" y="268"/>
                  </a:lnTo>
                  <a:lnTo>
                    <a:pt x="143" y="261"/>
                  </a:lnTo>
                  <a:lnTo>
                    <a:pt x="146" y="252"/>
                  </a:lnTo>
                  <a:lnTo>
                    <a:pt x="149" y="244"/>
                  </a:lnTo>
                  <a:lnTo>
                    <a:pt x="153" y="238"/>
                  </a:lnTo>
                  <a:lnTo>
                    <a:pt x="157" y="231"/>
                  </a:lnTo>
                  <a:lnTo>
                    <a:pt x="162" y="223"/>
                  </a:lnTo>
                  <a:lnTo>
                    <a:pt x="164" y="215"/>
                  </a:lnTo>
                  <a:lnTo>
                    <a:pt x="170" y="209"/>
                  </a:lnTo>
                  <a:lnTo>
                    <a:pt x="172" y="204"/>
                  </a:lnTo>
                  <a:lnTo>
                    <a:pt x="177" y="197"/>
                  </a:lnTo>
                  <a:lnTo>
                    <a:pt x="181" y="191"/>
                  </a:lnTo>
                  <a:lnTo>
                    <a:pt x="185" y="185"/>
                  </a:lnTo>
                  <a:lnTo>
                    <a:pt x="189" y="179"/>
                  </a:lnTo>
                  <a:lnTo>
                    <a:pt x="193" y="175"/>
                  </a:lnTo>
                  <a:lnTo>
                    <a:pt x="197" y="168"/>
                  </a:lnTo>
                  <a:lnTo>
                    <a:pt x="201" y="163"/>
                  </a:lnTo>
                  <a:lnTo>
                    <a:pt x="204" y="158"/>
                  </a:lnTo>
                  <a:lnTo>
                    <a:pt x="208" y="152"/>
                  </a:lnTo>
                  <a:lnTo>
                    <a:pt x="212" y="147"/>
                  </a:lnTo>
                  <a:lnTo>
                    <a:pt x="217" y="141"/>
                  </a:lnTo>
                  <a:lnTo>
                    <a:pt x="219" y="137"/>
                  </a:lnTo>
                  <a:lnTo>
                    <a:pt x="225" y="133"/>
                  </a:lnTo>
                  <a:lnTo>
                    <a:pt x="227" y="129"/>
                  </a:lnTo>
                  <a:lnTo>
                    <a:pt x="232" y="124"/>
                  </a:lnTo>
                  <a:lnTo>
                    <a:pt x="235" y="120"/>
                  </a:lnTo>
                  <a:lnTo>
                    <a:pt x="240" y="116"/>
                  </a:lnTo>
                  <a:lnTo>
                    <a:pt x="247" y="108"/>
                  </a:lnTo>
                  <a:lnTo>
                    <a:pt x="256" y="102"/>
                  </a:lnTo>
                  <a:lnTo>
                    <a:pt x="263" y="93"/>
                  </a:lnTo>
                  <a:lnTo>
                    <a:pt x="270" y="87"/>
                  </a:lnTo>
                  <a:lnTo>
                    <a:pt x="276" y="80"/>
                  </a:lnTo>
                  <a:lnTo>
                    <a:pt x="284" y="74"/>
                  </a:lnTo>
                  <a:lnTo>
                    <a:pt x="290" y="68"/>
                  </a:lnTo>
                  <a:lnTo>
                    <a:pt x="296" y="63"/>
                  </a:lnTo>
                  <a:lnTo>
                    <a:pt x="302" y="57"/>
                  </a:lnTo>
                  <a:lnTo>
                    <a:pt x="309" y="52"/>
                  </a:lnTo>
                  <a:lnTo>
                    <a:pt x="314" y="46"/>
                  </a:lnTo>
                  <a:lnTo>
                    <a:pt x="319" y="42"/>
                  </a:lnTo>
                  <a:lnTo>
                    <a:pt x="324" y="36"/>
                  </a:lnTo>
                  <a:lnTo>
                    <a:pt x="329" y="33"/>
                  </a:lnTo>
                  <a:lnTo>
                    <a:pt x="333" y="28"/>
                  </a:lnTo>
                  <a:lnTo>
                    <a:pt x="337" y="24"/>
                  </a:lnTo>
                  <a:lnTo>
                    <a:pt x="342" y="19"/>
                  </a:lnTo>
                  <a:lnTo>
                    <a:pt x="346" y="16"/>
                  </a:lnTo>
                  <a:lnTo>
                    <a:pt x="347" y="9"/>
                  </a:lnTo>
                  <a:lnTo>
                    <a:pt x="349" y="7"/>
                  </a:lnTo>
                  <a:lnTo>
                    <a:pt x="349" y="4"/>
                  </a:lnTo>
                  <a:lnTo>
                    <a:pt x="350" y="3"/>
                  </a:lnTo>
                  <a:lnTo>
                    <a:pt x="347" y="0"/>
                  </a:lnTo>
                  <a:lnTo>
                    <a:pt x="345" y="1"/>
                  </a:lnTo>
                  <a:lnTo>
                    <a:pt x="337" y="3"/>
                  </a:lnTo>
                  <a:lnTo>
                    <a:pt x="330" y="7"/>
                  </a:lnTo>
                  <a:lnTo>
                    <a:pt x="325" y="9"/>
                  </a:lnTo>
                  <a:lnTo>
                    <a:pt x="321" y="13"/>
                  </a:lnTo>
                  <a:lnTo>
                    <a:pt x="317" y="16"/>
                  </a:lnTo>
                  <a:lnTo>
                    <a:pt x="313" y="19"/>
                  </a:lnTo>
                  <a:lnTo>
                    <a:pt x="307" y="22"/>
                  </a:lnTo>
                  <a:lnTo>
                    <a:pt x="302" y="26"/>
                  </a:lnTo>
                  <a:lnTo>
                    <a:pt x="296" y="29"/>
                  </a:lnTo>
                  <a:lnTo>
                    <a:pt x="291" y="33"/>
                  </a:lnTo>
                  <a:lnTo>
                    <a:pt x="287" y="36"/>
                  </a:lnTo>
                  <a:lnTo>
                    <a:pt x="281" y="38"/>
                  </a:lnTo>
                  <a:lnTo>
                    <a:pt x="277" y="43"/>
                  </a:lnTo>
                  <a:lnTo>
                    <a:pt x="274" y="46"/>
                  </a:lnTo>
                  <a:lnTo>
                    <a:pt x="265" y="51"/>
                  </a:lnTo>
                  <a:lnTo>
                    <a:pt x="261" y="56"/>
                  </a:lnTo>
                  <a:lnTo>
                    <a:pt x="257" y="59"/>
                  </a:lnTo>
                  <a:lnTo>
                    <a:pt x="256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auto">
            <a:xfrm>
              <a:off x="3252" y="2019"/>
              <a:ext cx="54" cy="92"/>
            </a:xfrm>
            <a:custGeom>
              <a:avLst/>
              <a:gdLst>
                <a:gd name="T0" fmla="*/ 6 w 588"/>
                <a:gd name="T1" fmla="*/ 4 h 1010"/>
                <a:gd name="T2" fmla="*/ 14 w 588"/>
                <a:gd name="T3" fmla="*/ 8 h 1010"/>
                <a:gd name="T4" fmla="*/ 21 w 588"/>
                <a:gd name="T5" fmla="*/ 12 h 1010"/>
                <a:gd name="T6" fmla="*/ 27 w 588"/>
                <a:gd name="T7" fmla="*/ 16 h 1010"/>
                <a:gd name="T8" fmla="*/ 32 w 588"/>
                <a:gd name="T9" fmla="*/ 21 h 1010"/>
                <a:gd name="T10" fmla="*/ 36 w 588"/>
                <a:gd name="T11" fmla="*/ 25 h 1010"/>
                <a:gd name="T12" fmla="*/ 40 w 588"/>
                <a:gd name="T13" fmla="*/ 30 h 1010"/>
                <a:gd name="T14" fmla="*/ 43 w 588"/>
                <a:gd name="T15" fmla="*/ 35 h 1010"/>
                <a:gd name="T16" fmla="*/ 45 w 588"/>
                <a:gd name="T17" fmla="*/ 40 h 1010"/>
                <a:gd name="T18" fmla="*/ 47 w 588"/>
                <a:gd name="T19" fmla="*/ 44 h 1010"/>
                <a:gd name="T20" fmla="*/ 49 w 588"/>
                <a:gd name="T21" fmla="*/ 49 h 1010"/>
                <a:gd name="T22" fmla="*/ 50 w 588"/>
                <a:gd name="T23" fmla="*/ 53 h 1010"/>
                <a:gd name="T24" fmla="*/ 51 w 588"/>
                <a:gd name="T25" fmla="*/ 57 h 1010"/>
                <a:gd name="T26" fmla="*/ 51 w 588"/>
                <a:gd name="T27" fmla="*/ 60 h 1010"/>
                <a:gd name="T28" fmla="*/ 51 w 588"/>
                <a:gd name="T29" fmla="*/ 63 h 1010"/>
                <a:gd name="T30" fmla="*/ 52 w 588"/>
                <a:gd name="T31" fmla="*/ 66 h 1010"/>
                <a:gd name="T32" fmla="*/ 52 w 588"/>
                <a:gd name="T33" fmla="*/ 68 h 1010"/>
                <a:gd name="T34" fmla="*/ 51 w 588"/>
                <a:gd name="T35" fmla="*/ 71 h 1010"/>
                <a:gd name="T36" fmla="*/ 51 w 588"/>
                <a:gd name="T37" fmla="*/ 73 h 1010"/>
                <a:gd name="T38" fmla="*/ 51 w 588"/>
                <a:gd name="T39" fmla="*/ 76 h 1010"/>
                <a:gd name="T40" fmla="*/ 50 w 588"/>
                <a:gd name="T41" fmla="*/ 78 h 1010"/>
                <a:gd name="T42" fmla="*/ 50 w 588"/>
                <a:gd name="T43" fmla="*/ 80 h 1010"/>
                <a:gd name="T44" fmla="*/ 50 w 588"/>
                <a:gd name="T45" fmla="*/ 82 h 1010"/>
                <a:gd name="T46" fmla="*/ 49 w 588"/>
                <a:gd name="T47" fmla="*/ 85 h 1010"/>
                <a:gd name="T48" fmla="*/ 48 w 588"/>
                <a:gd name="T49" fmla="*/ 88 h 1010"/>
                <a:gd name="T50" fmla="*/ 48 w 588"/>
                <a:gd name="T51" fmla="*/ 90 h 1010"/>
                <a:gd name="T52" fmla="*/ 48 w 588"/>
                <a:gd name="T53" fmla="*/ 92 h 1010"/>
                <a:gd name="T54" fmla="*/ 49 w 588"/>
                <a:gd name="T55" fmla="*/ 90 h 1010"/>
                <a:gd name="T56" fmla="*/ 50 w 588"/>
                <a:gd name="T57" fmla="*/ 87 h 1010"/>
                <a:gd name="T58" fmla="*/ 51 w 588"/>
                <a:gd name="T59" fmla="*/ 84 h 1010"/>
                <a:gd name="T60" fmla="*/ 52 w 588"/>
                <a:gd name="T61" fmla="*/ 82 h 1010"/>
                <a:gd name="T62" fmla="*/ 53 w 588"/>
                <a:gd name="T63" fmla="*/ 79 h 1010"/>
                <a:gd name="T64" fmla="*/ 53 w 588"/>
                <a:gd name="T65" fmla="*/ 76 h 1010"/>
                <a:gd name="T66" fmla="*/ 54 w 588"/>
                <a:gd name="T67" fmla="*/ 73 h 1010"/>
                <a:gd name="T68" fmla="*/ 54 w 588"/>
                <a:gd name="T69" fmla="*/ 70 h 1010"/>
                <a:gd name="T70" fmla="*/ 54 w 588"/>
                <a:gd name="T71" fmla="*/ 66 h 1010"/>
                <a:gd name="T72" fmla="*/ 54 w 588"/>
                <a:gd name="T73" fmla="*/ 62 h 1010"/>
                <a:gd name="T74" fmla="*/ 54 w 588"/>
                <a:gd name="T75" fmla="*/ 58 h 1010"/>
                <a:gd name="T76" fmla="*/ 53 w 588"/>
                <a:gd name="T77" fmla="*/ 53 h 1010"/>
                <a:gd name="T78" fmla="*/ 52 w 588"/>
                <a:gd name="T79" fmla="*/ 49 h 1010"/>
                <a:gd name="T80" fmla="*/ 51 w 588"/>
                <a:gd name="T81" fmla="*/ 44 h 1010"/>
                <a:gd name="T82" fmla="*/ 50 w 588"/>
                <a:gd name="T83" fmla="*/ 39 h 1010"/>
                <a:gd name="T84" fmla="*/ 48 w 588"/>
                <a:gd name="T85" fmla="*/ 35 h 1010"/>
                <a:gd name="T86" fmla="*/ 46 w 588"/>
                <a:gd name="T87" fmla="*/ 31 h 1010"/>
                <a:gd name="T88" fmla="*/ 44 w 588"/>
                <a:gd name="T89" fmla="*/ 27 h 1010"/>
                <a:gd name="T90" fmla="*/ 41 w 588"/>
                <a:gd name="T91" fmla="*/ 23 h 1010"/>
                <a:gd name="T92" fmla="*/ 38 w 588"/>
                <a:gd name="T93" fmla="*/ 20 h 1010"/>
                <a:gd name="T94" fmla="*/ 35 w 588"/>
                <a:gd name="T95" fmla="*/ 16 h 1010"/>
                <a:gd name="T96" fmla="*/ 32 w 588"/>
                <a:gd name="T97" fmla="*/ 14 h 1010"/>
                <a:gd name="T98" fmla="*/ 29 w 588"/>
                <a:gd name="T99" fmla="*/ 11 h 1010"/>
                <a:gd name="T100" fmla="*/ 26 w 588"/>
                <a:gd name="T101" fmla="*/ 9 h 1010"/>
                <a:gd name="T102" fmla="*/ 23 w 588"/>
                <a:gd name="T103" fmla="*/ 7 h 1010"/>
                <a:gd name="T104" fmla="*/ 20 w 588"/>
                <a:gd name="T105" fmla="*/ 5 h 1010"/>
                <a:gd name="T106" fmla="*/ 18 w 588"/>
                <a:gd name="T107" fmla="*/ 4 h 1010"/>
                <a:gd name="T108" fmla="*/ 15 w 588"/>
                <a:gd name="T109" fmla="*/ 3 h 1010"/>
                <a:gd name="T110" fmla="*/ 13 w 588"/>
                <a:gd name="T111" fmla="*/ 2 h 1010"/>
                <a:gd name="T112" fmla="*/ 10 w 588"/>
                <a:gd name="T113" fmla="*/ 1 h 1010"/>
                <a:gd name="T114" fmla="*/ 8 w 588"/>
                <a:gd name="T115" fmla="*/ 0 h 1010"/>
                <a:gd name="T116" fmla="*/ 5 w 588"/>
                <a:gd name="T117" fmla="*/ 0 h 1010"/>
                <a:gd name="T118" fmla="*/ 3 w 588"/>
                <a:gd name="T119" fmla="*/ 0 h 1010"/>
                <a:gd name="T120" fmla="*/ 1 w 588"/>
                <a:gd name="T121" fmla="*/ 1 h 1010"/>
                <a:gd name="T122" fmla="*/ 0 w 588"/>
                <a:gd name="T123" fmla="*/ 1 h 10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88" h="1010">
                  <a:moveTo>
                    <a:pt x="0" y="13"/>
                  </a:moveTo>
                  <a:lnTo>
                    <a:pt x="22" y="22"/>
                  </a:lnTo>
                  <a:lnTo>
                    <a:pt x="45" y="31"/>
                  </a:lnTo>
                  <a:lnTo>
                    <a:pt x="67" y="41"/>
                  </a:lnTo>
                  <a:lnTo>
                    <a:pt x="91" y="51"/>
                  </a:lnTo>
                  <a:lnTo>
                    <a:pt x="110" y="60"/>
                  </a:lnTo>
                  <a:lnTo>
                    <a:pt x="132" y="71"/>
                  </a:lnTo>
                  <a:lnTo>
                    <a:pt x="152" y="83"/>
                  </a:lnTo>
                  <a:lnTo>
                    <a:pt x="172" y="95"/>
                  </a:lnTo>
                  <a:lnTo>
                    <a:pt x="191" y="105"/>
                  </a:lnTo>
                  <a:lnTo>
                    <a:pt x="209" y="116"/>
                  </a:lnTo>
                  <a:lnTo>
                    <a:pt x="226" y="128"/>
                  </a:lnTo>
                  <a:lnTo>
                    <a:pt x="243" y="141"/>
                  </a:lnTo>
                  <a:lnTo>
                    <a:pt x="258" y="153"/>
                  </a:lnTo>
                  <a:lnTo>
                    <a:pt x="275" y="163"/>
                  </a:lnTo>
                  <a:lnTo>
                    <a:pt x="291" y="176"/>
                  </a:lnTo>
                  <a:lnTo>
                    <a:pt x="306" y="190"/>
                  </a:lnTo>
                  <a:lnTo>
                    <a:pt x="320" y="201"/>
                  </a:lnTo>
                  <a:lnTo>
                    <a:pt x="332" y="214"/>
                  </a:lnTo>
                  <a:lnTo>
                    <a:pt x="345" y="227"/>
                  </a:lnTo>
                  <a:lnTo>
                    <a:pt x="358" y="240"/>
                  </a:lnTo>
                  <a:lnTo>
                    <a:pt x="370" y="252"/>
                  </a:lnTo>
                  <a:lnTo>
                    <a:pt x="382" y="265"/>
                  </a:lnTo>
                  <a:lnTo>
                    <a:pt x="394" y="278"/>
                  </a:lnTo>
                  <a:lnTo>
                    <a:pt x="404" y="292"/>
                  </a:lnTo>
                  <a:lnTo>
                    <a:pt x="414" y="304"/>
                  </a:lnTo>
                  <a:lnTo>
                    <a:pt x="424" y="318"/>
                  </a:lnTo>
                  <a:lnTo>
                    <a:pt x="432" y="331"/>
                  </a:lnTo>
                  <a:lnTo>
                    <a:pt x="442" y="345"/>
                  </a:lnTo>
                  <a:lnTo>
                    <a:pt x="450" y="358"/>
                  </a:lnTo>
                  <a:lnTo>
                    <a:pt x="459" y="370"/>
                  </a:lnTo>
                  <a:lnTo>
                    <a:pt x="468" y="384"/>
                  </a:lnTo>
                  <a:lnTo>
                    <a:pt x="475" y="397"/>
                  </a:lnTo>
                  <a:lnTo>
                    <a:pt x="481" y="410"/>
                  </a:lnTo>
                  <a:lnTo>
                    <a:pt x="487" y="423"/>
                  </a:lnTo>
                  <a:lnTo>
                    <a:pt x="493" y="435"/>
                  </a:lnTo>
                  <a:lnTo>
                    <a:pt x="499" y="449"/>
                  </a:lnTo>
                  <a:lnTo>
                    <a:pt x="504" y="460"/>
                  </a:lnTo>
                  <a:lnTo>
                    <a:pt x="510" y="473"/>
                  </a:lnTo>
                  <a:lnTo>
                    <a:pt x="514" y="485"/>
                  </a:lnTo>
                  <a:lnTo>
                    <a:pt x="519" y="498"/>
                  </a:lnTo>
                  <a:lnTo>
                    <a:pt x="523" y="510"/>
                  </a:lnTo>
                  <a:lnTo>
                    <a:pt x="527" y="522"/>
                  </a:lnTo>
                  <a:lnTo>
                    <a:pt x="530" y="534"/>
                  </a:lnTo>
                  <a:lnTo>
                    <a:pt x="533" y="545"/>
                  </a:lnTo>
                  <a:lnTo>
                    <a:pt x="536" y="557"/>
                  </a:lnTo>
                  <a:lnTo>
                    <a:pt x="540" y="569"/>
                  </a:lnTo>
                  <a:lnTo>
                    <a:pt x="543" y="581"/>
                  </a:lnTo>
                  <a:lnTo>
                    <a:pt x="546" y="592"/>
                  </a:lnTo>
                  <a:lnTo>
                    <a:pt x="547" y="601"/>
                  </a:lnTo>
                  <a:lnTo>
                    <a:pt x="549" y="612"/>
                  </a:lnTo>
                  <a:lnTo>
                    <a:pt x="551" y="622"/>
                  </a:lnTo>
                  <a:lnTo>
                    <a:pt x="552" y="632"/>
                  </a:lnTo>
                  <a:lnTo>
                    <a:pt x="554" y="642"/>
                  </a:lnTo>
                  <a:lnTo>
                    <a:pt x="556" y="652"/>
                  </a:lnTo>
                  <a:lnTo>
                    <a:pt x="557" y="661"/>
                  </a:lnTo>
                  <a:lnTo>
                    <a:pt x="559" y="671"/>
                  </a:lnTo>
                  <a:lnTo>
                    <a:pt x="559" y="678"/>
                  </a:lnTo>
                  <a:lnTo>
                    <a:pt x="560" y="687"/>
                  </a:lnTo>
                  <a:lnTo>
                    <a:pt x="560" y="695"/>
                  </a:lnTo>
                  <a:lnTo>
                    <a:pt x="561" y="703"/>
                  </a:lnTo>
                  <a:lnTo>
                    <a:pt x="561" y="711"/>
                  </a:lnTo>
                  <a:lnTo>
                    <a:pt x="562" y="718"/>
                  </a:lnTo>
                  <a:lnTo>
                    <a:pt x="562" y="725"/>
                  </a:lnTo>
                  <a:lnTo>
                    <a:pt x="563" y="732"/>
                  </a:lnTo>
                  <a:lnTo>
                    <a:pt x="562" y="739"/>
                  </a:lnTo>
                  <a:lnTo>
                    <a:pt x="562" y="744"/>
                  </a:lnTo>
                  <a:lnTo>
                    <a:pt x="562" y="749"/>
                  </a:lnTo>
                  <a:lnTo>
                    <a:pt x="562" y="757"/>
                  </a:lnTo>
                  <a:lnTo>
                    <a:pt x="561" y="762"/>
                  </a:lnTo>
                  <a:lnTo>
                    <a:pt x="561" y="769"/>
                  </a:lnTo>
                  <a:lnTo>
                    <a:pt x="560" y="776"/>
                  </a:lnTo>
                  <a:lnTo>
                    <a:pt x="560" y="783"/>
                  </a:lnTo>
                  <a:lnTo>
                    <a:pt x="560" y="788"/>
                  </a:lnTo>
                  <a:lnTo>
                    <a:pt x="559" y="794"/>
                  </a:lnTo>
                  <a:lnTo>
                    <a:pt x="558" y="802"/>
                  </a:lnTo>
                  <a:lnTo>
                    <a:pt x="557" y="809"/>
                  </a:lnTo>
                  <a:lnTo>
                    <a:pt x="556" y="815"/>
                  </a:lnTo>
                  <a:lnTo>
                    <a:pt x="555" y="822"/>
                  </a:lnTo>
                  <a:lnTo>
                    <a:pt x="554" y="829"/>
                  </a:lnTo>
                  <a:lnTo>
                    <a:pt x="554" y="836"/>
                  </a:lnTo>
                  <a:lnTo>
                    <a:pt x="551" y="842"/>
                  </a:lnTo>
                  <a:lnTo>
                    <a:pt x="551" y="849"/>
                  </a:lnTo>
                  <a:lnTo>
                    <a:pt x="549" y="854"/>
                  </a:lnTo>
                  <a:lnTo>
                    <a:pt x="549" y="861"/>
                  </a:lnTo>
                  <a:lnTo>
                    <a:pt x="547" y="867"/>
                  </a:lnTo>
                  <a:lnTo>
                    <a:pt x="546" y="874"/>
                  </a:lnTo>
                  <a:lnTo>
                    <a:pt x="544" y="880"/>
                  </a:lnTo>
                  <a:lnTo>
                    <a:pt x="544" y="888"/>
                  </a:lnTo>
                  <a:lnTo>
                    <a:pt x="543" y="893"/>
                  </a:lnTo>
                  <a:lnTo>
                    <a:pt x="542" y="898"/>
                  </a:lnTo>
                  <a:lnTo>
                    <a:pt x="540" y="905"/>
                  </a:lnTo>
                  <a:lnTo>
                    <a:pt x="540" y="911"/>
                  </a:lnTo>
                  <a:lnTo>
                    <a:pt x="537" y="917"/>
                  </a:lnTo>
                  <a:lnTo>
                    <a:pt x="536" y="923"/>
                  </a:lnTo>
                  <a:lnTo>
                    <a:pt x="534" y="928"/>
                  </a:lnTo>
                  <a:lnTo>
                    <a:pt x="534" y="934"/>
                  </a:lnTo>
                  <a:lnTo>
                    <a:pt x="532" y="944"/>
                  </a:lnTo>
                  <a:lnTo>
                    <a:pt x="529" y="954"/>
                  </a:lnTo>
                  <a:lnTo>
                    <a:pt x="527" y="963"/>
                  </a:lnTo>
                  <a:lnTo>
                    <a:pt x="525" y="971"/>
                  </a:lnTo>
                  <a:lnTo>
                    <a:pt x="522" y="980"/>
                  </a:lnTo>
                  <a:lnTo>
                    <a:pt x="521" y="986"/>
                  </a:lnTo>
                  <a:lnTo>
                    <a:pt x="519" y="992"/>
                  </a:lnTo>
                  <a:lnTo>
                    <a:pt x="519" y="999"/>
                  </a:lnTo>
                  <a:lnTo>
                    <a:pt x="518" y="1007"/>
                  </a:lnTo>
                  <a:lnTo>
                    <a:pt x="519" y="1010"/>
                  </a:lnTo>
                  <a:lnTo>
                    <a:pt x="521" y="1009"/>
                  </a:lnTo>
                  <a:lnTo>
                    <a:pt x="527" y="1005"/>
                  </a:lnTo>
                  <a:lnTo>
                    <a:pt x="529" y="999"/>
                  </a:lnTo>
                  <a:lnTo>
                    <a:pt x="532" y="993"/>
                  </a:lnTo>
                  <a:lnTo>
                    <a:pt x="534" y="986"/>
                  </a:lnTo>
                  <a:lnTo>
                    <a:pt x="539" y="980"/>
                  </a:lnTo>
                  <a:lnTo>
                    <a:pt x="542" y="971"/>
                  </a:lnTo>
                  <a:lnTo>
                    <a:pt x="546" y="962"/>
                  </a:lnTo>
                  <a:lnTo>
                    <a:pt x="549" y="952"/>
                  </a:lnTo>
                  <a:lnTo>
                    <a:pt x="554" y="942"/>
                  </a:lnTo>
                  <a:lnTo>
                    <a:pt x="555" y="935"/>
                  </a:lnTo>
                  <a:lnTo>
                    <a:pt x="557" y="930"/>
                  </a:lnTo>
                  <a:lnTo>
                    <a:pt x="559" y="923"/>
                  </a:lnTo>
                  <a:lnTo>
                    <a:pt x="560" y="917"/>
                  </a:lnTo>
                  <a:lnTo>
                    <a:pt x="561" y="910"/>
                  </a:lnTo>
                  <a:lnTo>
                    <a:pt x="564" y="904"/>
                  </a:lnTo>
                  <a:lnTo>
                    <a:pt x="565" y="897"/>
                  </a:lnTo>
                  <a:lnTo>
                    <a:pt x="569" y="891"/>
                  </a:lnTo>
                  <a:lnTo>
                    <a:pt x="570" y="883"/>
                  </a:lnTo>
                  <a:lnTo>
                    <a:pt x="571" y="876"/>
                  </a:lnTo>
                  <a:lnTo>
                    <a:pt x="572" y="868"/>
                  </a:lnTo>
                  <a:lnTo>
                    <a:pt x="574" y="860"/>
                  </a:lnTo>
                  <a:lnTo>
                    <a:pt x="575" y="851"/>
                  </a:lnTo>
                  <a:lnTo>
                    <a:pt x="577" y="844"/>
                  </a:lnTo>
                  <a:lnTo>
                    <a:pt x="578" y="836"/>
                  </a:lnTo>
                  <a:lnTo>
                    <a:pt x="580" y="829"/>
                  </a:lnTo>
                  <a:lnTo>
                    <a:pt x="580" y="819"/>
                  </a:lnTo>
                  <a:lnTo>
                    <a:pt x="583" y="810"/>
                  </a:lnTo>
                  <a:lnTo>
                    <a:pt x="583" y="801"/>
                  </a:lnTo>
                  <a:lnTo>
                    <a:pt x="585" y="792"/>
                  </a:lnTo>
                  <a:lnTo>
                    <a:pt x="585" y="783"/>
                  </a:lnTo>
                  <a:lnTo>
                    <a:pt x="586" y="773"/>
                  </a:lnTo>
                  <a:lnTo>
                    <a:pt x="587" y="763"/>
                  </a:lnTo>
                  <a:lnTo>
                    <a:pt x="588" y="754"/>
                  </a:lnTo>
                  <a:lnTo>
                    <a:pt x="588" y="743"/>
                  </a:lnTo>
                  <a:lnTo>
                    <a:pt x="588" y="732"/>
                  </a:lnTo>
                  <a:lnTo>
                    <a:pt x="588" y="721"/>
                  </a:lnTo>
                  <a:lnTo>
                    <a:pt x="588" y="712"/>
                  </a:lnTo>
                  <a:lnTo>
                    <a:pt x="588" y="701"/>
                  </a:lnTo>
                  <a:lnTo>
                    <a:pt x="588" y="690"/>
                  </a:lnTo>
                  <a:lnTo>
                    <a:pt x="588" y="680"/>
                  </a:lnTo>
                  <a:lnTo>
                    <a:pt x="588" y="669"/>
                  </a:lnTo>
                  <a:lnTo>
                    <a:pt x="586" y="656"/>
                  </a:lnTo>
                  <a:lnTo>
                    <a:pt x="586" y="645"/>
                  </a:lnTo>
                  <a:lnTo>
                    <a:pt x="584" y="633"/>
                  </a:lnTo>
                  <a:lnTo>
                    <a:pt x="584" y="622"/>
                  </a:lnTo>
                  <a:lnTo>
                    <a:pt x="581" y="609"/>
                  </a:lnTo>
                  <a:lnTo>
                    <a:pt x="580" y="598"/>
                  </a:lnTo>
                  <a:lnTo>
                    <a:pt x="578" y="585"/>
                  </a:lnTo>
                  <a:lnTo>
                    <a:pt x="578" y="573"/>
                  </a:lnTo>
                  <a:lnTo>
                    <a:pt x="575" y="560"/>
                  </a:lnTo>
                  <a:lnTo>
                    <a:pt x="573" y="549"/>
                  </a:lnTo>
                  <a:lnTo>
                    <a:pt x="570" y="535"/>
                  </a:lnTo>
                  <a:lnTo>
                    <a:pt x="569" y="524"/>
                  </a:lnTo>
                  <a:lnTo>
                    <a:pt x="565" y="510"/>
                  </a:lnTo>
                  <a:lnTo>
                    <a:pt x="562" y="497"/>
                  </a:lnTo>
                  <a:lnTo>
                    <a:pt x="560" y="484"/>
                  </a:lnTo>
                  <a:lnTo>
                    <a:pt x="557" y="471"/>
                  </a:lnTo>
                  <a:lnTo>
                    <a:pt x="551" y="457"/>
                  </a:lnTo>
                  <a:lnTo>
                    <a:pt x="548" y="444"/>
                  </a:lnTo>
                  <a:lnTo>
                    <a:pt x="543" y="432"/>
                  </a:lnTo>
                  <a:lnTo>
                    <a:pt x="540" y="420"/>
                  </a:lnTo>
                  <a:lnTo>
                    <a:pt x="533" y="406"/>
                  </a:lnTo>
                  <a:lnTo>
                    <a:pt x="529" y="394"/>
                  </a:lnTo>
                  <a:lnTo>
                    <a:pt x="523" y="382"/>
                  </a:lnTo>
                  <a:lnTo>
                    <a:pt x="519" y="370"/>
                  </a:lnTo>
                  <a:lnTo>
                    <a:pt x="513" y="358"/>
                  </a:lnTo>
                  <a:lnTo>
                    <a:pt x="506" y="347"/>
                  </a:lnTo>
                  <a:lnTo>
                    <a:pt x="500" y="335"/>
                  </a:lnTo>
                  <a:lnTo>
                    <a:pt x="495" y="324"/>
                  </a:lnTo>
                  <a:lnTo>
                    <a:pt x="487" y="312"/>
                  </a:lnTo>
                  <a:lnTo>
                    <a:pt x="481" y="303"/>
                  </a:lnTo>
                  <a:lnTo>
                    <a:pt x="474" y="293"/>
                  </a:lnTo>
                  <a:lnTo>
                    <a:pt x="469" y="284"/>
                  </a:lnTo>
                  <a:lnTo>
                    <a:pt x="460" y="272"/>
                  </a:lnTo>
                  <a:lnTo>
                    <a:pt x="453" y="262"/>
                  </a:lnTo>
                  <a:lnTo>
                    <a:pt x="445" y="251"/>
                  </a:lnTo>
                  <a:lnTo>
                    <a:pt x="439" y="243"/>
                  </a:lnTo>
                  <a:lnTo>
                    <a:pt x="430" y="233"/>
                  </a:lnTo>
                  <a:lnTo>
                    <a:pt x="423" y="224"/>
                  </a:lnTo>
                  <a:lnTo>
                    <a:pt x="414" y="216"/>
                  </a:lnTo>
                  <a:lnTo>
                    <a:pt x="408" y="207"/>
                  </a:lnTo>
                  <a:lnTo>
                    <a:pt x="399" y="199"/>
                  </a:lnTo>
                  <a:lnTo>
                    <a:pt x="391" y="190"/>
                  </a:lnTo>
                  <a:lnTo>
                    <a:pt x="383" y="180"/>
                  </a:lnTo>
                  <a:lnTo>
                    <a:pt x="375" y="173"/>
                  </a:lnTo>
                  <a:lnTo>
                    <a:pt x="367" y="164"/>
                  </a:lnTo>
                  <a:lnTo>
                    <a:pt x="358" y="158"/>
                  </a:lnTo>
                  <a:lnTo>
                    <a:pt x="351" y="150"/>
                  </a:lnTo>
                  <a:lnTo>
                    <a:pt x="343" y="144"/>
                  </a:lnTo>
                  <a:lnTo>
                    <a:pt x="335" y="136"/>
                  </a:lnTo>
                  <a:lnTo>
                    <a:pt x="326" y="130"/>
                  </a:lnTo>
                  <a:lnTo>
                    <a:pt x="317" y="123"/>
                  </a:lnTo>
                  <a:lnTo>
                    <a:pt x="310" y="116"/>
                  </a:lnTo>
                  <a:lnTo>
                    <a:pt x="301" y="110"/>
                  </a:lnTo>
                  <a:lnTo>
                    <a:pt x="293" y="104"/>
                  </a:lnTo>
                  <a:lnTo>
                    <a:pt x="285" y="98"/>
                  </a:lnTo>
                  <a:lnTo>
                    <a:pt x="277" y="92"/>
                  </a:lnTo>
                  <a:lnTo>
                    <a:pt x="268" y="87"/>
                  </a:lnTo>
                  <a:lnTo>
                    <a:pt x="259" y="81"/>
                  </a:lnTo>
                  <a:lnTo>
                    <a:pt x="252" y="76"/>
                  </a:lnTo>
                  <a:lnTo>
                    <a:pt x="244" y="71"/>
                  </a:lnTo>
                  <a:lnTo>
                    <a:pt x="236" y="66"/>
                  </a:lnTo>
                  <a:lnTo>
                    <a:pt x="229" y="61"/>
                  </a:lnTo>
                  <a:lnTo>
                    <a:pt x="221" y="57"/>
                  </a:lnTo>
                  <a:lnTo>
                    <a:pt x="214" y="54"/>
                  </a:lnTo>
                  <a:lnTo>
                    <a:pt x="207" y="50"/>
                  </a:lnTo>
                  <a:lnTo>
                    <a:pt x="200" y="45"/>
                  </a:lnTo>
                  <a:lnTo>
                    <a:pt x="193" y="41"/>
                  </a:lnTo>
                  <a:lnTo>
                    <a:pt x="185" y="39"/>
                  </a:lnTo>
                  <a:lnTo>
                    <a:pt x="179" y="35"/>
                  </a:lnTo>
                  <a:lnTo>
                    <a:pt x="172" y="32"/>
                  </a:lnTo>
                  <a:lnTo>
                    <a:pt x="166" y="29"/>
                  </a:lnTo>
                  <a:lnTo>
                    <a:pt x="161" y="27"/>
                  </a:lnTo>
                  <a:lnTo>
                    <a:pt x="155" y="24"/>
                  </a:lnTo>
                  <a:lnTo>
                    <a:pt x="149" y="22"/>
                  </a:lnTo>
                  <a:lnTo>
                    <a:pt x="143" y="20"/>
                  </a:lnTo>
                  <a:lnTo>
                    <a:pt x="138" y="18"/>
                  </a:lnTo>
                  <a:lnTo>
                    <a:pt x="128" y="14"/>
                  </a:lnTo>
                  <a:lnTo>
                    <a:pt x="120" y="13"/>
                  </a:lnTo>
                  <a:lnTo>
                    <a:pt x="111" y="10"/>
                  </a:lnTo>
                  <a:lnTo>
                    <a:pt x="103" y="8"/>
                  </a:lnTo>
                  <a:lnTo>
                    <a:pt x="95" y="6"/>
                  </a:lnTo>
                  <a:lnTo>
                    <a:pt x="89" y="4"/>
                  </a:lnTo>
                  <a:lnTo>
                    <a:pt x="82" y="3"/>
                  </a:lnTo>
                  <a:lnTo>
                    <a:pt x="75" y="2"/>
                  </a:lnTo>
                  <a:lnTo>
                    <a:pt x="69" y="2"/>
                  </a:lnTo>
                  <a:lnTo>
                    <a:pt x="64" y="2"/>
                  </a:lnTo>
                  <a:lnTo>
                    <a:pt x="58" y="1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3" y="1"/>
                  </a:lnTo>
                  <a:lnTo>
                    <a:pt x="33" y="1"/>
                  </a:lnTo>
                  <a:lnTo>
                    <a:pt x="26" y="3"/>
                  </a:lnTo>
                  <a:lnTo>
                    <a:pt x="18" y="3"/>
                  </a:lnTo>
                  <a:lnTo>
                    <a:pt x="14" y="4"/>
                  </a:lnTo>
                  <a:lnTo>
                    <a:pt x="8" y="7"/>
                  </a:lnTo>
                  <a:lnTo>
                    <a:pt x="5" y="9"/>
                  </a:lnTo>
                  <a:lnTo>
                    <a:pt x="0" y="1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auto">
            <a:xfrm>
              <a:off x="3227" y="2114"/>
              <a:ext cx="13" cy="26"/>
            </a:xfrm>
            <a:custGeom>
              <a:avLst/>
              <a:gdLst>
                <a:gd name="T0" fmla="*/ 3 w 138"/>
                <a:gd name="T1" fmla="*/ 9 h 278"/>
                <a:gd name="T2" fmla="*/ 4 w 138"/>
                <a:gd name="T3" fmla="*/ 8 h 278"/>
                <a:gd name="T4" fmla="*/ 5 w 138"/>
                <a:gd name="T5" fmla="*/ 7 h 278"/>
                <a:gd name="T6" fmla="*/ 7 w 138"/>
                <a:gd name="T7" fmla="*/ 6 h 278"/>
                <a:gd name="T8" fmla="*/ 8 w 138"/>
                <a:gd name="T9" fmla="*/ 5 h 278"/>
                <a:gd name="T10" fmla="*/ 9 w 138"/>
                <a:gd name="T11" fmla="*/ 4 h 278"/>
                <a:gd name="T12" fmla="*/ 10 w 138"/>
                <a:gd name="T13" fmla="*/ 3 h 278"/>
                <a:gd name="T14" fmla="*/ 10 w 138"/>
                <a:gd name="T15" fmla="*/ 2 h 278"/>
                <a:gd name="T16" fmla="*/ 11 w 138"/>
                <a:gd name="T17" fmla="*/ 1 h 278"/>
                <a:gd name="T18" fmla="*/ 12 w 138"/>
                <a:gd name="T19" fmla="*/ 0 h 278"/>
                <a:gd name="T20" fmla="*/ 13 w 138"/>
                <a:gd name="T21" fmla="*/ 0 h 278"/>
                <a:gd name="T22" fmla="*/ 13 w 138"/>
                <a:gd name="T23" fmla="*/ 0 h 278"/>
                <a:gd name="T24" fmla="*/ 13 w 138"/>
                <a:gd name="T25" fmla="*/ 1 h 278"/>
                <a:gd name="T26" fmla="*/ 13 w 138"/>
                <a:gd name="T27" fmla="*/ 2 h 278"/>
                <a:gd name="T28" fmla="*/ 13 w 138"/>
                <a:gd name="T29" fmla="*/ 3 h 278"/>
                <a:gd name="T30" fmla="*/ 13 w 138"/>
                <a:gd name="T31" fmla="*/ 5 h 278"/>
                <a:gd name="T32" fmla="*/ 13 w 138"/>
                <a:gd name="T33" fmla="*/ 7 h 278"/>
                <a:gd name="T34" fmla="*/ 13 w 138"/>
                <a:gd name="T35" fmla="*/ 9 h 278"/>
                <a:gd name="T36" fmla="*/ 13 w 138"/>
                <a:gd name="T37" fmla="*/ 10 h 278"/>
                <a:gd name="T38" fmla="*/ 13 w 138"/>
                <a:gd name="T39" fmla="*/ 11 h 278"/>
                <a:gd name="T40" fmla="*/ 13 w 138"/>
                <a:gd name="T41" fmla="*/ 12 h 278"/>
                <a:gd name="T42" fmla="*/ 13 w 138"/>
                <a:gd name="T43" fmla="*/ 13 h 278"/>
                <a:gd name="T44" fmla="*/ 13 w 138"/>
                <a:gd name="T45" fmla="*/ 14 h 278"/>
                <a:gd name="T46" fmla="*/ 13 w 138"/>
                <a:gd name="T47" fmla="*/ 15 h 278"/>
                <a:gd name="T48" fmla="*/ 13 w 138"/>
                <a:gd name="T49" fmla="*/ 17 h 278"/>
                <a:gd name="T50" fmla="*/ 13 w 138"/>
                <a:gd name="T51" fmla="*/ 19 h 278"/>
                <a:gd name="T52" fmla="*/ 13 w 138"/>
                <a:gd name="T53" fmla="*/ 20 h 278"/>
                <a:gd name="T54" fmla="*/ 13 w 138"/>
                <a:gd name="T55" fmla="*/ 22 h 278"/>
                <a:gd name="T56" fmla="*/ 13 w 138"/>
                <a:gd name="T57" fmla="*/ 23 h 278"/>
                <a:gd name="T58" fmla="*/ 13 w 138"/>
                <a:gd name="T59" fmla="*/ 25 h 278"/>
                <a:gd name="T60" fmla="*/ 13 w 138"/>
                <a:gd name="T61" fmla="*/ 26 h 278"/>
                <a:gd name="T62" fmla="*/ 7 w 138"/>
                <a:gd name="T63" fmla="*/ 26 h 278"/>
                <a:gd name="T64" fmla="*/ 7 w 138"/>
                <a:gd name="T65" fmla="*/ 25 h 278"/>
                <a:gd name="T66" fmla="*/ 7 w 138"/>
                <a:gd name="T67" fmla="*/ 24 h 278"/>
                <a:gd name="T68" fmla="*/ 7 w 138"/>
                <a:gd name="T69" fmla="*/ 23 h 278"/>
                <a:gd name="T70" fmla="*/ 7 w 138"/>
                <a:gd name="T71" fmla="*/ 21 h 278"/>
                <a:gd name="T72" fmla="*/ 8 w 138"/>
                <a:gd name="T73" fmla="*/ 20 h 278"/>
                <a:gd name="T74" fmla="*/ 8 w 138"/>
                <a:gd name="T75" fmla="*/ 18 h 278"/>
                <a:gd name="T76" fmla="*/ 8 w 138"/>
                <a:gd name="T77" fmla="*/ 17 h 278"/>
                <a:gd name="T78" fmla="*/ 8 w 138"/>
                <a:gd name="T79" fmla="*/ 15 h 278"/>
                <a:gd name="T80" fmla="*/ 9 w 138"/>
                <a:gd name="T81" fmla="*/ 13 h 278"/>
                <a:gd name="T82" fmla="*/ 9 w 138"/>
                <a:gd name="T83" fmla="*/ 12 h 278"/>
                <a:gd name="T84" fmla="*/ 9 w 138"/>
                <a:gd name="T85" fmla="*/ 10 h 278"/>
                <a:gd name="T86" fmla="*/ 9 w 138"/>
                <a:gd name="T87" fmla="*/ 9 h 278"/>
                <a:gd name="T88" fmla="*/ 9 w 138"/>
                <a:gd name="T89" fmla="*/ 8 h 278"/>
                <a:gd name="T90" fmla="*/ 9 w 138"/>
                <a:gd name="T91" fmla="*/ 8 h 278"/>
                <a:gd name="T92" fmla="*/ 8 w 138"/>
                <a:gd name="T93" fmla="*/ 8 h 278"/>
                <a:gd name="T94" fmla="*/ 7 w 138"/>
                <a:gd name="T95" fmla="*/ 9 h 278"/>
                <a:gd name="T96" fmla="*/ 6 w 138"/>
                <a:gd name="T97" fmla="*/ 9 h 278"/>
                <a:gd name="T98" fmla="*/ 5 w 138"/>
                <a:gd name="T99" fmla="*/ 10 h 278"/>
                <a:gd name="T100" fmla="*/ 4 w 138"/>
                <a:gd name="T101" fmla="*/ 11 h 278"/>
                <a:gd name="T102" fmla="*/ 3 w 138"/>
                <a:gd name="T103" fmla="*/ 13 h 278"/>
                <a:gd name="T104" fmla="*/ 2 w 138"/>
                <a:gd name="T105" fmla="*/ 13 h 278"/>
                <a:gd name="T106" fmla="*/ 1 w 138"/>
                <a:gd name="T107" fmla="*/ 14 h 278"/>
                <a:gd name="T108" fmla="*/ 0 w 138"/>
                <a:gd name="T109" fmla="*/ 14 h 278"/>
                <a:gd name="T110" fmla="*/ 0 w 138"/>
                <a:gd name="T111" fmla="*/ 14 h 278"/>
                <a:gd name="T112" fmla="*/ 1 w 138"/>
                <a:gd name="T113" fmla="*/ 12 h 278"/>
                <a:gd name="T114" fmla="*/ 1 w 138"/>
                <a:gd name="T115" fmla="*/ 11 h 278"/>
                <a:gd name="T116" fmla="*/ 2 w 138"/>
                <a:gd name="T117" fmla="*/ 11 h 278"/>
                <a:gd name="T118" fmla="*/ 2 w 138"/>
                <a:gd name="T119" fmla="*/ 10 h 27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38" h="278">
                  <a:moveTo>
                    <a:pt x="24" y="105"/>
                  </a:moveTo>
                  <a:lnTo>
                    <a:pt x="31" y="99"/>
                  </a:lnTo>
                  <a:lnTo>
                    <a:pt x="37" y="93"/>
                  </a:lnTo>
                  <a:lnTo>
                    <a:pt x="45" y="88"/>
                  </a:lnTo>
                  <a:lnTo>
                    <a:pt x="52" y="81"/>
                  </a:lnTo>
                  <a:lnTo>
                    <a:pt x="58" y="76"/>
                  </a:lnTo>
                  <a:lnTo>
                    <a:pt x="64" y="70"/>
                  </a:lnTo>
                  <a:lnTo>
                    <a:pt x="70" y="64"/>
                  </a:lnTo>
                  <a:lnTo>
                    <a:pt x="77" y="59"/>
                  </a:lnTo>
                  <a:lnTo>
                    <a:pt x="82" y="52"/>
                  </a:lnTo>
                  <a:lnTo>
                    <a:pt x="88" y="47"/>
                  </a:lnTo>
                  <a:lnTo>
                    <a:pt x="93" y="42"/>
                  </a:lnTo>
                  <a:lnTo>
                    <a:pt x="97" y="36"/>
                  </a:lnTo>
                  <a:lnTo>
                    <a:pt x="102" y="31"/>
                  </a:lnTo>
                  <a:lnTo>
                    <a:pt x="106" y="27"/>
                  </a:lnTo>
                  <a:lnTo>
                    <a:pt x="110" y="22"/>
                  </a:lnTo>
                  <a:lnTo>
                    <a:pt x="114" y="19"/>
                  </a:lnTo>
                  <a:lnTo>
                    <a:pt x="120" y="11"/>
                  </a:lnTo>
                  <a:lnTo>
                    <a:pt x="126" y="5"/>
                  </a:lnTo>
                  <a:lnTo>
                    <a:pt x="131" y="1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3"/>
                  </a:lnTo>
                  <a:lnTo>
                    <a:pt x="138" y="4"/>
                  </a:lnTo>
                  <a:lnTo>
                    <a:pt x="138" y="8"/>
                  </a:lnTo>
                  <a:lnTo>
                    <a:pt x="138" y="13"/>
                  </a:lnTo>
                  <a:lnTo>
                    <a:pt x="138" y="18"/>
                  </a:lnTo>
                  <a:lnTo>
                    <a:pt x="138" y="22"/>
                  </a:lnTo>
                  <a:lnTo>
                    <a:pt x="137" y="30"/>
                  </a:lnTo>
                  <a:lnTo>
                    <a:pt x="136" y="35"/>
                  </a:lnTo>
                  <a:lnTo>
                    <a:pt x="136" y="44"/>
                  </a:lnTo>
                  <a:lnTo>
                    <a:pt x="135" y="52"/>
                  </a:lnTo>
                  <a:lnTo>
                    <a:pt x="135" y="61"/>
                  </a:lnTo>
                  <a:lnTo>
                    <a:pt x="135" y="71"/>
                  </a:lnTo>
                  <a:lnTo>
                    <a:pt x="135" y="81"/>
                  </a:lnTo>
                  <a:lnTo>
                    <a:pt x="135" y="91"/>
                  </a:lnTo>
                  <a:lnTo>
                    <a:pt x="135" y="102"/>
                  </a:lnTo>
                  <a:lnTo>
                    <a:pt x="135" y="106"/>
                  </a:lnTo>
                  <a:lnTo>
                    <a:pt x="135" y="113"/>
                  </a:lnTo>
                  <a:lnTo>
                    <a:pt x="135" y="118"/>
                  </a:lnTo>
                  <a:lnTo>
                    <a:pt x="135" y="124"/>
                  </a:lnTo>
                  <a:lnTo>
                    <a:pt x="135" y="129"/>
                  </a:lnTo>
                  <a:lnTo>
                    <a:pt x="135" y="134"/>
                  </a:lnTo>
                  <a:lnTo>
                    <a:pt x="135" y="140"/>
                  </a:lnTo>
                  <a:lnTo>
                    <a:pt x="135" y="146"/>
                  </a:lnTo>
                  <a:lnTo>
                    <a:pt x="135" y="151"/>
                  </a:lnTo>
                  <a:lnTo>
                    <a:pt x="135" y="157"/>
                  </a:lnTo>
                  <a:lnTo>
                    <a:pt x="135" y="162"/>
                  </a:lnTo>
                  <a:lnTo>
                    <a:pt x="136" y="168"/>
                  </a:lnTo>
                  <a:lnTo>
                    <a:pt x="136" y="178"/>
                  </a:lnTo>
                  <a:lnTo>
                    <a:pt x="136" y="189"/>
                  </a:lnTo>
                  <a:lnTo>
                    <a:pt x="136" y="198"/>
                  </a:lnTo>
                  <a:lnTo>
                    <a:pt x="136" y="209"/>
                  </a:lnTo>
                  <a:lnTo>
                    <a:pt x="136" y="218"/>
                  </a:lnTo>
                  <a:lnTo>
                    <a:pt x="136" y="227"/>
                  </a:lnTo>
                  <a:lnTo>
                    <a:pt x="136" y="236"/>
                  </a:lnTo>
                  <a:lnTo>
                    <a:pt x="137" y="245"/>
                  </a:lnTo>
                  <a:lnTo>
                    <a:pt x="137" y="251"/>
                  </a:lnTo>
                  <a:lnTo>
                    <a:pt x="137" y="257"/>
                  </a:lnTo>
                  <a:lnTo>
                    <a:pt x="137" y="263"/>
                  </a:lnTo>
                  <a:lnTo>
                    <a:pt x="138" y="268"/>
                  </a:lnTo>
                  <a:lnTo>
                    <a:pt x="138" y="275"/>
                  </a:lnTo>
                  <a:lnTo>
                    <a:pt x="138" y="278"/>
                  </a:lnTo>
                  <a:lnTo>
                    <a:pt x="69" y="275"/>
                  </a:lnTo>
                  <a:lnTo>
                    <a:pt x="69" y="272"/>
                  </a:lnTo>
                  <a:lnTo>
                    <a:pt x="70" y="266"/>
                  </a:lnTo>
                  <a:lnTo>
                    <a:pt x="70" y="261"/>
                  </a:lnTo>
                  <a:lnTo>
                    <a:pt x="73" y="255"/>
                  </a:lnTo>
                  <a:lnTo>
                    <a:pt x="74" y="250"/>
                  </a:lnTo>
                  <a:lnTo>
                    <a:pt x="75" y="245"/>
                  </a:lnTo>
                  <a:lnTo>
                    <a:pt x="75" y="236"/>
                  </a:lnTo>
                  <a:lnTo>
                    <a:pt x="77" y="228"/>
                  </a:lnTo>
                  <a:lnTo>
                    <a:pt x="78" y="220"/>
                  </a:lnTo>
                  <a:lnTo>
                    <a:pt x="80" y="212"/>
                  </a:lnTo>
                  <a:lnTo>
                    <a:pt x="81" y="203"/>
                  </a:lnTo>
                  <a:lnTo>
                    <a:pt x="83" y="194"/>
                  </a:lnTo>
                  <a:lnTo>
                    <a:pt x="84" y="185"/>
                  </a:lnTo>
                  <a:lnTo>
                    <a:pt x="87" y="177"/>
                  </a:lnTo>
                  <a:lnTo>
                    <a:pt x="88" y="167"/>
                  </a:lnTo>
                  <a:lnTo>
                    <a:pt x="89" y="159"/>
                  </a:lnTo>
                  <a:lnTo>
                    <a:pt x="90" y="150"/>
                  </a:lnTo>
                  <a:lnTo>
                    <a:pt x="92" y="141"/>
                  </a:lnTo>
                  <a:lnTo>
                    <a:pt x="92" y="133"/>
                  </a:lnTo>
                  <a:lnTo>
                    <a:pt x="93" y="124"/>
                  </a:lnTo>
                  <a:lnTo>
                    <a:pt x="93" y="116"/>
                  </a:lnTo>
                  <a:lnTo>
                    <a:pt x="95" y="110"/>
                  </a:lnTo>
                  <a:lnTo>
                    <a:pt x="95" y="104"/>
                  </a:lnTo>
                  <a:lnTo>
                    <a:pt x="95" y="97"/>
                  </a:lnTo>
                  <a:lnTo>
                    <a:pt x="95" y="92"/>
                  </a:lnTo>
                  <a:lnTo>
                    <a:pt x="95" y="89"/>
                  </a:lnTo>
                  <a:lnTo>
                    <a:pt x="94" y="84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4" y="85"/>
                  </a:lnTo>
                  <a:lnTo>
                    <a:pt x="80" y="88"/>
                  </a:lnTo>
                  <a:lnTo>
                    <a:pt x="76" y="91"/>
                  </a:lnTo>
                  <a:lnTo>
                    <a:pt x="72" y="95"/>
                  </a:lnTo>
                  <a:lnTo>
                    <a:pt x="66" y="100"/>
                  </a:lnTo>
                  <a:lnTo>
                    <a:pt x="61" y="106"/>
                  </a:lnTo>
                  <a:lnTo>
                    <a:pt x="55" y="111"/>
                  </a:lnTo>
                  <a:lnTo>
                    <a:pt x="50" y="116"/>
                  </a:lnTo>
                  <a:lnTo>
                    <a:pt x="45" y="122"/>
                  </a:lnTo>
                  <a:lnTo>
                    <a:pt x="38" y="128"/>
                  </a:lnTo>
                  <a:lnTo>
                    <a:pt x="33" y="134"/>
                  </a:lnTo>
                  <a:lnTo>
                    <a:pt x="28" y="137"/>
                  </a:lnTo>
                  <a:lnTo>
                    <a:pt x="21" y="143"/>
                  </a:lnTo>
                  <a:lnTo>
                    <a:pt x="16" y="146"/>
                  </a:lnTo>
                  <a:lnTo>
                    <a:pt x="10" y="150"/>
                  </a:lnTo>
                  <a:lnTo>
                    <a:pt x="5" y="150"/>
                  </a:lnTo>
                  <a:lnTo>
                    <a:pt x="2" y="151"/>
                  </a:lnTo>
                  <a:lnTo>
                    <a:pt x="0" y="149"/>
                  </a:lnTo>
                  <a:lnTo>
                    <a:pt x="0" y="147"/>
                  </a:lnTo>
                  <a:lnTo>
                    <a:pt x="1" y="139"/>
                  </a:lnTo>
                  <a:lnTo>
                    <a:pt x="6" y="132"/>
                  </a:lnTo>
                  <a:lnTo>
                    <a:pt x="8" y="125"/>
                  </a:lnTo>
                  <a:lnTo>
                    <a:pt x="10" y="121"/>
                  </a:lnTo>
                  <a:lnTo>
                    <a:pt x="14" y="116"/>
                  </a:lnTo>
                  <a:lnTo>
                    <a:pt x="18" y="114"/>
                  </a:lnTo>
                  <a:lnTo>
                    <a:pt x="22" y="106"/>
                  </a:lnTo>
                  <a:lnTo>
                    <a:pt x="24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auto">
            <a:xfrm>
              <a:off x="3201" y="2073"/>
              <a:ext cx="15" cy="51"/>
            </a:xfrm>
            <a:custGeom>
              <a:avLst/>
              <a:gdLst>
                <a:gd name="T0" fmla="*/ 7 w 168"/>
                <a:gd name="T1" fmla="*/ 1 h 564"/>
                <a:gd name="T2" fmla="*/ 5 w 168"/>
                <a:gd name="T3" fmla="*/ 2 h 564"/>
                <a:gd name="T4" fmla="*/ 3 w 168"/>
                <a:gd name="T5" fmla="*/ 4 h 564"/>
                <a:gd name="T6" fmla="*/ 2 w 168"/>
                <a:gd name="T7" fmla="*/ 6 h 564"/>
                <a:gd name="T8" fmla="*/ 1 w 168"/>
                <a:gd name="T9" fmla="*/ 8 h 564"/>
                <a:gd name="T10" fmla="*/ 1 w 168"/>
                <a:gd name="T11" fmla="*/ 11 h 564"/>
                <a:gd name="T12" fmla="*/ 0 w 168"/>
                <a:gd name="T13" fmla="*/ 14 h 564"/>
                <a:gd name="T14" fmla="*/ 0 w 168"/>
                <a:gd name="T15" fmla="*/ 17 h 564"/>
                <a:gd name="T16" fmla="*/ 0 w 168"/>
                <a:gd name="T17" fmla="*/ 20 h 564"/>
                <a:gd name="T18" fmla="*/ 0 w 168"/>
                <a:gd name="T19" fmla="*/ 23 h 564"/>
                <a:gd name="T20" fmla="*/ 0 w 168"/>
                <a:gd name="T21" fmla="*/ 26 h 564"/>
                <a:gd name="T22" fmla="*/ 1 w 168"/>
                <a:gd name="T23" fmla="*/ 29 h 564"/>
                <a:gd name="T24" fmla="*/ 1 w 168"/>
                <a:gd name="T25" fmla="*/ 31 h 564"/>
                <a:gd name="T26" fmla="*/ 2 w 168"/>
                <a:gd name="T27" fmla="*/ 33 h 564"/>
                <a:gd name="T28" fmla="*/ 3 w 168"/>
                <a:gd name="T29" fmla="*/ 36 h 564"/>
                <a:gd name="T30" fmla="*/ 4 w 168"/>
                <a:gd name="T31" fmla="*/ 38 h 564"/>
                <a:gd name="T32" fmla="*/ 6 w 168"/>
                <a:gd name="T33" fmla="*/ 40 h 564"/>
                <a:gd name="T34" fmla="*/ 8 w 168"/>
                <a:gd name="T35" fmla="*/ 43 h 564"/>
                <a:gd name="T36" fmla="*/ 8 w 168"/>
                <a:gd name="T37" fmla="*/ 45 h 564"/>
                <a:gd name="T38" fmla="*/ 7 w 168"/>
                <a:gd name="T39" fmla="*/ 47 h 564"/>
                <a:gd name="T40" fmla="*/ 4 w 168"/>
                <a:gd name="T41" fmla="*/ 48 h 564"/>
                <a:gd name="T42" fmla="*/ 1 w 168"/>
                <a:gd name="T43" fmla="*/ 49 h 564"/>
                <a:gd name="T44" fmla="*/ 0 w 168"/>
                <a:gd name="T45" fmla="*/ 49 h 564"/>
                <a:gd name="T46" fmla="*/ 1 w 168"/>
                <a:gd name="T47" fmla="*/ 50 h 564"/>
                <a:gd name="T48" fmla="*/ 4 w 168"/>
                <a:gd name="T49" fmla="*/ 51 h 564"/>
                <a:gd name="T50" fmla="*/ 7 w 168"/>
                <a:gd name="T51" fmla="*/ 51 h 564"/>
                <a:gd name="T52" fmla="*/ 10 w 168"/>
                <a:gd name="T53" fmla="*/ 49 h 564"/>
                <a:gd name="T54" fmla="*/ 11 w 168"/>
                <a:gd name="T55" fmla="*/ 48 h 564"/>
                <a:gd name="T56" fmla="*/ 12 w 168"/>
                <a:gd name="T57" fmla="*/ 45 h 564"/>
                <a:gd name="T58" fmla="*/ 12 w 168"/>
                <a:gd name="T59" fmla="*/ 43 h 564"/>
                <a:gd name="T60" fmla="*/ 12 w 168"/>
                <a:gd name="T61" fmla="*/ 41 h 564"/>
                <a:gd name="T62" fmla="*/ 11 w 168"/>
                <a:gd name="T63" fmla="*/ 39 h 564"/>
                <a:gd name="T64" fmla="*/ 9 w 168"/>
                <a:gd name="T65" fmla="*/ 37 h 564"/>
                <a:gd name="T66" fmla="*/ 8 w 168"/>
                <a:gd name="T67" fmla="*/ 34 h 564"/>
                <a:gd name="T68" fmla="*/ 7 w 168"/>
                <a:gd name="T69" fmla="*/ 32 h 564"/>
                <a:gd name="T70" fmla="*/ 6 w 168"/>
                <a:gd name="T71" fmla="*/ 30 h 564"/>
                <a:gd name="T72" fmla="*/ 5 w 168"/>
                <a:gd name="T73" fmla="*/ 27 h 564"/>
                <a:gd name="T74" fmla="*/ 4 w 168"/>
                <a:gd name="T75" fmla="*/ 25 h 564"/>
                <a:gd name="T76" fmla="*/ 3 w 168"/>
                <a:gd name="T77" fmla="*/ 22 h 564"/>
                <a:gd name="T78" fmla="*/ 3 w 168"/>
                <a:gd name="T79" fmla="*/ 20 h 564"/>
                <a:gd name="T80" fmla="*/ 3 w 168"/>
                <a:gd name="T81" fmla="*/ 18 h 564"/>
                <a:gd name="T82" fmla="*/ 2 w 168"/>
                <a:gd name="T83" fmla="*/ 16 h 564"/>
                <a:gd name="T84" fmla="*/ 2 w 168"/>
                <a:gd name="T85" fmla="*/ 14 h 564"/>
                <a:gd name="T86" fmla="*/ 3 w 168"/>
                <a:gd name="T87" fmla="*/ 11 h 564"/>
                <a:gd name="T88" fmla="*/ 3 w 168"/>
                <a:gd name="T89" fmla="*/ 9 h 564"/>
                <a:gd name="T90" fmla="*/ 4 w 168"/>
                <a:gd name="T91" fmla="*/ 7 h 564"/>
                <a:gd name="T92" fmla="*/ 6 w 168"/>
                <a:gd name="T93" fmla="*/ 4 h 564"/>
                <a:gd name="T94" fmla="*/ 9 w 168"/>
                <a:gd name="T95" fmla="*/ 3 h 564"/>
                <a:gd name="T96" fmla="*/ 12 w 168"/>
                <a:gd name="T97" fmla="*/ 3 h 564"/>
                <a:gd name="T98" fmla="*/ 13 w 168"/>
                <a:gd name="T99" fmla="*/ 3 h 564"/>
                <a:gd name="T100" fmla="*/ 15 w 168"/>
                <a:gd name="T101" fmla="*/ 2 h 564"/>
                <a:gd name="T102" fmla="*/ 14 w 168"/>
                <a:gd name="T103" fmla="*/ 2 h 564"/>
                <a:gd name="T104" fmla="*/ 11 w 168"/>
                <a:gd name="T105" fmla="*/ 1 h 564"/>
                <a:gd name="T106" fmla="*/ 9 w 168"/>
                <a:gd name="T107" fmla="*/ 0 h 56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68" h="564">
                  <a:moveTo>
                    <a:pt x="96" y="0"/>
                  </a:moveTo>
                  <a:lnTo>
                    <a:pt x="89" y="2"/>
                  </a:lnTo>
                  <a:lnTo>
                    <a:pt x="83" y="5"/>
                  </a:lnTo>
                  <a:lnTo>
                    <a:pt x="76" y="8"/>
                  </a:lnTo>
                  <a:lnTo>
                    <a:pt x="72" y="10"/>
                  </a:lnTo>
                  <a:lnTo>
                    <a:pt x="66" y="13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3" y="26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39" y="40"/>
                  </a:lnTo>
                  <a:lnTo>
                    <a:pt x="37" y="47"/>
                  </a:lnTo>
                  <a:lnTo>
                    <a:pt x="32" y="52"/>
                  </a:lnTo>
                  <a:lnTo>
                    <a:pt x="29" y="57"/>
                  </a:lnTo>
                  <a:lnTo>
                    <a:pt x="27" y="65"/>
                  </a:lnTo>
                  <a:lnTo>
                    <a:pt x="24" y="72"/>
                  </a:lnTo>
                  <a:lnTo>
                    <a:pt x="21" y="78"/>
                  </a:lnTo>
                  <a:lnTo>
                    <a:pt x="18" y="84"/>
                  </a:lnTo>
                  <a:lnTo>
                    <a:pt x="15" y="92"/>
                  </a:lnTo>
                  <a:lnTo>
                    <a:pt x="13" y="100"/>
                  </a:lnTo>
                  <a:lnTo>
                    <a:pt x="10" y="107"/>
                  </a:lnTo>
                  <a:lnTo>
                    <a:pt x="10" y="114"/>
                  </a:lnTo>
                  <a:lnTo>
                    <a:pt x="8" y="122"/>
                  </a:lnTo>
                  <a:lnTo>
                    <a:pt x="7" y="130"/>
                  </a:lnTo>
                  <a:lnTo>
                    <a:pt x="4" y="139"/>
                  </a:lnTo>
                  <a:lnTo>
                    <a:pt x="3" y="146"/>
                  </a:lnTo>
                  <a:lnTo>
                    <a:pt x="1" y="154"/>
                  </a:lnTo>
                  <a:lnTo>
                    <a:pt x="1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8"/>
                  </a:lnTo>
                  <a:lnTo>
                    <a:pt x="0" y="197"/>
                  </a:lnTo>
                  <a:lnTo>
                    <a:pt x="0" y="204"/>
                  </a:lnTo>
                  <a:lnTo>
                    <a:pt x="0" y="214"/>
                  </a:lnTo>
                  <a:lnTo>
                    <a:pt x="0" y="222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6"/>
                  </a:lnTo>
                  <a:lnTo>
                    <a:pt x="0" y="254"/>
                  </a:lnTo>
                  <a:lnTo>
                    <a:pt x="0" y="262"/>
                  </a:lnTo>
                  <a:lnTo>
                    <a:pt x="0" y="270"/>
                  </a:lnTo>
                  <a:lnTo>
                    <a:pt x="1" y="278"/>
                  </a:lnTo>
                  <a:lnTo>
                    <a:pt x="2" y="286"/>
                  </a:lnTo>
                  <a:lnTo>
                    <a:pt x="3" y="294"/>
                  </a:lnTo>
                  <a:lnTo>
                    <a:pt x="3" y="301"/>
                  </a:lnTo>
                  <a:lnTo>
                    <a:pt x="5" y="308"/>
                  </a:lnTo>
                  <a:lnTo>
                    <a:pt x="7" y="316"/>
                  </a:lnTo>
                  <a:lnTo>
                    <a:pt x="9" y="325"/>
                  </a:lnTo>
                  <a:lnTo>
                    <a:pt x="9" y="330"/>
                  </a:lnTo>
                  <a:lnTo>
                    <a:pt x="10" y="336"/>
                  </a:lnTo>
                  <a:lnTo>
                    <a:pt x="11" y="344"/>
                  </a:lnTo>
                  <a:lnTo>
                    <a:pt x="13" y="350"/>
                  </a:lnTo>
                  <a:lnTo>
                    <a:pt x="14" y="356"/>
                  </a:lnTo>
                  <a:lnTo>
                    <a:pt x="16" y="362"/>
                  </a:lnTo>
                  <a:lnTo>
                    <a:pt x="17" y="367"/>
                  </a:lnTo>
                  <a:lnTo>
                    <a:pt x="19" y="373"/>
                  </a:lnTo>
                  <a:lnTo>
                    <a:pt x="22" y="381"/>
                  </a:lnTo>
                  <a:lnTo>
                    <a:pt x="26" y="391"/>
                  </a:lnTo>
                  <a:lnTo>
                    <a:pt x="29" y="399"/>
                  </a:lnTo>
                  <a:lnTo>
                    <a:pt x="33" y="405"/>
                  </a:lnTo>
                  <a:lnTo>
                    <a:pt x="37" y="409"/>
                  </a:lnTo>
                  <a:lnTo>
                    <a:pt x="39" y="414"/>
                  </a:lnTo>
                  <a:lnTo>
                    <a:pt x="42" y="419"/>
                  </a:lnTo>
                  <a:lnTo>
                    <a:pt x="46" y="423"/>
                  </a:lnTo>
                  <a:lnTo>
                    <a:pt x="53" y="431"/>
                  </a:lnTo>
                  <a:lnTo>
                    <a:pt x="59" y="439"/>
                  </a:lnTo>
                  <a:lnTo>
                    <a:pt x="65" y="447"/>
                  </a:lnTo>
                  <a:lnTo>
                    <a:pt x="71" y="453"/>
                  </a:lnTo>
                  <a:lnTo>
                    <a:pt x="75" y="460"/>
                  </a:lnTo>
                  <a:lnTo>
                    <a:pt x="82" y="466"/>
                  </a:lnTo>
                  <a:lnTo>
                    <a:pt x="84" y="473"/>
                  </a:lnTo>
                  <a:lnTo>
                    <a:pt x="87" y="478"/>
                  </a:lnTo>
                  <a:lnTo>
                    <a:pt x="89" y="483"/>
                  </a:lnTo>
                  <a:lnTo>
                    <a:pt x="90" y="491"/>
                  </a:lnTo>
                  <a:lnTo>
                    <a:pt x="89" y="496"/>
                  </a:lnTo>
                  <a:lnTo>
                    <a:pt x="89" y="503"/>
                  </a:lnTo>
                  <a:lnTo>
                    <a:pt x="85" y="510"/>
                  </a:lnTo>
                  <a:lnTo>
                    <a:pt x="83" y="518"/>
                  </a:lnTo>
                  <a:lnTo>
                    <a:pt x="75" y="523"/>
                  </a:lnTo>
                  <a:lnTo>
                    <a:pt x="70" y="528"/>
                  </a:lnTo>
                  <a:lnTo>
                    <a:pt x="62" y="531"/>
                  </a:lnTo>
                  <a:lnTo>
                    <a:pt x="55" y="535"/>
                  </a:lnTo>
                  <a:lnTo>
                    <a:pt x="46" y="536"/>
                  </a:lnTo>
                  <a:lnTo>
                    <a:pt x="38" y="537"/>
                  </a:lnTo>
                  <a:lnTo>
                    <a:pt x="29" y="537"/>
                  </a:lnTo>
                  <a:lnTo>
                    <a:pt x="23" y="538"/>
                  </a:lnTo>
                  <a:lnTo>
                    <a:pt x="15" y="537"/>
                  </a:lnTo>
                  <a:lnTo>
                    <a:pt x="10" y="537"/>
                  </a:lnTo>
                  <a:lnTo>
                    <a:pt x="4" y="537"/>
                  </a:lnTo>
                  <a:lnTo>
                    <a:pt x="1" y="538"/>
                  </a:lnTo>
                  <a:lnTo>
                    <a:pt x="0" y="538"/>
                  </a:lnTo>
                  <a:lnTo>
                    <a:pt x="0" y="540"/>
                  </a:lnTo>
                  <a:lnTo>
                    <a:pt x="3" y="541"/>
                  </a:lnTo>
                  <a:lnTo>
                    <a:pt x="10" y="547"/>
                  </a:lnTo>
                  <a:lnTo>
                    <a:pt x="16" y="549"/>
                  </a:lnTo>
                  <a:lnTo>
                    <a:pt x="24" y="553"/>
                  </a:lnTo>
                  <a:lnTo>
                    <a:pt x="31" y="556"/>
                  </a:lnTo>
                  <a:lnTo>
                    <a:pt x="40" y="560"/>
                  </a:lnTo>
                  <a:lnTo>
                    <a:pt x="48" y="561"/>
                  </a:lnTo>
                  <a:lnTo>
                    <a:pt x="57" y="563"/>
                  </a:lnTo>
                  <a:lnTo>
                    <a:pt x="66" y="563"/>
                  </a:lnTo>
                  <a:lnTo>
                    <a:pt x="74" y="564"/>
                  </a:lnTo>
                  <a:lnTo>
                    <a:pt x="83" y="561"/>
                  </a:lnTo>
                  <a:lnTo>
                    <a:pt x="90" y="558"/>
                  </a:lnTo>
                  <a:lnTo>
                    <a:pt x="98" y="554"/>
                  </a:lnTo>
                  <a:lnTo>
                    <a:pt x="105" y="549"/>
                  </a:lnTo>
                  <a:lnTo>
                    <a:pt x="109" y="545"/>
                  </a:lnTo>
                  <a:lnTo>
                    <a:pt x="112" y="540"/>
                  </a:lnTo>
                  <a:lnTo>
                    <a:pt x="116" y="536"/>
                  </a:lnTo>
                  <a:lnTo>
                    <a:pt x="120" y="532"/>
                  </a:lnTo>
                  <a:lnTo>
                    <a:pt x="122" y="526"/>
                  </a:lnTo>
                  <a:lnTo>
                    <a:pt x="126" y="521"/>
                  </a:lnTo>
                  <a:lnTo>
                    <a:pt x="129" y="513"/>
                  </a:lnTo>
                  <a:lnTo>
                    <a:pt x="131" y="508"/>
                  </a:lnTo>
                  <a:lnTo>
                    <a:pt x="132" y="501"/>
                  </a:lnTo>
                  <a:lnTo>
                    <a:pt x="134" y="493"/>
                  </a:lnTo>
                  <a:lnTo>
                    <a:pt x="135" y="488"/>
                  </a:lnTo>
                  <a:lnTo>
                    <a:pt x="138" y="482"/>
                  </a:lnTo>
                  <a:lnTo>
                    <a:pt x="138" y="476"/>
                  </a:lnTo>
                  <a:lnTo>
                    <a:pt x="138" y="470"/>
                  </a:lnTo>
                  <a:lnTo>
                    <a:pt x="136" y="465"/>
                  </a:lnTo>
                  <a:lnTo>
                    <a:pt x="136" y="462"/>
                  </a:lnTo>
                  <a:lnTo>
                    <a:pt x="132" y="451"/>
                  </a:lnTo>
                  <a:lnTo>
                    <a:pt x="129" y="443"/>
                  </a:lnTo>
                  <a:lnTo>
                    <a:pt x="126" y="437"/>
                  </a:lnTo>
                  <a:lnTo>
                    <a:pt x="122" y="433"/>
                  </a:lnTo>
                  <a:lnTo>
                    <a:pt x="120" y="428"/>
                  </a:lnTo>
                  <a:lnTo>
                    <a:pt x="118" y="424"/>
                  </a:lnTo>
                  <a:lnTo>
                    <a:pt x="113" y="419"/>
                  </a:lnTo>
                  <a:lnTo>
                    <a:pt x="110" y="413"/>
                  </a:lnTo>
                  <a:lnTo>
                    <a:pt x="105" y="407"/>
                  </a:lnTo>
                  <a:lnTo>
                    <a:pt x="101" y="401"/>
                  </a:lnTo>
                  <a:lnTo>
                    <a:pt x="97" y="393"/>
                  </a:lnTo>
                  <a:lnTo>
                    <a:pt x="92" y="387"/>
                  </a:lnTo>
                  <a:lnTo>
                    <a:pt x="89" y="379"/>
                  </a:lnTo>
                  <a:lnTo>
                    <a:pt x="85" y="372"/>
                  </a:lnTo>
                  <a:lnTo>
                    <a:pt x="83" y="367"/>
                  </a:lnTo>
                  <a:lnTo>
                    <a:pt x="81" y="363"/>
                  </a:lnTo>
                  <a:lnTo>
                    <a:pt x="77" y="358"/>
                  </a:lnTo>
                  <a:lnTo>
                    <a:pt x="75" y="354"/>
                  </a:lnTo>
                  <a:lnTo>
                    <a:pt x="71" y="344"/>
                  </a:lnTo>
                  <a:lnTo>
                    <a:pt x="67" y="334"/>
                  </a:lnTo>
                  <a:lnTo>
                    <a:pt x="65" y="327"/>
                  </a:lnTo>
                  <a:lnTo>
                    <a:pt x="62" y="321"/>
                  </a:lnTo>
                  <a:lnTo>
                    <a:pt x="60" y="316"/>
                  </a:lnTo>
                  <a:lnTo>
                    <a:pt x="58" y="310"/>
                  </a:lnTo>
                  <a:lnTo>
                    <a:pt x="56" y="303"/>
                  </a:lnTo>
                  <a:lnTo>
                    <a:pt x="54" y="298"/>
                  </a:lnTo>
                  <a:lnTo>
                    <a:pt x="52" y="290"/>
                  </a:lnTo>
                  <a:lnTo>
                    <a:pt x="49" y="284"/>
                  </a:lnTo>
                  <a:lnTo>
                    <a:pt x="46" y="275"/>
                  </a:lnTo>
                  <a:lnTo>
                    <a:pt x="45" y="269"/>
                  </a:lnTo>
                  <a:lnTo>
                    <a:pt x="43" y="260"/>
                  </a:lnTo>
                  <a:lnTo>
                    <a:pt x="41" y="255"/>
                  </a:lnTo>
                  <a:lnTo>
                    <a:pt x="39" y="247"/>
                  </a:lnTo>
                  <a:lnTo>
                    <a:pt x="38" y="241"/>
                  </a:lnTo>
                  <a:lnTo>
                    <a:pt x="37" y="234"/>
                  </a:lnTo>
                  <a:lnTo>
                    <a:pt x="36" y="229"/>
                  </a:lnTo>
                  <a:lnTo>
                    <a:pt x="33" y="223"/>
                  </a:lnTo>
                  <a:lnTo>
                    <a:pt x="32" y="216"/>
                  </a:lnTo>
                  <a:lnTo>
                    <a:pt x="30" y="211"/>
                  </a:lnTo>
                  <a:lnTo>
                    <a:pt x="29" y="204"/>
                  </a:lnTo>
                  <a:lnTo>
                    <a:pt x="28" y="199"/>
                  </a:lnTo>
                  <a:lnTo>
                    <a:pt x="28" y="194"/>
                  </a:lnTo>
                  <a:lnTo>
                    <a:pt x="28" y="188"/>
                  </a:lnTo>
                  <a:lnTo>
                    <a:pt x="28" y="184"/>
                  </a:lnTo>
                  <a:lnTo>
                    <a:pt x="27" y="178"/>
                  </a:lnTo>
                  <a:lnTo>
                    <a:pt x="26" y="172"/>
                  </a:lnTo>
                  <a:lnTo>
                    <a:pt x="26" y="167"/>
                  </a:lnTo>
                  <a:lnTo>
                    <a:pt x="26" y="162"/>
                  </a:lnTo>
                  <a:lnTo>
                    <a:pt x="26" y="154"/>
                  </a:lnTo>
                  <a:lnTo>
                    <a:pt x="26" y="145"/>
                  </a:lnTo>
                  <a:lnTo>
                    <a:pt x="26" y="137"/>
                  </a:lnTo>
                  <a:lnTo>
                    <a:pt x="27" y="128"/>
                  </a:lnTo>
                  <a:lnTo>
                    <a:pt x="28" y="121"/>
                  </a:lnTo>
                  <a:lnTo>
                    <a:pt x="29" y="114"/>
                  </a:lnTo>
                  <a:lnTo>
                    <a:pt x="30" y="107"/>
                  </a:lnTo>
                  <a:lnTo>
                    <a:pt x="32" y="101"/>
                  </a:lnTo>
                  <a:lnTo>
                    <a:pt x="34" y="95"/>
                  </a:lnTo>
                  <a:lnTo>
                    <a:pt x="37" y="90"/>
                  </a:lnTo>
                  <a:lnTo>
                    <a:pt x="39" y="83"/>
                  </a:lnTo>
                  <a:lnTo>
                    <a:pt x="42" y="79"/>
                  </a:lnTo>
                  <a:lnTo>
                    <a:pt x="45" y="74"/>
                  </a:lnTo>
                  <a:lnTo>
                    <a:pt x="48" y="70"/>
                  </a:lnTo>
                  <a:lnTo>
                    <a:pt x="55" y="62"/>
                  </a:lnTo>
                  <a:lnTo>
                    <a:pt x="62" y="55"/>
                  </a:lnTo>
                  <a:lnTo>
                    <a:pt x="71" y="49"/>
                  </a:lnTo>
                  <a:lnTo>
                    <a:pt x="80" y="47"/>
                  </a:lnTo>
                  <a:lnTo>
                    <a:pt x="87" y="41"/>
                  </a:lnTo>
                  <a:lnTo>
                    <a:pt x="96" y="38"/>
                  </a:lnTo>
                  <a:lnTo>
                    <a:pt x="103" y="36"/>
                  </a:lnTo>
                  <a:lnTo>
                    <a:pt x="111" y="36"/>
                  </a:lnTo>
                  <a:lnTo>
                    <a:pt x="118" y="34"/>
                  </a:lnTo>
                  <a:lnTo>
                    <a:pt x="125" y="34"/>
                  </a:lnTo>
                  <a:lnTo>
                    <a:pt x="130" y="34"/>
                  </a:lnTo>
                  <a:lnTo>
                    <a:pt x="138" y="34"/>
                  </a:lnTo>
                  <a:lnTo>
                    <a:pt x="142" y="34"/>
                  </a:lnTo>
                  <a:lnTo>
                    <a:pt x="147" y="34"/>
                  </a:lnTo>
                  <a:lnTo>
                    <a:pt x="151" y="34"/>
                  </a:lnTo>
                  <a:lnTo>
                    <a:pt x="157" y="34"/>
                  </a:lnTo>
                  <a:lnTo>
                    <a:pt x="162" y="33"/>
                  </a:lnTo>
                  <a:lnTo>
                    <a:pt x="168" y="29"/>
                  </a:lnTo>
                  <a:lnTo>
                    <a:pt x="168" y="27"/>
                  </a:lnTo>
                  <a:lnTo>
                    <a:pt x="167" y="24"/>
                  </a:lnTo>
                  <a:lnTo>
                    <a:pt x="164" y="21"/>
                  </a:lnTo>
                  <a:lnTo>
                    <a:pt x="160" y="19"/>
                  </a:lnTo>
                  <a:lnTo>
                    <a:pt x="155" y="17"/>
                  </a:lnTo>
                  <a:lnTo>
                    <a:pt x="148" y="14"/>
                  </a:lnTo>
                  <a:lnTo>
                    <a:pt x="142" y="12"/>
                  </a:lnTo>
                  <a:lnTo>
                    <a:pt x="135" y="10"/>
                  </a:lnTo>
                  <a:lnTo>
                    <a:pt x="128" y="8"/>
                  </a:lnTo>
                  <a:lnTo>
                    <a:pt x="120" y="6"/>
                  </a:lnTo>
                  <a:lnTo>
                    <a:pt x="113" y="4"/>
                  </a:lnTo>
                  <a:lnTo>
                    <a:pt x="109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auto">
            <a:xfrm>
              <a:off x="3213" y="2062"/>
              <a:ext cx="9" cy="48"/>
            </a:xfrm>
            <a:custGeom>
              <a:avLst/>
              <a:gdLst>
                <a:gd name="T0" fmla="*/ 1 w 98"/>
                <a:gd name="T1" fmla="*/ 1 h 529"/>
                <a:gd name="T2" fmla="*/ 1 w 98"/>
                <a:gd name="T3" fmla="*/ 3 h 529"/>
                <a:gd name="T4" fmla="*/ 2 w 98"/>
                <a:gd name="T5" fmla="*/ 6 h 529"/>
                <a:gd name="T6" fmla="*/ 3 w 98"/>
                <a:gd name="T7" fmla="*/ 8 h 529"/>
                <a:gd name="T8" fmla="*/ 3 w 98"/>
                <a:gd name="T9" fmla="*/ 11 h 529"/>
                <a:gd name="T10" fmla="*/ 4 w 98"/>
                <a:gd name="T11" fmla="*/ 14 h 529"/>
                <a:gd name="T12" fmla="*/ 4 w 98"/>
                <a:gd name="T13" fmla="*/ 17 h 529"/>
                <a:gd name="T14" fmla="*/ 4 w 98"/>
                <a:gd name="T15" fmla="*/ 20 h 529"/>
                <a:gd name="T16" fmla="*/ 4 w 98"/>
                <a:gd name="T17" fmla="*/ 24 h 529"/>
                <a:gd name="T18" fmla="*/ 4 w 98"/>
                <a:gd name="T19" fmla="*/ 27 h 529"/>
                <a:gd name="T20" fmla="*/ 4 w 98"/>
                <a:gd name="T21" fmla="*/ 30 h 529"/>
                <a:gd name="T22" fmla="*/ 4 w 98"/>
                <a:gd name="T23" fmla="*/ 33 h 529"/>
                <a:gd name="T24" fmla="*/ 4 w 98"/>
                <a:gd name="T25" fmla="*/ 36 h 529"/>
                <a:gd name="T26" fmla="*/ 4 w 98"/>
                <a:gd name="T27" fmla="*/ 39 h 529"/>
                <a:gd name="T28" fmla="*/ 4 w 98"/>
                <a:gd name="T29" fmla="*/ 41 h 529"/>
                <a:gd name="T30" fmla="*/ 4 w 98"/>
                <a:gd name="T31" fmla="*/ 43 h 529"/>
                <a:gd name="T32" fmla="*/ 4 w 98"/>
                <a:gd name="T33" fmla="*/ 45 h 529"/>
                <a:gd name="T34" fmla="*/ 4 w 98"/>
                <a:gd name="T35" fmla="*/ 47 h 529"/>
                <a:gd name="T36" fmla="*/ 4 w 98"/>
                <a:gd name="T37" fmla="*/ 48 h 529"/>
                <a:gd name="T38" fmla="*/ 5 w 98"/>
                <a:gd name="T39" fmla="*/ 47 h 529"/>
                <a:gd name="T40" fmla="*/ 6 w 98"/>
                <a:gd name="T41" fmla="*/ 45 h 529"/>
                <a:gd name="T42" fmla="*/ 6 w 98"/>
                <a:gd name="T43" fmla="*/ 43 h 529"/>
                <a:gd name="T44" fmla="*/ 6 w 98"/>
                <a:gd name="T45" fmla="*/ 42 h 529"/>
                <a:gd name="T46" fmla="*/ 7 w 98"/>
                <a:gd name="T47" fmla="*/ 40 h 529"/>
                <a:gd name="T48" fmla="*/ 7 w 98"/>
                <a:gd name="T49" fmla="*/ 39 h 529"/>
                <a:gd name="T50" fmla="*/ 7 w 98"/>
                <a:gd name="T51" fmla="*/ 36 h 529"/>
                <a:gd name="T52" fmla="*/ 8 w 98"/>
                <a:gd name="T53" fmla="*/ 35 h 529"/>
                <a:gd name="T54" fmla="*/ 8 w 98"/>
                <a:gd name="T55" fmla="*/ 32 h 529"/>
                <a:gd name="T56" fmla="*/ 8 w 98"/>
                <a:gd name="T57" fmla="*/ 30 h 529"/>
                <a:gd name="T58" fmla="*/ 8 w 98"/>
                <a:gd name="T59" fmla="*/ 28 h 529"/>
                <a:gd name="T60" fmla="*/ 8 w 98"/>
                <a:gd name="T61" fmla="*/ 26 h 529"/>
                <a:gd name="T62" fmla="*/ 9 w 98"/>
                <a:gd name="T63" fmla="*/ 24 h 529"/>
                <a:gd name="T64" fmla="*/ 9 w 98"/>
                <a:gd name="T65" fmla="*/ 22 h 529"/>
                <a:gd name="T66" fmla="*/ 9 w 98"/>
                <a:gd name="T67" fmla="*/ 20 h 529"/>
                <a:gd name="T68" fmla="*/ 9 w 98"/>
                <a:gd name="T69" fmla="*/ 18 h 529"/>
                <a:gd name="T70" fmla="*/ 9 w 98"/>
                <a:gd name="T71" fmla="*/ 16 h 529"/>
                <a:gd name="T72" fmla="*/ 9 w 98"/>
                <a:gd name="T73" fmla="*/ 15 h 529"/>
                <a:gd name="T74" fmla="*/ 8 w 98"/>
                <a:gd name="T75" fmla="*/ 13 h 529"/>
                <a:gd name="T76" fmla="*/ 8 w 98"/>
                <a:gd name="T77" fmla="*/ 11 h 529"/>
                <a:gd name="T78" fmla="*/ 7 w 98"/>
                <a:gd name="T79" fmla="*/ 9 h 529"/>
                <a:gd name="T80" fmla="*/ 6 w 98"/>
                <a:gd name="T81" fmla="*/ 7 h 529"/>
                <a:gd name="T82" fmla="*/ 5 w 98"/>
                <a:gd name="T83" fmla="*/ 5 h 529"/>
                <a:gd name="T84" fmla="*/ 4 w 98"/>
                <a:gd name="T85" fmla="*/ 4 h 529"/>
                <a:gd name="T86" fmla="*/ 3 w 98"/>
                <a:gd name="T87" fmla="*/ 3 h 529"/>
                <a:gd name="T88" fmla="*/ 2 w 98"/>
                <a:gd name="T89" fmla="*/ 1 h 529"/>
                <a:gd name="T90" fmla="*/ 0 w 98"/>
                <a:gd name="T91" fmla="*/ 0 h 5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98" h="529">
                  <a:moveTo>
                    <a:pt x="0" y="0"/>
                  </a:moveTo>
                  <a:lnTo>
                    <a:pt x="3" y="5"/>
                  </a:lnTo>
                  <a:lnTo>
                    <a:pt x="7" y="11"/>
                  </a:lnTo>
                  <a:lnTo>
                    <a:pt x="10" y="19"/>
                  </a:lnTo>
                  <a:lnTo>
                    <a:pt x="14" y="28"/>
                  </a:lnTo>
                  <a:lnTo>
                    <a:pt x="16" y="35"/>
                  </a:lnTo>
                  <a:lnTo>
                    <a:pt x="19" y="44"/>
                  </a:lnTo>
                  <a:lnTo>
                    <a:pt x="23" y="52"/>
                  </a:lnTo>
                  <a:lnTo>
                    <a:pt x="26" y="62"/>
                  </a:lnTo>
                  <a:lnTo>
                    <a:pt x="26" y="70"/>
                  </a:lnTo>
                  <a:lnTo>
                    <a:pt x="29" y="80"/>
                  </a:lnTo>
                  <a:lnTo>
                    <a:pt x="30" y="90"/>
                  </a:lnTo>
                  <a:lnTo>
                    <a:pt x="33" y="102"/>
                  </a:lnTo>
                  <a:lnTo>
                    <a:pt x="34" y="111"/>
                  </a:lnTo>
                  <a:lnTo>
                    <a:pt x="36" y="122"/>
                  </a:lnTo>
                  <a:lnTo>
                    <a:pt x="38" y="133"/>
                  </a:lnTo>
                  <a:lnTo>
                    <a:pt x="40" y="144"/>
                  </a:lnTo>
                  <a:lnTo>
                    <a:pt x="40" y="155"/>
                  </a:lnTo>
                  <a:lnTo>
                    <a:pt x="41" y="167"/>
                  </a:lnTo>
                  <a:lnTo>
                    <a:pt x="42" y="179"/>
                  </a:lnTo>
                  <a:lnTo>
                    <a:pt x="43" y="190"/>
                  </a:lnTo>
                  <a:lnTo>
                    <a:pt x="43" y="201"/>
                  </a:lnTo>
                  <a:lnTo>
                    <a:pt x="44" y="213"/>
                  </a:lnTo>
                  <a:lnTo>
                    <a:pt x="44" y="225"/>
                  </a:lnTo>
                  <a:lnTo>
                    <a:pt x="45" y="237"/>
                  </a:lnTo>
                  <a:lnTo>
                    <a:pt x="45" y="249"/>
                  </a:lnTo>
                  <a:lnTo>
                    <a:pt x="45" y="260"/>
                  </a:lnTo>
                  <a:lnTo>
                    <a:pt x="45" y="272"/>
                  </a:lnTo>
                  <a:lnTo>
                    <a:pt x="45" y="284"/>
                  </a:lnTo>
                  <a:lnTo>
                    <a:pt x="45" y="296"/>
                  </a:lnTo>
                  <a:lnTo>
                    <a:pt x="45" y="308"/>
                  </a:lnTo>
                  <a:lnTo>
                    <a:pt x="45" y="318"/>
                  </a:lnTo>
                  <a:lnTo>
                    <a:pt x="46" y="331"/>
                  </a:lnTo>
                  <a:lnTo>
                    <a:pt x="45" y="342"/>
                  </a:lnTo>
                  <a:lnTo>
                    <a:pt x="45" y="353"/>
                  </a:lnTo>
                  <a:lnTo>
                    <a:pt x="44" y="363"/>
                  </a:lnTo>
                  <a:lnTo>
                    <a:pt x="44" y="374"/>
                  </a:lnTo>
                  <a:lnTo>
                    <a:pt x="44" y="384"/>
                  </a:lnTo>
                  <a:lnTo>
                    <a:pt x="44" y="395"/>
                  </a:lnTo>
                  <a:lnTo>
                    <a:pt x="44" y="405"/>
                  </a:lnTo>
                  <a:lnTo>
                    <a:pt x="44" y="416"/>
                  </a:lnTo>
                  <a:lnTo>
                    <a:pt x="44" y="425"/>
                  </a:lnTo>
                  <a:lnTo>
                    <a:pt x="44" y="434"/>
                  </a:lnTo>
                  <a:lnTo>
                    <a:pt x="43" y="443"/>
                  </a:lnTo>
                  <a:lnTo>
                    <a:pt x="43" y="452"/>
                  </a:lnTo>
                  <a:lnTo>
                    <a:pt x="43" y="460"/>
                  </a:lnTo>
                  <a:lnTo>
                    <a:pt x="43" y="468"/>
                  </a:lnTo>
                  <a:lnTo>
                    <a:pt x="43" y="476"/>
                  </a:lnTo>
                  <a:lnTo>
                    <a:pt x="43" y="484"/>
                  </a:lnTo>
                  <a:lnTo>
                    <a:pt x="42" y="489"/>
                  </a:lnTo>
                  <a:lnTo>
                    <a:pt x="42" y="495"/>
                  </a:lnTo>
                  <a:lnTo>
                    <a:pt x="42" y="501"/>
                  </a:lnTo>
                  <a:lnTo>
                    <a:pt x="42" y="506"/>
                  </a:lnTo>
                  <a:lnTo>
                    <a:pt x="42" y="515"/>
                  </a:lnTo>
                  <a:lnTo>
                    <a:pt x="44" y="523"/>
                  </a:lnTo>
                  <a:lnTo>
                    <a:pt x="44" y="527"/>
                  </a:lnTo>
                  <a:lnTo>
                    <a:pt x="45" y="529"/>
                  </a:lnTo>
                  <a:lnTo>
                    <a:pt x="47" y="529"/>
                  </a:lnTo>
                  <a:lnTo>
                    <a:pt x="51" y="525"/>
                  </a:lnTo>
                  <a:lnTo>
                    <a:pt x="53" y="519"/>
                  </a:lnTo>
                  <a:lnTo>
                    <a:pt x="54" y="513"/>
                  </a:lnTo>
                  <a:lnTo>
                    <a:pt x="57" y="504"/>
                  </a:lnTo>
                  <a:lnTo>
                    <a:pt x="60" y="495"/>
                  </a:lnTo>
                  <a:lnTo>
                    <a:pt x="60" y="490"/>
                  </a:lnTo>
                  <a:lnTo>
                    <a:pt x="62" y="486"/>
                  </a:lnTo>
                  <a:lnTo>
                    <a:pt x="62" y="479"/>
                  </a:lnTo>
                  <a:lnTo>
                    <a:pt x="64" y="475"/>
                  </a:lnTo>
                  <a:lnTo>
                    <a:pt x="66" y="469"/>
                  </a:lnTo>
                  <a:lnTo>
                    <a:pt x="68" y="463"/>
                  </a:lnTo>
                  <a:lnTo>
                    <a:pt x="69" y="458"/>
                  </a:lnTo>
                  <a:lnTo>
                    <a:pt x="71" y="451"/>
                  </a:lnTo>
                  <a:lnTo>
                    <a:pt x="71" y="444"/>
                  </a:lnTo>
                  <a:lnTo>
                    <a:pt x="72" y="439"/>
                  </a:lnTo>
                  <a:lnTo>
                    <a:pt x="73" y="430"/>
                  </a:lnTo>
                  <a:lnTo>
                    <a:pt x="75" y="425"/>
                  </a:lnTo>
                  <a:lnTo>
                    <a:pt x="75" y="417"/>
                  </a:lnTo>
                  <a:lnTo>
                    <a:pt x="77" y="411"/>
                  </a:lnTo>
                  <a:lnTo>
                    <a:pt x="78" y="402"/>
                  </a:lnTo>
                  <a:lnTo>
                    <a:pt x="81" y="396"/>
                  </a:lnTo>
                  <a:lnTo>
                    <a:pt x="81" y="388"/>
                  </a:lnTo>
                  <a:lnTo>
                    <a:pt x="82" y="381"/>
                  </a:lnTo>
                  <a:lnTo>
                    <a:pt x="82" y="373"/>
                  </a:lnTo>
                  <a:lnTo>
                    <a:pt x="84" y="366"/>
                  </a:lnTo>
                  <a:lnTo>
                    <a:pt x="85" y="357"/>
                  </a:lnTo>
                  <a:lnTo>
                    <a:pt x="86" y="351"/>
                  </a:lnTo>
                  <a:lnTo>
                    <a:pt x="87" y="342"/>
                  </a:lnTo>
                  <a:lnTo>
                    <a:pt x="89" y="336"/>
                  </a:lnTo>
                  <a:lnTo>
                    <a:pt x="89" y="327"/>
                  </a:lnTo>
                  <a:lnTo>
                    <a:pt x="90" y="318"/>
                  </a:lnTo>
                  <a:lnTo>
                    <a:pt x="90" y="310"/>
                  </a:lnTo>
                  <a:lnTo>
                    <a:pt x="91" y="302"/>
                  </a:lnTo>
                  <a:lnTo>
                    <a:pt x="91" y="294"/>
                  </a:lnTo>
                  <a:lnTo>
                    <a:pt x="92" y="286"/>
                  </a:lnTo>
                  <a:lnTo>
                    <a:pt x="93" y="279"/>
                  </a:lnTo>
                  <a:lnTo>
                    <a:pt x="95" y="272"/>
                  </a:lnTo>
                  <a:lnTo>
                    <a:pt x="95" y="264"/>
                  </a:lnTo>
                  <a:lnTo>
                    <a:pt x="95" y="255"/>
                  </a:lnTo>
                  <a:lnTo>
                    <a:pt x="95" y="248"/>
                  </a:lnTo>
                  <a:lnTo>
                    <a:pt x="96" y="240"/>
                  </a:lnTo>
                  <a:lnTo>
                    <a:pt x="96" y="232"/>
                  </a:lnTo>
                  <a:lnTo>
                    <a:pt x="97" y="225"/>
                  </a:lnTo>
                  <a:lnTo>
                    <a:pt x="97" y="217"/>
                  </a:lnTo>
                  <a:lnTo>
                    <a:pt x="98" y="212"/>
                  </a:lnTo>
                  <a:lnTo>
                    <a:pt x="97" y="205"/>
                  </a:lnTo>
                  <a:lnTo>
                    <a:pt x="97" y="197"/>
                  </a:lnTo>
                  <a:lnTo>
                    <a:pt x="97" y="190"/>
                  </a:lnTo>
                  <a:lnTo>
                    <a:pt x="97" y="184"/>
                  </a:lnTo>
                  <a:lnTo>
                    <a:pt x="96" y="178"/>
                  </a:lnTo>
                  <a:lnTo>
                    <a:pt x="96" y="171"/>
                  </a:lnTo>
                  <a:lnTo>
                    <a:pt x="96" y="166"/>
                  </a:lnTo>
                  <a:lnTo>
                    <a:pt x="96" y="161"/>
                  </a:lnTo>
                  <a:lnTo>
                    <a:pt x="95" y="154"/>
                  </a:lnTo>
                  <a:lnTo>
                    <a:pt x="93" y="149"/>
                  </a:lnTo>
                  <a:lnTo>
                    <a:pt x="92" y="142"/>
                  </a:lnTo>
                  <a:lnTo>
                    <a:pt x="91" y="138"/>
                  </a:lnTo>
                  <a:lnTo>
                    <a:pt x="90" y="129"/>
                  </a:lnTo>
                  <a:lnTo>
                    <a:pt x="89" y="122"/>
                  </a:lnTo>
                  <a:lnTo>
                    <a:pt x="85" y="113"/>
                  </a:lnTo>
                  <a:lnTo>
                    <a:pt x="82" y="105"/>
                  </a:lnTo>
                  <a:lnTo>
                    <a:pt x="80" y="97"/>
                  </a:lnTo>
                  <a:lnTo>
                    <a:pt x="76" y="92"/>
                  </a:lnTo>
                  <a:lnTo>
                    <a:pt x="72" y="84"/>
                  </a:lnTo>
                  <a:lnTo>
                    <a:pt x="70" y="77"/>
                  </a:lnTo>
                  <a:lnTo>
                    <a:pt x="66" y="72"/>
                  </a:lnTo>
                  <a:lnTo>
                    <a:pt x="62" y="66"/>
                  </a:lnTo>
                  <a:lnTo>
                    <a:pt x="59" y="60"/>
                  </a:lnTo>
                  <a:lnTo>
                    <a:pt x="55" y="54"/>
                  </a:lnTo>
                  <a:lnTo>
                    <a:pt x="52" y="49"/>
                  </a:lnTo>
                  <a:lnTo>
                    <a:pt x="48" y="45"/>
                  </a:lnTo>
                  <a:lnTo>
                    <a:pt x="44" y="39"/>
                  </a:lnTo>
                  <a:lnTo>
                    <a:pt x="41" y="35"/>
                  </a:lnTo>
                  <a:lnTo>
                    <a:pt x="37" y="31"/>
                  </a:lnTo>
                  <a:lnTo>
                    <a:pt x="34" y="29"/>
                  </a:lnTo>
                  <a:lnTo>
                    <a:pt x="26" y="21"/>
                  </a:lnTo>
                  <a:lnTo>
                    <a:pt x="20" y="15"/>
                  </a:lnTo>
                  <a:lnTo>
                    <a:pt x="14" y="9"/>
                  </a:lnTo>
                  <a:lnTo>
                    <a:pt x="10" y="6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auto">
            <a:xfrm>
              <a:off x="3250" y="2063"/>
              <a:ext cx="8" cy="45"/>
            </a:xfrm>
            <a:custGeom>
              <a:avLst/>
              <a:gdLst>
                <a:gd name="T0" fmla="*/ 7 w 89"/>
                <a:gd name="T1" fmla="*/ 1 h 501"/>
                <a:gd name="T2" fmla="*/ 6 w 89"/>
                <a:gd name="T3" fmla="*/ 3 h 501"/>
                <a:gd name="T4" fmla="*/ 6 w 89"/>
                <a:gd name="T5" fmla="*/ 6 h 501"/>
                <a:gd name="T6" fmla="*/ 5 w 89"/>
                <a:gd name="T7" fmla="*/ 8 h 501"/>
                <a:gd name="T8" fmla="*/ 5 w 89"/>
                <a:gd name="T9" fmla="*/ 11 h 501"/>
                <a:gd name="T10" fmla="*/ 4 w 89"/>
                <a:gd name="T11" fmla="*/ 13 h 501"/>
                <a:gd name="T12" fmla="*/ 4 w 89"/>
                <a:gd name="T13" fmla="*/ 16 h 501"/>
                <a:gd name="T14" fmla="*/ 4 w 89"/>
                <a:gd name="T15" fmla="*/ 19 h 501"/>
                <a:gd name="T16" fmla="*/ 4 w 89"/>
                <a:gd name="T17" fmla="*/ 22 h 501"/>
                <a:gd name="T18" fmla="*/ 4 w 89"/>
                <a:gd name="T19" fmla="*/ 24 h 501"/>
                <a:gd name="T20" fmla="*/ 4 w 89"/>
                <a:gd name="T21" fmla="*/ 27 h 501"/>
                <a:gd name="T22" fmla="*/ 4 w 89"/>
                <a:gd name="T23" fmla="*/ 30 h 501"/>
                <a:gd name="T24" fmla="*/ 4 w 89"/>
                <a:gd name="T25" fmla="*/ 32 h 501"/>
                <a:gd name="T26" fmla="*/ 4 w 89"/>
                <a:gd name="T27" fmla="*/ 34 h 501"/>
                <a:gd name="T28" fmla="*/ 4 w 89"/>
                <a:gd name="T29" fmla="*/ 37 h 501"/>
                <a:gd name="T30" fmla="*/ 4 w 89"/>
                <a:gd name="T31" fmla="*/ 39 h 501"/>
                <a:gd name="T32" fmla="*/ 4 w 89"/>
                <a:gd name="T33" fmla="*/ 41 h 501"/>
                <a:gd name="T34" fmla="*/ 4 w 89"/>
                <a:gd name="T35" fmla="*/ 42 h 501"/>
                <a:gd name="T36" fmla="*/ 5 w 89"/>
                <a:gd name="T37" fmla="*/ 43 h 501"/>
                <a:gd name="T38" fmla="*/ 5 w 89"/>
                <a:gd name="T39" fmla="*/ 45 h 501"/>
                <a:gd name="T40" fmla="*/ 4 w 89"/>
                <a:gd name="T41" fmla="*/ 45 h 501"/>
                <a:gd name="T42" fmla="*/ 4 w 89"/>
                <a:gd name="T43" fmla="*/ 43 h 501"/>
                <a:gd name="T44" fmla="*/ 3 w 89"/>
                <a:gd name="T45" fmla="*/ 42 h 501"/>
                <a:gd name="T46" fmla="*/ 2 w 89"/>
                <a:gd name="T47" fmla="*/ 40 h 501"/>
                <a:gd name="T48" fmla="*/ 2 w 89"/>
                <a:gd name="T49" fmla="*/ 37 h 501"/>
                <a:gd name="T50" fmla="*/ 1 w 89"/>
                <a:gd name="T51" fmla="*/ 35 h 501"/>
                <a:gd name="T52" fmla="*/ 1 w 89"/>
                <a:gd name="T53" fmla="*/ 33 h 501"/>
                <a:gd name="T54" fmla="*/ 1 w 89"/>
                <a:gd name="T55" fmla="*/ 32 h 501"/>
                <a:gd name="T56" fmla="*/ 0 w 89"/>
                <a:gd name="T57" fmla="*/ 30 h 501"/>
                <a:gd name="T58" fmla="*/ 0 w 89"/>
                <a:gd name="T59" fmla="*/ 28 h 501"/>
                <a:gd name="T60" fmla="*/ 0 w 89"/>
                <a:gd name="T61" fmla="*/ 26 h 501"/>
                <a:gd name="T62" fmla="*/ 0 w 89"/>
                <a:gd name="T63" fmla="*/ 24 h 501"/>
                <a:gd name="T64" fmla="*/ 0 w 89"/>
                <a:gd name="T65" fmla="*/ 22 h 501"/>
                <a:gd name="T66" fmla="*/ 0 w 89"/>
                <a:gd name="T67" fmla="*/ 20 h 501"/>
                <a:gd name="T68" fmla="*/ 0 w 89"/>
                <a:gd name="T69" fmla="*/ 18 h 501"/>
                <a:gd name="T70" fmla="*/ 0 w 89"/>
                <a:gd name="T71" fmla="*/ 16 h 501"/>
                <a:gd name="T72" fmla="*/ 1 w 89"/>
                <a:gd name="T73" fmla="*/ 15 h 501"/>
                <a:gd name="T74" fmla="*/ 1 w 89"/>
                <a:gd name="T75" fmla="*/ 13 h 501"/>
                <a:gd name="T76" fmla="*/ 1 w 89"/>
                <a:gd name="T77" fmla="*/ 12 h 501"/>
                <a:gd name="T78" fmla="*/ 2 w 89"/>
                <a:gd name="T79" fmla="*/ 10 h 501"/>
                <a:gd name="T80" fmla="*/ 3 w 89"/>
                <a:gd name="T81" fmla="*/ 8 h 501"/>
                <a:gd name="T82" fmla="*/ 4 w 89"/>
                <a:gd name="T83" fmla="*/ 6 h 501"/>
                <a:gd name="T84" fmla="*/ 5 w 89"/>
                <a:gd name="T85" fmla="*/ 4 h 501"/>
                <a:gd name="T86" fmla="*/ 6 w 89"/>
                <a:gd name="T87" fmla="*/ 2 h 501"/>
                <a:gd name="T88" fmla="*/ 7 w 89"/>
                <a:gd name="T89" fmla="*/ 1 h 501"/>
                <a:gd name="T90" fmla="*/ 8 w 89"/>
                <a:gd name="T91" fmla="*/ 0 h 50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9" h="501">
                  <a:moveTo>
                    <a:pt x="89" y="0"/>
                  </a:moveTo>
                  <a:lnTo>
                    <a:pt x="85" y="6"/>
                  </a:lnTo>
                  <a:lnTo>
                    <a:pt x="81" y="14"/>
                  </a:lnTo>
                  <a:lnTo>
                    <a:pt x="77" y="21"/>
                  </a:lnTo>
                  <a:lnTo>
                    <a:pt x="75" y="30"/>
                  </a:lnTo>
                  <a:lnTo>
                    <a:pt x="71" y="38"/>
                  </a:lnTo>
                  <a:lnTo>
                    <a:pt x="68" y="46"/>
                  </a:lnTo>
                  <a:lnTo>
                    <a:pt x="66" y="55"/>
                  </a:lnTo>
                  <a:lnTo>
                    <a:pt x="64" y="63"/>
                  </a:lnTo>
                  <a:lnTo>
                    <a:pt x="60" y="72"/>
                  </a:lnTo>
                  <a:lnTo>
                    <a:pt x="57" y="82"/>
                  </a:lnTo>
                  <a:lnTo>
                    <a:pt x="56" y="90"/>
                  </a:lnTo>
                  <a:lnTo>
                    <a:pt x="55" y="100"/>
                  </a:lnTo>
                  <a:lnTo>
                    <a:pt x="52" y="109"/>
                  </a:lnTo>
                  <a:lnTo>
                    <a:pt x="51" y="119"/>
                  </a:lnTo>
                  <a:lnTo>
                    <a:pt x="48" y="129"/>
                  </a:lnTo>
                  <a:lnTo>
                    <a:pt x="48" y="139"/>
                  </a:lnTo>
                  <a:lnTo>
                    <a:pt x="47" y="148"/>
                  </a:lnTo>
                  <a:lnTo>
                    <a:pt x="46" y="159"/>
                  </a:lnTo>
                  <a:lnTo>
                    <a:pt x="44" y="168"/>
                  </a:lnTo>
                  <a:lnTo>
                    <a:pt x="43" y="179"/>
                  </a:lnTo>
                  <a:lnTo>
                    <a:pt x="42" y="189"/>
                  </a:lnTo>
                  <a:lnTo>
                    <a:pt x="41" y="200"/>
                  </a:lnTo>
                  <a:lnTo>
                    <a:pt x="41" y="210"/>
                  </a:lnTo>
                  <a:lnTo>
                    <a:pt x="41" y="220"/>
                  </a:lnTo>
                  <a:lnTo>
                    <a:pt x="40" y="230"/>
                  </a:lnTo>
                  <a:lnTo>
                    <a:pt x="39" y="240"/>
                  </a:lnTo>
                  <a:lnTo>
                    <a:pt x="39" y="250"/>
                  </a:lnTo>
                  <a:lnTo>
                    <a:pt x="39" y="261"/>
                  </a:lnTo>
                  <a:lnTo>
                    <a:pt x="39" y="270"/>
                  </a:lnTo>
                  <a:lnTo>
                    <a:pt x="39" y="281"/>
                  </a:lnTo>
                  <a:lnTo>
                    <a:pt x="39" y="292"/>
                  </a:lnTo>
                  <a:lnTo>
                    <a:pt x="40" y="303"/>
                  </a:lnTo>
                  <a:lnTo>
                    <a:pt x="40" y="311"/>
                  </a:lnTo>
                  <a:lnTo>
                    <a:pt x="40" y="321"/>
                  </a:lnTo>
                  <a:lnTo>
                    <a:pt x="40" y="331"/>
                  </a:lnTo>
                  <a:lnTo>
                    <a:pt x="40" y="340"/>
                  </a:lnTo>
                  <a:lnTo>
                    <a:pt x="40" y="349"/>
                  </a:lnTo>
                  <a:lnTo>
                    <a:pt x="40" y="357"/>
                  </a:lnTo>
                  <a:lnTo>
                    <a:pt x="40" y="366"/>
                  </a:lnTo>
                  <a:lnTo>
                    <a:pt x="41" y="376"/>
                  </a:lnTo>
                  <a:lnTo>
                    <a:pt x="41" y="383"/>
                  </a:lnTo>
                  <a:lnTo>
                    <a:pt x="42" y="392"/>
                  </a:lnTo>
                  <a:lnTo>
                    <a:pt x="42" y="399"/>
                  </a:lnTo>
                  <a:lnTo>
                    <a:pt x="43" y="408"/>
                  </a:lnTo>
                  <a:lnTo>
                    <a:pt x="43" y="415"/>
                  </a:lnTo>
                  <a:lnTo>
                    <a:pt x="44" y="423"/>
                  </a:lnTo>
                  <a:lnTo>
                    <a:pt x="45" y="430"/>
                  </a:lnTo>
                  <a:lnTo>
                    <a:pt x="46" y="438"/>
                  </a:lnTo>
                  <a:lnTo>
                    <a:pt x="46" y="443"/>
                  </a:lnTo>
                  <a:lnTo>
                    <a:pt x="47" y="451"/>
                  </a:lnTo>
                  <a:lnTo>
                    <a:pt x="47" y="456"/>
                  </a:lnTo>
                  <a:lnTo>
                    <a:pt x="48" y="463"/>
                  </a:lnTo>
                  <a:lnTo>
                    <a:pt x="48" y="467"/>
                  </a:lnTo>
                  <a:lnTo>
                    <a:pt x="48" y="472"/>
                  </a:lnTo>
                  <a:lnTo>
                    <a:pt x="50" y="476"/>
                  </a:lnTo>
                  <a:lnTo>
                    <a:pt x="51" y="481"/>
                  </a:lnTo>
                  <a:lnTo>
                    <a:pt x="51" y="488"/>
                  </a:lnTo>
                  <a:lnTo>
                    <a:pt x="52" y="495"/>
                  </a:lnTo>
                  <a:lnTo>
                    <a:pt x="52" y="499"/>
                  </a:lnTo>
                  <a:lnTo>
                    <a:pt x="53" y="501"/>
                  </a:lnTo>
                  <a:lnTo>
                    <a:pt x="52" y="501"/>
                  </a:lnTo>
                  <a:lnTo>
                    <a:pt x="50" y="499"/>
                  </a:lnTo>
                  <a:lnTo>
                    <a:pt x="46" y="494"/>
                  </a:lnTo>
                  <a:lnTo>
                    <a:pt x="43" y="487"/>
                  </a:lnTo>
                  <a:lnTo>
                    <a:pt x="40" y="481"/>
                  </a:lnTo>
                  <a:lnTo>
                    <a:pt x="39" y="476"/>
                  </a:lnTo>
                  <a:lnTo>
                    <a:pt x="37" y="470"/>
                  </a:lnTo>
                  <a:lnTo>
                    <a:pt x="35" y="464"/>
                  </a:lnTo>
                  <a:lnTo>
                    <a:pt x="31" y="456"/>
                  </a:lnTo>
                  <a:lnTo>
                    <a:pt x="29" y="450"/>
                  </a:lnTo>
                  <a:lnTo>
                    <a:pt x="27" y="441"/>
                  </a:lnTo>
                  <a:lnTo>
                    <a:pt x="25" y="434"/>
                  </a:lnTo>
                  <a:lnTo>
                    <a:pt x="22" y="423"/>
                  </a:lnTo>
                  <a:lnTo>
                    <a:pt x="20" y="413"/>
                  </a:lnTo>
                  <a:lnTo>
                    <a:pt x="16" y="402"/>
                  </a:lnTo>
                  <a:lnTo>
                    <a:pt x="14" y="393"/>
                  </a:lnTo>
                  <a:lnTo>
                    <a:pt x="12" y="387"/>
                  </a:lnTo>
                  <a:lnTo>
                    <a:pt x="11" y="381"/>
                  </a:lnTo>
                  <a:lnTo>
                    <a:pt x="11" y="376"/>
                  </a:lnTo>
                  <a:lnTo>
                    <a:pt x="10" y="369"/>
                  </a:lnTo>
                  <a:lnTo>
                    <a:pt x="9" y="363"/>
                  </a:lnTo>
                  <a:lnTo>
                    <a:pt x="8" y="357"/>
                  </a:lnTo>
                  <a:lnTo>
                    <a:pt x="7" y="351"/>
                  </a:lnTo>
                  <a:lnTo>
                    <a:pt x="7" y="346"/>
                  </a:lnTo>
                  <a:lnTo>
                    <a:pt x="4" y="339"/>
                  </a:lnTo>
                  <a:lnTo>
                    <a:pt x="3" y="333"/>
                  </a:lnTo>
                  <a:lnTo>
                    <a:pt x="2" y="325"/>
                  </a:lnTo>
                  <a:lnTo>
                    <a:pt x="2" y="319"/>
                  </a:lnTo>
                  <a:lnTo>
                    <a:pt x="2" y="312"/>
                  </a:lnTo>
                  <a:lnTo>
                    <a:pt x="1" y="305"/>
                  </a:lnTo>
                  <a:lnTo>
                    <a:pt x="1" y="298"/>
                  </a:lnTo>
                  <a:lnTo>
                    <a:pt x="1" y="292"/>
                  </a:lnTo>
                  <a:lnTo>
                    <a:pt x="0" y="284"/>
                  </a:lnTo>
                  <a:lnTo>
                    <a:pt x="0" y="277"/>
                  </a:lnTo>
                  <a:lnTo>
                    <a:pt x="0" y="269"/>
                  </a:lnTo>
                  <a:lnTo>
                    <a:pt x="0" y="263"/>
                  </a:lnTo>
                  <a:lnTo>
                    <a:pt x="0" y="255"/>
                  </a:lnTo>
                  <a:lnTo>
                    <a:pt x="0" y="249"/>
                  </a:lnTo>
                  <a:lnTo>
                    <a:pt x="0" y="241"/>
                  </a:lnTo>
                  <a:lnTo>
                    <a:pt x="1" y="235"/>
                  </a:lnTo>
                  <a:lnTo>
                    <a:pt x="1" y="226"/>
                  </a:lnTo>
                  <a:lnTo>
                    <a:pt x="1" y="220"/>
                  </a:lnTo>
                  <a:lnTo>
                    <a:pt x="1" y="211"/>
                  </a:lnTo>
                  <a:lnTo>
                    <a:pt x="1" y="205"/>
                  </a:lnTo>
                  <a:lnTo>
                    <a:pt x="1" y="197"/>
                  </a:lnTo>
                  <a:lnTo>
                    <a:pt x="2" y="191"/>
                  </a:lnTo>
                  <a:lnTo>
                    <a:pt x="2" y="183"/>
                  </a:lnTo>
                  <a:lnTo>
                    <a:pt x="4" y="178"/>
                  </a:lnTo>
                  <a:lnTo>
                    <a:pt x="4" y="171"/>
                  </a:lnTo>
                  <a:lnTo>
                    <a:pt x="6" y="164"/>
                  </a:lnTo>
                  <a:lnTo>
                    <a:pt x="7" y="158"/>
                  </a:lnTo>
                  <a:lnTo>
                    <a:pt x="9" y="152"/>
                  </a:lnTo>
                  <a:lnTo>
                    <a:pt x="10" y="146"/>
                  </a:lnTo>
                  <a:lnTo>
                    <a:pt x="11" y="141"/>
                  </a:lnTo>
                  <a:lnTo>
                    <a:pt x="12" y="135"/>
                  </a:lnTo>
                  <a:lnTo>
                    <a:pt x="15" y="130"/>
                  </a:lnTo>
                  <a:lnTo>
                    <a:pt x="16" y="124"/>
                  </a:lnTo>
                  <a:lnTo>
                    <a:pt x="18" y="118"/>
                  </a:lnTo>
                  <a:lnTo>
                    <a:pt x="20" y="113"/>
                  </a:lnTo>
                  <a:lnTo>
                    <a:pt x="21" y="108"/>
                  </a:lnTo>
                  <a:lnTo>
                    <a:pt x="25" y="98"/>
                  </a:lnTo>
                  <a:lnTo>
                    <a:pt x="29" y="89"/>
                  </a:lnTo>
                  <a:lnTo>
                    <a:pt x="32" y="80"/>
                  </a:lnTo>
                  <a:lnTo>
                    <a:pt x="38" y="72"/>
                  </a:lnTo>
                  <a:lnTo>
                    <a:pt x="41" y="63"/>
                  </a:lnTo>
                  <a:lnTo>
                    <a:pt x="46" y="57"/>
                  </a:lnTo>
                  <a:lnTo>
                    <a:pt x="48" y="49"/>
                  </a:lnTo>
                  <a:lnTo>
                    <a:pt x="54" y="43"/>
                  </a:lnTo>
                  <a:lnTo>
                    <a:pt x="57" y="36"/>
                  </a:lnTo>
                  <a:lnTo>
                    <a:pt x="61" y="31"/>
                  </a:lnTo>
                  <a:lnTo>
                    <a:pt x="65" y="26"/>
                  </a:lnTo>
                  <a:lnTo>
                    <a:pt x="68" y="21"/>
                  </a:lnTo>
                  <a:lnTo>
                    <a:pt x="71" y="16"/>
                  </a:lnTo>
                  <a:lnTo>
                    <a:pt x="75" y="14"/>
                  </a:lnTo>
                  <a:lnTo>
                    <a:pt x="80" y="6"/>
                  </a:lnTo>
                  <a:lnTo>
                    <a:pt x="85" y="3"/>
                  </a:lnTo>
                  <a:lnTo>
                    <a:pt x="87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auto">
            <a:xfrm>
              <a:off x="3218" y="2071"/>
              <a:ext cx="33" cy="6"/>
            </a:xfrm>
            <a:custGeom>
              <a:avLst/>
              <a:gdLst>
                <a:gd name="T0" fmla="*/ 3 w 367"/>
                <a:gd name="T1" fmla="*/ 6 h 68"/>
                <a:gd name="T2" fmla="*/ 4 w 367"/>
                <a:gd name="T3" fmla="*/ 6 h 68"/>
                <a:gd name="T4" fmla="*/ 5 w 367"/>
                <a:gd name="T5" fmla="*/ 5 h 68"/>
                <a:gd name="T6" fmla="*/ 6 w 367"/>
                <a:gd name="T7" fmla="*/ 5 h 68"/>
                <a:gd name="T8" fmla="*/ 7 w 367"/>
                <a:gd name="T9" fmla="*/ 5 h 68"/>
                <a:gd name="T10" fmla="*/ 8 w 367"/>
                <a:gd name="T11" fmla="*/ 5 h 68"/>
                <a:gd name="T12" fmla="*/ 9 w 367"/>
                <a:gd name="T13" fmla="*/ 5 h 68"/>
                <a:gd name="T14" fmla="*/ 11 w 367"/>
                <a:gd name="T15" fmla="*/ 5 h 68"/>
                <a:gd name="T16" fmla="*/ 12 w 367"/>
                <a:gd name="T17" fmla="*/ 5 h 68"/>
                <a:gd name="T18" fmla="*/ 13 w 367"/>
                <a:gd name="T19" fmla="*/ 4 h 68"/>
                <a:gd name="T20" fmla="*/ 15 w 367"/>
                <a:gd name="T21" fmla="*/ 4 h 68"/>
                <a:gd name="T22" fmla="*/ 16 w 367"/>
                <a:gd name="T23" fmla="*/ 4 h 68"/>
                <a:gd name="T24" fmla="*/ 17 w 367"/>
                <a:gd name="T25" fmla="*/ 4 h 68"/>
                <a:gd name="T26" fmla="*/ 18 w 367"/>
                <a:gd name="T27" fmla="*/ 4 h 68"/>
                <a:gd name="T28" fmla="*/ 20 w 367"/>
                <a:gd name="T29" fmla="*/ 4 h 68"/>
                <a:gd name="T30" fmla="*/ 21 w 367"/>
                <a:gd name="T31" fmla="*/ 4 h 68"/>
                <a:gd name="T32" fmla="*/ 22 w 367"/>
                <a:gd name="T33" fmla="*/ 4 h 68"/>
                <a:gd name="T34" fmla="*/ 23 w 367"/>
                <a:gd name="T35" fmla="*/ 4 h 68"/>
                <a:gd name="T36" fmla="*/ 24 w 367"/>
                <a:gd name="T37" fmla="*/ 4 h 68"/>
                <a:gd name="T38" fmla="*/ 25 w 367"/>
                <a:gd name="T39" fmla="*/ 4 h 68"/>
                <a:gd name="T40" fmla="*/ 26 w 367"/>
                <a:gd name="T41" fmla="*/ 4 h 68"/>
                <a:gd name="T42" fmla="*/ 27 w 367"/>
                <a:gd name="T43" fmla="*/ 4 h 68"/>
                <a:gd name="T44" fmla="*/ 29 w 367"/>
                <a:gd name="T45" fmla="*/ 4 h 68"/>
                <a:gd name="T46" fmla="*/ 30 w 367"/>
                <a:gd name="T47" fmla="*/ 4 h 68"/>
                <a:gd name="T48" fmla="*/ 31 w 367"/>
                <a:gd name="T49" fmla="*/ 4 h 68"/>
                <a:gd name="T50" fmla="*/ 33 w 367"/>
                <a:gd name="T51" fmla="*/ 4 h 68"/>
                <a:gd name="T52" fmla="*/ 33 w 367"/>
                <a:gd name="T53" fmla="*/ 4 h 68"/>
                <a:gd name="T54" fmla="*/ 32 w 367"/>
                <a:gd name="T55" fmla="*/ 3 h 68"/>
                <a:gd name="T56" fmla="*/ 31 w 367"/>
                <a:gd name="T57" fmla="*/ 3 h 68"/>
                <a:gd name="T58" fmla="*/ 30 w 367"/>
                <a:gd name="T59" fmla="*/ 3 h 68"/>
                <a:gd name="T60" fmla="*/ 29 w 367"/>
                <a:gd name="T61" fmla="*/ 3 h 68"/>
                <a:gd name="T62" fmla="*/ 28 w 367"/>
                <a:gd name="T63" fmla="*/ 3 h 68"/>
                <a:gd name="T64" fmla="*/ 26 w 367"/>
                <a:gd name="T65" fmla="*/ 2 h 68"/>
                <a:gd name="T66" fmla="*/ 25 w 367"/>
                <a:gd name="T67" fmla="*/ 2 h 68"/>
                <a:gd name="T68" fmla="*/ 23 w 367"/>
                <a:gd name="T69" fmla="*/ 2 h 68"/>
                <a:gd name="T70" fmla="*/ 21 w 367"/>
                <a:gd name="T71" fmla="*/ 2 h 68"/>
                <a:gd name="T72" fmla="*/ 19 w 367"/>
                <a:gd name="T73" fmla="*/ 2 h 68"/>
                <a:gd name="T74" fmla="*/ 17 w 367"/>
                <a:gd name="T75" fmla="*/ 1 h 68"/>
                <a:gd name="T76" fmla="*/ 16 w 367"/>
                <a:gd name="T77" fmla="*/ 1 h 68"/>
                <a:gd name="T78" fmla="*/ 14 w 367"/>
                <a:gd name="T79" fmla="*/ 1 h 68"/>
                <a:gd name="T80" fmla="*/ 12 w 367"/>
                <a:gd name="T81" fmla="*/ 1 h 68"/>
                <a:gd name="T82" fmla="*/ 11 w 367"/>
                <a:gd name="T83" fmla="*/ 1 h 68"/>
                <a:gd name="T84" fmla="*/ 9 w 367"/>
                <a:gd name="T85" fmla="*/ 1 h 68"/>
                <a:gd name="T86" fmla="*/ 8 w 367"/>
                <a:gd name="T87" fmla="*/ 1 h 68"/>
                <a:gd name="T88" fmla="*/ 7 w 367"/>
                <a:gd name="T89" fmla="*/ 0 h 68"/>
                <a:gd name="T90" fmla="*/ 5 w 367"/>
                <a:gd name="T91" fmla="*/ 0 h 68"/>
                <a:gd name="T92" fmla="*/ 4 w 367"/>
                <a:gd name="T93" fmla="*/ 0 h 68"/>
                <a:gd name="T94" fmla="*/ 3 w 367"/>
                <a:gd name="T95" fmla="*/ 0 h 68"/>
                <a:gd name="T96" fmla="*/ 2 w 367"/>
                <a:gd name="T97" fmla="*/ 0 h 68"/>
                <a:gd name="T98" fmla="*/ 1 w 367"/>
                <a:gd name="T99" fmla="*/ 0 h 68"/>
                <a:gd name="T100" fmla="*/ 0 w 367"/>
                <a:gd name="T101" fmla="*/ 0 h 68"/>
                <a:gd name="T102" fmla="*/ 2 w 367"/>
                <a:gd name="T103" fmla="*/ 6 h 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67" h="68">
                  <a:moveTo>
                    <a:pt x="24" y="68"/>
                  </a:moveTo>
                  <a:lnTo>
                    <a:pt x="28" y="66"/>
                  </a:lnTo>
                  <a:lnTo>
                    <a:pt x="34" y="66"/>
                  </a:lnTo>
                  <a:lnTo>
                    <a:pt x="40" y="63"/>
                  </a:lnTo>
                  <a:lnTo>
                    <a:pt x="45" y="62"/>
                  </a:lnTo>
                  <a:lnTo>
                    <a:pt x="51" y="60"/>
                  </a:lnTo>
                  <a:lnTo>
                    <a:pt x="58" y="59"/>
                  </a:lnTo>
                  <a:lnTo>
                    <a:pt x="64" y="58"/>
                  </a:lnTo>
                  <a:lnTo>
                    <a:pt x="71" y="58"/>
                  </a:lnTo>
                  <a:lnTo>
                    <a:pt x="77" y="56"/>
                  </a:lnTo>
                  <a:lnTo>
                    <a:pt x="84" y="56"/>
                  </a:lnTo>
                  <a:lnTo>
                    <a:pt x="90" y="55"/>
                  </a:lnTo>
                  <a:lnTo>
                    <a:pt x="98" y="55"/>
                  </a:lnTo>
                  <a:lnTo>
                    <a:pt x="104" y="54"/>
                  </a:lnTo>
                  <a:lnTo>
                    <a:pt x="112" y="53"/>
                  </a:lnTo>
                  <a:lnTo>
                    <a:pt x="118" y="52"/>
                  </a:lnTo>
                  <a:lnTo>
                    <a:pt x="126" y="52"/>
                  </a:lnTo>
                  <a:lnTo>
                    <a:pt x="133" y="51"/>
                  </a:lnTo>
                  <a:lnTo>
                    <a:pt x="141" y="49"/>
                  </a:lnTo>
                  <a:lnTo>
                    <a:pt x="147" y="48"/>
                  </a:lnTo>
                  <a:lnTo>
                    <a:pt x="155" y="48"/>
                  </a:lnTo>
                  <a:lnTo>
                    <a:pt x="162" y="47"/>
                  </a:lnTo>
                  <a:lnTo>
                    <a:pt x="170" y="46"/>
                  </a:lnTo>
                  <a:lnTo>
                    <a:pt x="176" y="46"/>
                  </a:lnTo>
                  <a:lnTo>
                    <a:pt x="183" y="46"/>
                  </a:lnTo>
                  <a:lnTo>
                    <a:pt x="191" y="45"/>
                  </a:lnTo>
                  <a:lnTo>
                    <a:pt x="197" y="45"/>
                  </a:lnTo>
                  <a:lnTo>
                    <a:pt x="204" y="44"/>
                  </a:lnTo>
                  <a:lnTo>
                    <a:pt x="211" y="44"/>
                  </a:lnTo>
                  <a:lnTo>
                    <a:pt x="218" y="44"/>
                  </a:lnTo>
                  <a:lnTo>
                    <a:pt x="225" y="44"/>
                  </a:lnTo>
                  <a:lnTo>
                    <a:pt x="232" y="44"/>
                  </a:lnTo>
                  <a:lnTo>
                    <a:pt x="239" y="44"/>
                  </a:lnTo>
                  <a:lnTo>
                    <a:pt x="246" y="43"/>
                  </a:lnTo>
                  <a:lnTo>
                    <a:pt x="252" y="43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9" y="42"/>
                  </a:lnTo>
                  <a:lnTo>
                    <a:pt x="293" y="41"/>
                  </a:lnTo>
                  <a:lnTo>
                    <a:pt x="299" y="41"/>
                  </a:lnTo>
                  <a:lnTo>
                    <a:pt x="305" y="41"/>
                  </a:lnTo>
                  <a:lnTo>
                    <a:pt x="310" y="41"/>
                  </a:lnTo>
                  <a:lnTo>
                    <a:pt x="320" y="41"/>
                  </a:lnTo>
                  <a:lnTo>
                    <a:pt x="329" y="41"/>
                  </a:lnTo>
                  <a:lnTo>
                    <a:pt x="338" y="41"/>
                  </a:lnTo>
                  <a:lnTo>
                    <a:pt x="345" y="41"/>
                  </a:lnTo>
                  <a:lnTo>
                    <a:pt x="350" y="41"/>
                  </a:lnTo>
                  <a:lnTo>
                    <a:pt x="356" y="41"/>
                  </a:lnTo>
                  <a:lnTo>
                    <a:pt x="365" y="41"/>
                  </a:lnTo>
                  <a:lnTo>
                    <a:pt x="367" y="42"/>
                  </a:lnTo>
                  <a:lnTo>
                    <a:pt x="365" y="41"/>
                  </a:lnTo>
                  <a:lnTo>
                    <a:pt x="361" y="40"/>
                  </a:lnTo>
                  <a:lnTo>
                    <a:pt x="356" y="39"/>
                  </a:lnTo>
                  <a:lnTo>
                    <a:pt x="352" y="38"/>
                  </a:lnTo>
                  <a:lnTo>
                    <a:pt x="347" y="38"/>
                  </a:lnTo>
                  <a:lnTo>
                    <a:pt x="342" y="38"/>
                  </a:lnTo>
                  <a:lnTo>
                    <a:pt x="336" y="36"/>
                  </a:lnTo>
                  <a:lnTo>
                    <a:pt x="329" y="34"/>
                  </a:lnTo>
                  <a:lnTo>
                    <a:pt x="322" y="33"/>
                  </a:lnTo>
                  <a:lnTo>
                    <a:pt x="316" y="32"/>
                  </a:lnTo>
                  <a:lnTo>
                    <a:pt x="307" y="30"/>
                  </a:lnTo>
                  <a:lnTo>
                    <a:pt x="299" y="30"/>
                  </a:lnTo>
                  <a:lnTo>
                    <a:pt x="291" y="28"/>
                  </a:lnTo>
                  <a:lnTo>
                    <a:pt x="282" y="28"/>
                  </a:lnTo>
                  <a:lnTo>
                    <a:pt x="273" y="27"/>
                  </a:lnTo>
                  <a:lnTo>
                    <a:pt x="264" y="26"/>
                  </a:lnTo>
                  <a:lnTo>
                    <a:pt x="254" y="24"/>
                  </a:lnTo>
                  <a:lnTo>
                    <a:pt x="245" y="23"/>
                  </a:lnTo>
                  <a:lnTo>
                    <a:pt x="234" y="21"/>
                  </a:lnTo>
                  <a:lnTo>
                    <a:pt x="224" y="19"/>
                  </a:lnTo>
                  <a:lnTo>
                    <a:pt x="215" y="18"/>
                  </a:lnTo>
                  <a:lnTo>
                    <a:pt x="205" y="17"/>
                  </a:lnTo>
                  <a:lnTo>
                    <a:pt x="194" y="15"/>
                  </a:lnTo>
                  <a:lnTo>
                    <a:pt x="185" y="14"/>
                  </a:lnTo>
                  <a:lnTo>
                    <a:pt x="174" y="13"/>
                  </a:lnTo>
                  <a:lnTo>
                    <a:pt x="164" y="12"/>
                  </a:lnTo>
                  <a:lnTo>
                    <a:pt x="155" y="11"/>
                  </a:lnTo>
                  <a:lnTo>
                    <a:pt x="145" y="10"/>
                  </a:lnTo>
                  <a:lnTo>
                    <a:pt x="136" y="10"/>
                  </a:lnTo>
                  <a:lnTo>
                    <a:pt x="128" y="10"/>
                  </a:lnTo>
                  <a:lnTo>
                    <a:pt x="118" y="10"/>
                  </a:lnTo>
                  <a:lnTo>
                    <a:pt x="109" y="9"/>
                  </a:lnTo>
                  <a:lnTo>
                    <a:pt x="102" y="8"/>
                  </a:lnTo>
                  <a:lnTo>
                    <a:pt x="94" y="8"/>
                  </a:lnTo>
                  <a:lnTo>
                    <a:pt x="87" y="7"/>
                  </a:lnTo>
                  <a:lnTo>
                    <a:pt x="80" y="5"/>
                  </a:lnTo>
                  <a:lnTo>
                    <a:pt x="73" y="5"/>
                  </a:lnTo>
                  <a:lnTo>
                    <a:pt x="68" y="5"/>
                  </a:lnTo>
                  <a:lnTo>
                    <a:pt x="61" y="4"/>
                  </a:lnTo>
                  <a:lnTo>
                    <a:pt x="55" y="4"/>
                  </a:lnTo>
                  <a:lnTo>
                    <a:pt x="49" y="3"/>
                  </a:lnTo>
                  <a:lnTo>
                    <a:pt x="44" y="3"/>
                  </a:lnTo>
                  <a:lnTo>
                    <a:pt x="35" y="2"/>
                  </a:lnTo>
                  <a:lnTo>
                    <a:pt x="28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24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auto">
            <a:xfrm>
              <a:off x="3220" y="2053"/>
              <a:ext cx="32" cy="10"/>
            </a:xfrm>
            <a:custGeom>
              <a:avLst/>
              <a:gdLst>
                <a:gd name="T0" fmla="*/ 1 w 355"/>
                <a:gd name="T1" fmla="*/ 8 h 117"/>
                <a:gd name="T2" fmla="*/ 2 w 355"/>
                <a:gd name="T3" fmla="*/ 8 h 117"/>
                <a:gd name="T4" fmla="*/ 4 w 355"/>
                <a:gd name="T5" fmla="*/ 7 h 117"/>
                <a:gd name="T6" fmla="*/ 5 w 355"/>
                <a:gd name="T7" fmla="*/ 6 h 117"/>
                <a:gd name="T8" fmla="*/ 7 w 355"/>
                <a:gd name="T9" fmla="*/ 5 h 117"/>
                <a:gd name="T10" fmla="*/ 9 w 355"/>
                <a:gd name="T11" fmla="*/ 5 h 117"/>
                <a:gd name="T12" fmla="*/ 10 w 355"/>
                <a:gd name="T13" fmla="*/ 5 h 117"/>
                <a:gd name="T14" fmla="*/ 12 w 355"/>
                <a:gd name="T15" fmla="*/ 5 h 117"/>
                <a:gd name="T16" fmla="*/ 13 w 355"/>
                <a:gd name="T17" fmla="*/ 4 h 117"/>
                <a:gd name="T18" fmla="*/ 14 w 355"/>
                <a:gd name="T19" fmla="*/ 4 h 117"/>
                <a:gd name="T20" fmla="*/ 16 w 355"/>
                <a:gd name="T21" fmla="*/ 4 h 117"/>
                <a:gd name="T22" fmla="*/ 17 w 355"/>
                <a:gd name="T23" fmla="*/ 4 h 117"/>
                <a:gd name="T24" fmla="*/ 18 w 355"/>
                <a:gd name="T25" fmla="*/ 4 h 117"/>
                <a:gd name="T26" fmla="*/ 20 w 355"/>
                <a:gd name="T27" fmla="*/ 5 h 117"/>
                <a:gd name="T28" fmla="*/ 21 w 355"/>
                <a:gd name="T29" fmla="*/ 5 h 117"/>
                <a:gd name="T30" fmla="*/ 22 w 355"/>
                <a:gd name="T31" fmla="*/ 5 h 117"/>
                <a:gd name="T32" fmla="*/ 23 w 355"/>
                <a:gd name="T33" fmla="*/ 5 h 117"/>
                <a:gd name="T34" fmla="*/ 24 w 355"/>
                <a:gd name="T35" fmla="*/ 6 h 117"/>
                <a:gd name="T36" fmla="*/ 25 w 355"/>
                <a:gd name="T37" fmla="*/ 6 h 117"/>
                <a:gd name="T38" fmla="*/ 27 w 355"/>
                <a:gd name="T39" fmla="*/ 7 h 117"/>
                <a:gd name="T40" fmla="*/ 29 w 355"/>
                <a:gd name="T41" fmla="*/ 8 h 117"/>
                <a:gd name="T42" fmla="*/ 30 w 355"/>
                <a:gd name="T43" fmla="*/ 9 h 117"/>
                <a:gd name="T44" fmla="*/ 31 w 355"/>
                <a:gd name="T45" fmla="*/ 9 h 117"/>
                <a:gd name="T46" fmla="*/ 32 w 355"/>
                <a:gd name="T47" fmla="*/ 10 h 117"/>
                <a:gd name="T48" fmla="*/ 32 w 355"/>
                <a:gd name="T49" fmla="*/ 10 h 117"/>
                <a:gd name="T50" fmla="*/ 31 w 355"/>
                <a:gd name="T51" fmla="*/ 9 h 117"/>
                <a:gd name="T52" fmla="*/ 31 w 355"/>
                <a:gd name="T53" fmla="*/ 8 h 117"/>
                <a:gd name="T54" fmla="*/ 30 w 355"/>
                <a:gd name="T55" fmla="*/ 7 h 117"/>
                <a:gd name="T56" fmla="*/ 29 w 355"/>
                <a:gd name="T57" fmla="*/ 6 h 117"/>
                <a:gd name="T58" fmla="*/ 29 w 355"/>
                <a:gd name="T59" fmla="*/ 5 h 117"/>
                <a:gd name="T60" fmla="*/ 28 w 355"/>
                <a:gd name="T61" fmla="*/ 4 h 117"/>
                <a:gd name="T62" fmla="*/ 27 w 355"/>
                <a:gd name="T63" fmla="*/ 3 h 117"/>
                <a:gd name="T64" fmla="*/ 25 w 355"/>
                <a:gd name="T65" fmla="*/ 2 h 117"/>
                <a:gd name="T66" fmla="*/ 24 w 355"/>
                <a:gd name="T67" fmla="*/ 1 h 117"/>
                <a:gd name="T68" fmla="*/ 22 w 355"/>
                <a:gd name="T69" fmla="*/ 1 h 117"/>
                <a:gd name="T70" fmla="*/ 21 w 355"/>
                <a:gd name="T71" fmla="*/ 1 h 117"/>
                <a:gd name="T72" fmla="*/ 20 w 355"/>
                <a:gd name="T73" fmla="*/ 0 h 117"/>
                <a:gd name="T74" fmla="*/ 18 w 355"/>
                <a:gd name="T75" fmla="*/ 0 h 117"/>
                <a:gd name="T76" fmla="*/ 17 w 355"/>
                <a:gd name="T77" fmla="*/ 0 h 117"/>
                <a:gd name="T78" fmla="*/ 16 w 355"/>
                <a:gd name="T79" fmla="*/ 0 h 117"/>
                <a:gd name="T80" fmla="*/ 15 w 355"/>
                <a:gd name="T81" fmla="*/ 0 h 117"/>
                <a:gd name="T82" fmla="*/ 14 w 355"/>
                <a:gd name="T83" fmla="*/ 0 h 117"/>
                <a:gd name="T84" fmla="*/ 13 w 355"/>
                <a:gd name="T85" fmla="*/ 0 h 117"/>
                <a:gd name="T86" fmla="*/ 12 w 355"/>
                <a:gd name="T87" fmla="*/ 1 h 117"/>
                <a:gd name="T88" fmla="*/ 10 w 355"/>
                <a:gd name="T89" fmla="*/ 1 h 117"/>
                <a:gd name="T90" fmla="*/ 9 w 355"/>
                <a:gd name="T91" fmla="*/ 1 h 117"/>
                <a:gd name="T92" fmla="*/ 8 w 355"/>
                <a:gd name="T93" fmla="*/ 1 h 117"/>
                <a:gd name="T94" fmla="*/ 7 w 355"/>
                <a:gd name="T95" fmla="*/ 2 h 117"/>
                <a:gd name="T96" fmla="*/ 6 w 355"/>
                <a:gd name="T97" fmla="*/ 2 h 117"/>
                <a:gd name="T98" fmla="*/ 4 w 355"/>
                <a:gd name="T99" fmla="*/ 3 h 117"/>
                <a:gd name="T100" fmla="*/ 3 w 355"/>
                <a:gd name="T101" fmla="*/ 4 h 117"/>
                <a:gd name="T102" fmla="*/ 3 w 355"/>
                <a:gd name="T103" fmla="*/ 5 h 117"/>
                <a:gd name="T104" fmla="*/ 2 w 355"/>
                <a:gd name="T105" fmla="*/ 5 h 117"/>
                <a:gd name="T106" fmla="*/ 1 w 355"/>
                <a:gd name="T107" fmla="*/ 6 h 117"/>
                <a:gd name="T108" fmla="*/ 1 w 355"/>
                <a:gd name="T109" fmla="*/ 7 h 117"/>
                <a:gd name="T110" fmla="*/ 0 w 355"/>
                <a:gd name="T111" fmla="*/ 8 h 117"/>
                <a:gd name="T112" fmla="*/ 0 w 355"/>
                <a:gd name="T113" fmla="*/ 9 h 117"/>
                <a:gd name="T114" fmla="*/ 0 w 355"/>
                <a:gd name="T115" fmla="*/ 9 h 11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5" h="117">
                  <a:moveTo>
                    <a:pt x="0" y="106"/>
                  </a:moveTo>
                  <a:lnTo>
                    <a:pt x="9" y="99"/>
                  </a:lnTo>
                  <a:lnTo>
                    <a:pt x="18" y="93"/>
                  </a:lnTo>
                  <a:lnTo>
                    <a:pt x="27" y="88"/>
                  </a:lnTo>
                  <a:lnTo>
                    <a:pt x="35" y="83"/>
                  </a:lnTo>
                  <a:lnTo>
                    <a:pt x="44" y="79"/>
                  </a:lnTo>
                  <a:lnTo>
                    <a:pt x="53" y="74"/>
                  </a:lnTo>
                  <a:lnTo>
                    <a:pt x="61" y="70"/>
                  </a:lnTo>
                  <a:lnTo>
                    <a:pt x="71" y="68"/>
                  </a:lnTo>
                  <a:lnTo>
                    <a:pt x="78" y="64"/>
                  </a:lnTo>
                  <a:lnTo>
                    <a:pt x="87" y="62"/>
                  </a:lnTo>
                  <a:lnTo>
                    <a:pt x="96" y="59"/>
                  </a:lnTo>
                  <a:lnTo>
                    <a:pt x="104" y="57"/>
                  </a:lnTo>
                  <a:lnTo>
                    <a:pt x="112" y="54"/>
                  </a:lnTo>
                  <a:lnTo>
                    <a:pt x="120" y="53"/>
                  </a:lnTo>
                  <a:lnTo>
                    <a:pt x="129" y="53"/>
                  </a:lnTo>
                  <a:lnTo>
                    <a:pt x="137" y="53"/>
                  </a:lnTo>
                  <a:lnTo>
                    <a:pt x="144" y="51"/>
                  </a:lnTo>
                  <a:lnTo>
                    <a:pt x="152" y="50"/>
                  </a:lnTo>
                  <a:lnTo>
                    <a:pt x="159" y="50"/>
                  </a:lnTo>
                  <a:lnTo>
                    <a:pt x="167" y="50"/>
                  </a:lnTo>
                  <a:lnTo>
                    <a:pt x="175" y="50"/>
                  </a:lnTo>
                  <a:lnTo>
                    <a:pt x="183" y="50"/>
                  </a:lnTo>
                  <a:lnTo>
                    <a:pt x="189" y="51"/>
                  </a:lnTo>
                  <a:lnTo>
                    <a:pt x="196" y="52"/>
                  </a:lnTo>
                  <a:lnTo>
                    <a:pt x="203" y="52"/>
                  </a:lnTo>
                  <a:lnTo>
                    <a:pt x="210" y="53"/>
                  </a:lnTo>
                  <a:lnTo>
                    <a:pt x="217" y="54"/>
                  </a:lnTo>
                  <a:lnTo>
                    <a:pt x="224" y="56"/>
                  </a:lnTo>
                  <a:lnTo>
                    <a:pt x="230" y="57"/>
                  </a:lnTo>
                  <a:lnTo>
                    <a:pt x="237" y="59"/>
                  </a:lnTo>
                  <a:lnTo>
                    <a:pt x="244" y="61"/>
                  </a:lnTo>
                  <a:lnTo>
                    <a:pt x="250" y="63"/>
                  </a:lnTo>
                  <a:lnTo>
                    <a:pt x="256" y="64"/>
                  </a:lnTo>
                  <a:lnTo>
                    <a:pt x="261" y="66"/>
                  </a:lnTo>
                  <a:lnTo>
                    <a:pt x="266" y="68"/>
                  </a:lnTo>
                  <a:lnTo>
                    <a:pt x="273" y="70"/>
                  </a:lnTo>
                  <a:lnTo>
                    <a:pt x="282" y="74"/>
                  </a:lnTo>
                  <a:lnTo>
                    <a:pt x="293" y="80"/>
                  </a:lnTo>
                  <a:lnTo>
                    <a:pt x="302" y="83"/>
                  </a:lnTo>
                  <a:lnTo>
                    <a:pt x="311" y="88"/>
                  </a:lnTo>
                  <a:lnTo>
                    <a:pt x="319" y="93"/>
                  </a:lnTo>
                  <a:lnTo>
                    <a:pt x="326" y="98"/>
                  </a:lnTo>
                  <a:lnTo>
                    <a:pt x="332" y="100"/>
                  </a:lnTo>
                  <a:lnTo>
                    <a:pt x="338" y="105"/>
                  </a:lnTo>
                  <a:lnTo>
                    <a:pt x="342" y="108"/>
                  </a:lnTo>
                  <a:lnTo>
                    <a:pt x="348" y="111"/>
                  </a:lnTo>
                  <a:lnTo>
                    <a:pt x="352" y="116"/>
                  </a:lnTo>
                  <a:lnTo>
                    <a:pt x="355" y="117"/>
                  </a:lnTo>
                  <a:lnTo>
                    <a:pt x="354" y="116"/>
                  </a:lnTo>
                  <a:lnTo>
                    <a:pt x="352" y="112"/>
                  </a:lnTo>
                  <a:lnTo>
                    <a:pt x="349" y="106"/>
                  </a:lnTo>
                  <a:lnTo>
                    <a:pt x="346" y="98"/>
                  </a:lnTo>
                  <a:lnTo>
                    <a:pt x="341" y="92"/>
                  </a:lnTo>
                  <a:lnTo>
                    <a:pt x="339" y="87"/>
                  </a:lnTo>
                  <a:lnTo>
                    <a:pt x="335" y="81"/>
                  </a:lnTo>
                  <a:lnTo>
                    <a:pt x="332" y="77"/>
                  </a:lnTo>
                  <a:lnTo>
                    <a:pt x="327" y="70"/>
                  </a:lnTo>
                  <a:lnTo>
                    <a:pt x="323" y="66"/>
                  </a:lnTo>
                  <a:lnTo>
                    <a:pt x="319" y="61"/>
                  </a:lnTo>
                  <a:lnTo>
                    <a:pt x="313" y="55"/>
                  </a:lnTo>
                  <a:lnTo>
                    <a:pt x="307" y="50"/>
                  </a:lnTo>
                  <a:lnTo>
                    <a:pt x="302" y="43"/>
                  </a:lnTo>
                  <a:lnTo>
                    <a:pt x="294" y="38"/>
                  </a:lnTo>
                  <a:lnTo>
                    <a:pt x="288" y="33"/>
                  </a:lnTo>
                  <a:lnTo>
                    <a:pt x="279" y="26"/>
                  </a:lnTo>
                  <a:lnTo>
                    <a:pt x="272" y="22"/>
                  </a:lnTo>
                  <a:lnTo>
                    <a:pt x="263" y="17"/>
                  </a:lnTo>
                  <a:lnTo>
                    <a:pt x="254" y="14"/>
                  </a:lnTo>
                  <a:lnTo>
                    <a:pt x="244" y="10"/>
                  </a:lnTo>
                  <a:lnTo>
                    <a:pt x="234" y="7"/>
                  </a:lnTo>
                  <a:lnTo>
                    <a:pt x="229" y="6"/>
                  </a:lnTo>
                  <a:lnTo>
                    <a:pt x="222" y="5"/>
                  </a:lnTo>
                  <a:lnTo>
                    <a:pt x="217" y="3"/>
                  </a:lnTo>
                  <a:lnTo>
                    <a:pt x="212" y="3"/>
                  </a:lnTo>
                  <a:lnTo>
                    <a:pt x="205" y="2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7" y="0"/>
                  </a:lnTo>
                  <a:lnTo>
                    <a:pt x="180" y="0"/>
                  </a:lnTo>
                  <a:lnTo>
                    <a:pt x="174" y="0"/>
                  </a:lnTo>
                  <a:lnTo>
                    <a:pt x="166" y="2"/>
                  </a:lnTo>
                  <a:lnTo>
                    <a:pt x="161" y="3"/>
                  </a:lnTo>
                  <a:lnTo>
                    <a:pt x="154" y="3"/>
                  </a:lnTo>
                  <a:lnTo>
                    <a:pt x="146" y="3"/>
                  </a:lnTo>
                  <a:lnTo>
                    <a:pt x="140" y="4"/>
                  </a:lnTo>
                  <a:lnTo>
                    <a:pt x="134" y="5"/>
                  </a:lnTo>
                  <a:lnTo>
                    <a:pt x="128" y="6"/>
                  </a:lnTo>
                  <a:lnTo>
                    <a:pt x="121" y="6"/>
                  </a:lnTo>
                  <a:lnTo>
                    <a:pt x="116" y="7"/>
                  </a:lnTo>
                  <a:lnTo>
                    <a:pt x="111" y="9"/>
                  </a:lnTo>
                  <a:lnTo>
                    <a:pt x="105" y="10"/>
                  </a:lnTo>
                  <a:lnTo>
                    <a:pt x="100" y="12"/>
                  </a:lnTo>
                  <a:lnTo>
                    <a:pt x="93" y="13"/>
                  </a:lnTo>
                  <a:lnTo>
                    <a:pt x="90" y="15"/>
                  </a:lnTo>
                  <a:lnTo>
                    <a:pt x="81" y="19"/>
                  </a:lnTo>
                  <a:lnTo>
                    <a:pt x="73" y="23"/>
                  </a:lnTo>
                  <a:lnTo>
                    <a:pt x="64" y="25"/>
                  </a:lnTo>
                  <a:lnTo>
                    <a:pt x="56" y="30"/>
                  </a:lnTo>
                  <a:lnTo>
                    <a:pt x="49" y="34"/>
                  </a:lnTo>
                  <a:lnTo>
                    <a:pt x="44" y="39"/>
                  </a:lnTo>
                  <a:lnTo>
                    <a:pt x="38" y="43"/>
                  </a:lnTo>
                  <a:lnTo>
                    <a:pt x="32" y="49"/>
                  </a:lnTo>
                  <a:lnTo>
                    <a:pt x="28" y="53"/>
                  </a:lnTo>
                  <a:lnTo>
                    <a:pt x="25" y="58"/>
                  </a:lnTo>
                  <a:lnTo>
                    <a:pt x="19" y="62"/>
                  </a:lnTo>
                  <a:lnTo>
                    <a:pt x="16" y="66"/>
                  </a:lnTo>
                  <a:lnTo>
                    <a:pt x="13" y="70"/>
                  </a:lnTo>
                  <a:lnTo>
                    <a:pt x="11" y="74"/>
                  </a:lnTo>
                  <a:lnTo>
                    <a:pt x="6" y="82"/>
                  </a:lnTo>
                  <a:lnTo>
                    <a:pt x="3" y="90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auto">
            <a:xfrm>
              <a:off x="3232" y="2044"/>
              <a:ext cx="9" cy="10"/>
            </a:xfrm>
            <a:custGeom>
              <a:avLst/>
              <a:gdLst>
                <a:gd name="T0" fmla="*/ 4 w 107"/>
                <a:gd name="T1" fmla="*/ 0 h 110"/>
                <a:gd name="T2" fmla="*/ 3 w 107"/>
                <a:gd name="T3" fmla="*/ 0 h 110"/>
                <a:gd name="T4" fmla="*/ 3 w 107"/>
                <a:gd name="T5" fmla="*/ 1 h 110"/>
                <a:gd name="T6" fmla="*/ 2 w 107"/>
                <a:gd name="T7" fmla="*/ 1 h 110"/>
                <a:gd name="T8" fmla="*/ 2 w 107"/>
                <a:gd name="T9" fmla="*/ 1 h 110"/>
                <a:gd name="T10" fmla="*/ 2 w 107"/>
                <a:gd name="T11" fmla="*/ 1 h 110"/>
                <a:gd name="T12" fmla="*/ 1 w 107"/>
                <a:gd name="T13" fmla="*/ 2 h 110"/>
                <a:gd name="T14" fmla="*/ 1 w 107"/>
                <a:gd name="T15" fmla="*/ 2 h 110"/>
                <a:gd name="T16" fmla="*/ 1 w 107"/>
                <a:gd name="T17" fmla="*/ 3 h 110"/>
                <a:gd name="T18" fmla="*/ 0 w 107"/>
                <a:gd name="T19" fmla="*/ 3 h 110"/>
                <a:gd name="T20" fmla="*/ 0 w 107"/>
                <a:gd name="T21" fmla="*/ 4 h 110"/>
                <a:gd name="T22" fmla="*/ 0 w 107"/>
                <a:gd name="T23" fmla="*/ 5 h 110"/>
                <a:gd name="T24" fmla="*/ 0 w 107"/>
                <a:gd name="T25" fmla="*/ 6 h 110"/>
                <a:gd name="T26" fmla="*/ 0 w 107"/>
                <a:gd name="T27" fmla="*/ 7 h 110"/>
                <a:gd name="T28" fmla="*/ 0 w 107"/>
                <a:gd name="T29" fmla="*/ 7 h 110"/>
                <a:gd name="T30" fmla="*/ 1 w 107"/>
                <a:gd name="T31" fmla="*/ 8 h 110"/>
                <a:gd name="T32" fmla="*/ 1 w 107"/>
                <a:gd name="T33" fmla="*/ 9 h 110"/>
                <a:gd name="T34" fmla="*/ 2 w 107"/>
                <a:gd name="T35" fmla="*/ 9 h 110"/>
                <a:gd name="T36" fmla="*/ 3 w 107"/>
                <a:gd name="T37" fmla="*/ 9 h 110"/>
                <a:gd name="T38" fmla="*/ 3 w 107"/>
                <a:gd name="T39" fmla="*/ 10 h 110"/>
                <a:gd name="T40" fmla="*/ 4 w 107"/>
                <a:gd name="T41" fmla="*/ 10 h 110"/>
                <a:gd name="T42" fmla="*/ 4 w 107"/>
                <a:gd name="T43" fmla="*/ 10 h 110"/>
                <a:gd name="T44" fmla="*/ 5 w 107"/>
                <a:gd name="T45" fmla="*/ 10 h 110"/>
                <a:gd name="T46" fmla="*/ 6 w 107"/>
                <a:gd name="T47" fmla="*/ 10 h 110"/>
                <a:gd name="T48" fmla="*/ 6 w 107"/>
                <a:gd name="T49" fmla="*/ 10 h 110"/>
                <a:gd name="T50" fmla="*/ 7 w 107"/>
                <a:gd name="T51" fmla="*/ 10 h 110"/>
                <a:gd name="T52" fmla="*/ 7 w 107"/>
                <a:gd name="T53" fmla="*/ 10 h 110"/>
                <a:gd name="T54" fmla="*/ 7 w 107"/>
                <a:gd name="T55" fmla="*/ 10 h 110"/>
                <a:gd name="T56" fmla="*/ 8 w 107"/>
                <a:gd name="T57" fmla="*/ 10 h 110"/>
                <a:gd name="T58" fmla="*/ 8 w 107"/>
                <a:gd name="T59" fmla="*/ 9 h 110"/>
                <a:gd name="T60" fmla="*/ 9 w 107"/>
                <a:gd name="T61" fmla="*/ 9 h 110"/>
                <a:gd name="T62" fmla="*/ 9 w 107"/>
                <a:gd name="T63" fmla="*/ 9 h 110"/>
                <a:gd name="T64" fmla="*/ 9 w 107"/>
                <a:gd name="T65" fmla="*/ 9 h 110"/>
                <a:gd name="T66" fmla="*/ 9 w 107"/>
                <a:gd name="T67" fmla="*/ 9 h 110"/>
                <a:gd name="T68" fmla="*/ 8 w 107"/>
                <a:gd name="T69" fmla="*/ 9 h 110"/>
                <a:gd name="T70" fmla="*/ 8 w 107"/>
                <a:gd name="T71" fmla="*/ 9 h 110"/>
                <a:gd name="T72" fmla="*/ 7 w 107"/>
                <a:gd name="T73" fmla="*/ 8 h 110"/>
                <a:gd name="T74" fmla="*/ 7 w 107"/>
                <a:gd name="T75" fmla="*/ 8 h 110"/>
                <a:gd name="T76" fmla="*/ 6 w 107"/>
                <a:gd name="T77" fmla="*/ 8 h 110"/>
                <a:gd name="T78" fmla="*/ 6 w 107"/>
                <a:gd name="T79" fmla="*/ 7 h 110"/>
                <a:gd name="T80" fmla="*/ 6 w 107"/>
                <a:gd name="T81" fmla="*/ 7 h 110"/>
                <a:gd name="T82" fmla="*/ 5 w 107"/>
                <a:gd name="T83" fmla="*/ 6 h 110"/>
                <a:gd name="T84" fmla="*/ 5 w 107"/>
                <a:gd name="T85" fmla="*/ 6 h 110"/>
                <a:gd name="T86" fmla="*/ 4 w 107"/>
                <a:gd name="T87" fmla="*/ 5 h 110"/>
                <a:gd name="T88" fmla="*/ 4 w 107"/>
                <a:gd name="T89" fmla="*/ 5 h 110"/>
                <a:gd name="T90" fmla="*/ 4 w 107"/>
                <a:gd name="T91" fmla="*/ 4 h 110"/>
                <a:gd name="T92" fmla="*/ 4 w 107"/>
                <a:gd name="T93" fmla="*/ 4 h 110"/>
                <a:gd name="T94" fmla="*/ 3 w 107"/>
                <a:gd name="T95" fmla="*/ 3 h 110"/>
                <a:gd name="T96" fmla="*/ 3 w 107"/>
                <a:gd name="T97" fmla="*/ 3 h 110"/>
                <a:gd name="T98" fmla="*/ 3 w 107"/>
                <a:gd name="T99" fmla="*/ 2 h 110"/>
                <a:gd name="T100" fmla="*/ 3 w 107"/>
                <a:gd name="T101" fmla="*/ 1 h 110"/>
                <a:gd name="T102" fmla="*/ 4 w 107"/>
                <a:gd name="T103" fmla="*/ 1 h 110"/>
                <a:gd name="T104" fmla="*/ 4 w 107"/>
                <a:gd name="T105" fmla="*/ 0 h 110"/>
                <a:gd name="T106" fmla="*/ 4 w 107"/>
                <a:gd name="T107" fmla="*/ 0 h 110"/>
                <a:gd name="T108" fmla="*/ 4 w 107"/>
                <a:gd name="T109" fmla="*/ 0 h 110"/>
                <a:gd name="T110" fmla="*/ 4 w 107"/>
                <a:gd name="T111" fmla="*/ 0 h 1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7" h="110">
                  <a:moveTo>
                    <a:pt x="49" y="0"/>
                  </a:moveTo>
                  <a:lnTo>
                    <a:pt x="41" y="3"/>
                  </a:lnTo>
                  <a:lnTo>
                    <a:pt x="34" y="6"/>
                  </a:lnTo>
                  <a:lnTo>
                    <a:pt x="29" y="9"/>
                  </a:lnTo>
                  <a:lnTo>
                    <a:pt x="24" y="13"/>
                  </a:lnTo>
                  <a:lnTo>
                    <a:pt x="18" y="16"/>
                  </a:lnTo>
                  <a:lnTo>
                    <a:pt x="14" y="21"/>
                  </a:lnTo>
                  <a:lnTo>
                    <a:pt x="12" y="24"/>
                  </a:lnTo>
                  <a:lnTo>
                    <a:pt x="9" y="29"/>
                  </a:lnTo>
                  <a:lnTo>
                    <a:pt x="3" y="38"/>
                  </a:lnTo>
                  <a:lnTo>
                    <a:pt x="1" y="46"/>
                  </a:lnTo>
                  <a:lnTo>
                    <a:pt x="0" y="55"/>
                  </a:lnTo>
                  <a:lnTo>
                    <a:pt x="1" y="65"/>
                  </a:lnTo>
                  <a:lnTo>
                    <a:pt x="3" y="72"/>
                  </a:lnTo>
                  <a:lnTo>
                    <a:pt x="5" y="80"/>
                  </a:lnTo>
                  <a:lnTo>
                    <a:pt x="11" y="87"/>
                  </a:lnTo>
                  <a:lnTo>
                    <a:pt x="16" y="94"/>
                  </a:lnTo>
                  <a:lnTo>
                    <a:pt x="23" y="98"/>
                  </a:lnTo>
                  <a:lnTo>
                    <a:pt x="30" y="104"/>
                  </a:lnTo>
                  <a:lnTo>
                    <a:pt x="38" y="106"/>
                  </a:lnTo>
                  <a:lnTo>
                    <a:pt x="46" y="110"/>
                  </a:lnTo>
                  <a:lnTo>
                    <a:pt x="53" y="110"/>
                  </a:lnTo>
                  <a:lnTo>
                    <a:pt x="60" y="110"/>
                  </a:lnTo>
                  <a:lnTo>
                    <a:pt x="67" y="110"/>
                  </a:lnTo>
                  <a:lnTo>
                    <a:pt x="73" y="110"/>
                  </a:lnTo>
                  <a:lnTo>
                    <a:pt x="78" y="109"/>
                  </a:lnTo>
                  <a:lnTo>
                    <a:pt x="84" y="108"/>
                  </a:lnTo>
                  <a:lnTo>
                    <a:pt x="88" y="106"/>
                  </a:lnTo>
                  <a:lnTo>
                    <a:pt x="92" y="106"/>
                  </a:lnTo>
                  <a:lnTo>
                    <a:pt x="98" y="104"/>
                  </a:lnTo>
                  <a:lnTo>
                    <a:pt x="104" y="102"/>
                  </a:lnTo>
                  <a:lnTo>
                    <a:pt x="106" y="100"/>
                  </a:lnTo>
                  <a:lnTo>
                    <a:pt x="107" y="100"/>
                  </a:lnTo>
                  <a:lnTo>
                    <a:pt x="106" y="99"/>
                  </a:lnTo>
                  <a:lnTo>
                    <a:pt x="101" y="97"/>
                  </a:lnTo>
                  <a:lnTo>
                    <a:pt x="95" y="95"/>
                  </a:lnTo>
                  <a:lnTo>
                    <a:pt x="87" y="90"/>
                  </a:lnTo>
                  <a:lnTo>
                    <a:pt x="82" y="87"/>
                  </a:lnTo>
                  <a:lnTo>
                    <a:pt x="77" y="84"/>
                  </a:lnTo>
                  <a:lnTo>
                    <a:pt x="72" y="80"/>
                  </a:lnTo>
                  <a:lnTo>
                    <a:pt x="68" y="76"/>
                  </a:lnTo>
                  <a:lnTo>
                    <a:pt x="61" y="71"/>
                  </a:lnTo>
                  <a:lnTo>
                    <a:pt x="58" y="67"/>
                  </a:lnTo>
                  <a:lnTo>
                    <a:pt x="53" y="60"/>
                  </a:lnTo>
                  <a:lnTo>
                    <a:pt x="49" y="55"/>
                  </a:lnTo>
                  <a:lnTo>
                    <a:pt x="44" y="47"/>
                  </a:lnTo>
                  <a:lnTo>
                    <a:pt x="43" y="41"/>
                  </a:lnTo>
                  <a:lnTo>
                    <a:pt x="40" y="36"/>
                  </a:lnTo>
                  <a:lnTo>
                    <a:pt x="39" y="31"/>
                  </a:lnTo>
                  <a:lnTo>
                    <a:pt x="38" y="22"/>
                  </a:lnTo>
                  <a:lnTo>
                    <a:pt x="41" y="14"/>
                  </a:lnTo>
                  <a:lnTo>
                    <a:pt x="43" y="7"/>
                  </a:lnTo>
                  <a:lnTo>
                    <a:pt x="45" y="3"/>
                  </a:lnTo>
                  <a:lnTo>
                    <a:pt x="47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auto">
            <a:xfrm>
              <a:off x="3227" y="2076"/>
              <a:ext cx="4" cy="30"/>
            </a:xfrm>
            <a:custGeom>
              <a:avLst/>
              <a:gdLst>
                <a:gd name="T0" fmla="*/ 0 w 44"/>
                <a:gd name="T1" fmla="*/ 1 h 320"/>
                <a:gd name="T2" fmla="*/ 0 w 44"/>
                <a:gd name="T3" fmla="*/ 2 h 320"/>
                <a:gd name="T4" fmla="*/ 0 w 44"/>
                <a:gd name="T5" fmla="*/ 3 h 320"/>
                <a:gd name="T6" fmla="*/ 0 w 44"/>
                <a:gd name="T7" fmla="*/ 5 h 320"/>
                <a:gd name="T8" fmla="*/ 0 w 44"/>
                <a:gd name="T9" fmla="*/ 6 h 320"/>
                <a:gd name="T10" fmla="*/ 0 w 44"/>
                <a:gd name="T11" fmla="*/ 7 h 320"/>
                <a:gd name="T12" fmla="*/ 1 w 44"/>
                <a:gd name="T13" fmla="*/ 9 h 320"/>
                <a:gd name="T14" fmla="*/ 1 w 44"/>
                <a:gd name="T15" fmla="*/ 10 h 320"/>
                <a:gd name="T16" fmla="*/ 1 w 44"/>
                <a:gd name="T17" fmla="*/ 11 h 320"/>
                <a:gd name="T18" fmla="*/ 1 w 44"/>
                <a:gd name="T19" fmla="*/ 13 h 320"/>
                <a:gd name="T20" fmla="*/ 1 w 44"/>
                <a:gd name="T21" fmla="*/ 14 h 320"/>
                <a:gd name="T22" fmla="*/ 1 w 44"/>
                <a:gd name="T23" fmla="*/ 15 h 320"/>
                <a:gd name="T24" fmla="*/ 1 w 44"/>
                <a:gd name="T25" fmla="*/ 17 h 320"/>
                <a:gd name="T26" fmla="*/ 1 w 44"/>
                <a:gd name="T27" fmla="*/ 18 h 320"/>
                <a:gd name="T28" fmla="*/ 1 w 44"/>
                <a:gd name="T29" fmla="*/ 19 h 320"/>
                <a:gd name="T30" fmla="*/ 1 w 44"/>
                <a:gd name="T31" fmla="*/ 21 h 320"/>
                <a:gd name="T32" fmla="*/ 1 w 44"/>
                <a:gd name="T33" fmla="*/ 22 h 320"/>
                <a:gd name="T34" fmla="*/ 1 w 44"/>
                <a:gd name="T35" fmla="*/ 23 h 320"/>
                <a:gd name="T36" fmla="*/ 1 w 44"/>
                <a:gd name="T37" fmla="*/ 24 h 320"/>
                <a:gd name="T38" fmla="*/ 1 w 44"/>
                <a:gd name="T39" fmla="*/ 25 h 320"/>
                <a:gd name="T40" fmla="*/ 1 w 44"/>
                <a:gd name="T41" fmla="*/ 26 h 320"/>
                <a:gd name="T42" fmla="*/ 1 w 44"/>
                <a:gd name="T43" fmla="*/ 28 h 320"/>
                <a:gd name="T44" fmla="*/ 1 w 44"/>
                <a:gd name="T45" fmla="*/ 29 h 320"/>
                <a:gd name="T46" fmla="*/ 1 w 44"/>
                <a:gd name="T47" fmla="*/ 30 h 320"/>
                <a:gd name="T48" fmla="*/ 2 w 44"/>
                <a:gd name="T49" fmla="*/ 30 h 320"/>
                <a:gd name="T50" fmla="*/ 2 w 44"/>
                <a:gd name="T51" fmla="*/ 29 h 320"/>
                <a:gd name="T52" fmla="*/ 3 w 44"/>
                <a:gd name="T53" fmla="*/ 28 h 320"/>
                <a:gd name="T54" fmla="*/ 3 w 44"/>
                <a:gd name="T55" fmla="*/ 26 h 320"/>
                <a:gd name="T56" fmla="*/ 3 w 44"/>
                <a:gd name="T57" fmla="*/ 25 h 320"/>
                <a:gd name="T58" fmla="*/ 3 w 44"/>
                <a:gd name="T59" fmla="*/ 23 h 320"/>
                <a:gd name="T60" fmla="*/ 3 w 44"/>
                <a:gd name="T61" fmla="*/ 21 h 320"/>
                <a:gd name="T62" fmla="*/ 4 w 44"/>
                <a:gd name="T63" fmla="*/ 20 h 320"/>
                <a:gd name="T64" fmla="*/ 4 w 44"/>
                <a:gd name="T65" fmla="*/ 19 h 320"/>
                <a:gd name="T66" fmla="*/ 4 w 44"/>
                <a:gd name="T67" fmla="*/ 18 h 320"/>
                <a:gd name="T68" fmla="*/ 4 w 44"/>
                <a:gd name="T69" fmla="*/ 17 h 320"/>
                <a:gd name="T70" fmla="*/ 4 w 44"/>
                <a:gd name="T71" fmla="*/ 16 h 320"/>
                <a:gd name="T72" fmla="*/ 4 w 44"/>
                <a:gd name="T73" fmla="*/ 15 h 320"/>
                <a:gd name="T74" fmla="*/ 4 w 44"/>
                <a:gd name="T75" fmla="*/ 13 h 320"/>
                <a:gd name="T76" fmla="*/ 4 w 44"/>
                <a:gd name="T77" fmla="*/ 12 h 320"/>
                <a:gd name="T78" fmla="*/ 4 w 44"/>
                <a:gd name="T79" fmla="*/ 11 h 320"/>
                <a:gd name="T80" fmla="*/ 4 w 44"/>
                <a:gd name="T81" fmla="*/ 9 h 320"/>
                <a:gd name="T82" fmla="*/ 4 w 44"/>
                <a:gd name="T83" fmla="*/ 8 h 320"/>
                <a:gd name="T84" fmla="*/ 4 w 44"/>
                <a:gd name="T85" fmla="*/ 6 h 320"/>
                <a:gd name="T86" fmla="*/ 3 w 44"/>
                <a:gd name="T87" fmla="*/ 5 h 320"/>
                <a:gd name="T88" fmla="*/ 3 w 44"/>
                <a:gd name="T89" fmla="*/ 4 h 320"/>
                <a:gd name="T90" fmla="*/ 3 w 44"/>
                <a:gd name="T91" fmla="*/ 2 h 320"/>
                <a:gd name="T92" fmla="*/ 2 w 44"/>
                <a:gd name="T93" fmla="*/ 1 h 320"/>
                <a:gd name="T94" fmla="*/ 2 w 44"/>
                <a:gd name="T95" fmla="*/ 0 h 320"/>
                <a:gd name="T96" fmla="*/ 0 w 44"/>
                <a:gd name="T97" fmla="*/ 0 h 320"/>
                <a:gd name="T98" fmla="*/ 0 w 44"/>
                <a:gd name="T99" fmla="*/ 0 h 32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4" h="320">
                  <a:moveTo>
                    <a:pt x="0" y="4"/>
                  </a:moveTo>
                  <a:lnTo>
                    <a:pt x="0" y="9"/>
                  </a:lnTo>
                  <a:lnTo>
                    <a:pt x="1" y="14"/>
                  </a:lnTo>
                  <a:lnTo>
                    <a:pt x="1" y="22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3" y="40"/>
                  </a:lnTo>
                  <a:lnTo>
                    <a:pt x="4" y="48"/>
                  </a:lnTo>
                  <a:lnTo>
                    <a:pt x="5" y="55"/>
                  </a:lnTo>
                  <a:lnTo>
                    <a:pt x="5" y="62"/>
                  </a:lnTo>
                  <a:lnTo>
                    <a:pt x="5" y="69"/>
                  </a:lnTo>
                  <a:lnTo>
                    <a:pt x="5" y="77"/>
                  </a:lnTo>
                  <a:lnTo>
                    <a:pt x="6" y="84"/>
                  </a:lnTo>
                  <a:lnTo>
                    <a:pt x="6" y="91"/>
                  </a:lnTo>
                  <a:lnTo>
                    <a:pt x="7" y="98"/>
                  </a:lnTo>
                  <a:lnTo>
                    <a:pt x="7" y="106"/>
                  </a:lnTo>
                  <a:lnTo>
                    <a:pt x="8" y="114"/>
                  </a:lnTo>
                  <a:lnTo>
                    <a:pt x="8" y="121"/>
                  </a:lnTo>
                  <a:lnTo>
                    <a:pt x="8" y="128"/>
                  </a:lnTo>
                  <a:lnTo>
                    <a:pt x="8" y="135"/>
                  </a:lnTo>
                  <a:lnTo>
                    <a:pt x="8" y="143"/>
                  </a:lnTo>
                  <a:lnTo>
                    <a:pt x="8" y="150"/>
                  </a:lnTo>
                  <a:lnTo>
                    <a:pt x="8" y="157"/>
                  </a:lnTo>
                  <a:lnTo>
                    <a:pt x="8" y="163"/>
                  </a:lnTo>
                  <a:lnTo>
                    <a:pt x="8" y="171"/>
                  </a:lnTo>
                  <a:lnTo>
                    <a:pt x="8" y="179"/>
                  </a:lnTo>
                  <a:lnTo>
                    <a:pt x="8" y="185"/>
                  </a:lnTo>
                  <a:lnTo>
                    <a:pt x="8" y="191"/>
                  </a:lnTo>
                  <a:lnTo>
                    <a:pt x="8" y="199"/>
                  </a:lnTo>
                  <a:lnTo>
                    <a:pt x="8" y="206"/>
                  </a:lnTo>
                  <a:lnTo>
                    <a:pt x="8" y="213"/>
                  </a:lnTo>
                  <a:lnTo>
                    <a:pt x="8" y="219"/>
                  </a:lnTo>
                  <a:lnTo>
                    <a:pt x="9" y="227"/>
                  </a:lnTo>
                  <a:lnTo>
                    <a:pt x="9" y="233"/>
                  </a:lnTo>
                  <a:lnTo>
                    <a:pt x="9" y="239"/>
                  </a:lnTo>
                  <a:lnTo>
                    <a:pt x="9" y="245"/>
                  </a:lnTo>
                  <a:lnTo>
                    <a:pt x="9" y="250"/>
                  </a:lnTo>
                  <a:lnTo>
                    <a:pt x="9" y="255"/>
                  </a:lnTo>
                  <a:lnTo>
                    <a:pt x="9" y="261"/>
                  </a:lnTo>
                  <a:lnTo>
                    <a:pt x="9" y="267"/>
                  </a:lnTo>
                  <a:lnTo>
                    <a:pt x="9" y="273"/>
                  </a:lnTo>
                  <a:lnTo>
                    <a:pt x="9" y="282"/>
                  </a:lnTo>
                  <a:lnTo>
                    <a:pt x="10" y="290"/>
                  </a:lnTo>
                  <a:lnTo>
                    <a:pt x="10" y="298"/>
                  </a:lnTo>
                  <a:lnTo>
                    <a:pt x="11" y="305"/>
                  </a:lnTo>
                  <a:lnTo>
                    <a:pt x="11" y="311"/>
                  </a:lnTo>
                  <a:lnTo>
                    <a:pt x="13" y="315"/>
                  </a:lnTo>
                  <a:lnTo>
                    <a:pt x="14" y="317"/>
                  </a:lnTo>
                  <a:lnTo>
                    <a:pt x="16" y="320"/>
                  </a:lnTo>
                  <a:lnTo>
                    <a:pt x="18" y="320"/>
                  </a:lnTo>
                  <a:lnTo>
                    <a:pt x="23" y="314"/>
                  </a:lnTo>
                  <a:lnTo>
                    <a:pt x="24" y="308"/>
                  </a:lnTo>
                  <a:lnTo>
                    <a:pt x="27" y="302"/>
                  </a:lnTo>
                  <a:lnTo>
                    <a:pt x="28" y="294"/>
                  </a:lnTo>
                  <a:lnTo>
                    <a:pt x="30" y="288"/>
                  </a:lnTo>
                  <a:lnTo>
                    <a:pt x="31" y="279"/>
                  </a:lnTo>
                  <a:lnTo>
                    <a:pt x="33" y="272"/>
                  </a:lnTo>
                  <a:lnTo>
                    <a:pt x="34" y="263"/>
                  </a:lnTo>
                  <a:lnTo>
                    <a:pt x="36" y="255"/>
                  </a:lnTo>
                  <a:lnTo>
                    <a:pt x="36" y="244"/>
                  </a:lnTo>
                  <a:lnTo>
                    <a:pt x="37" y="234"/>
                  </a:lnTo>
                  <a:lnTo>
                    <a:pt x="38" y="225"/>
                  </a:lnTo>
                  <a:lnTo>
                    <a:pt x="40" y="215"/>
                  </a:lnTo>
                  <a:lnTo>
                    <a:pt x="40" y="209"/>
                  </a:lnTo>
                  <a:lnTo>
                    <a:pt x="40" y="204"/>
                  </a:lnTo>
                  <a:lnTo>
                    <a:pt x="40" y="199"/>
                  </a:lnTo>
                  <a:lnTo>
                    <a:pt x="42" y="194"/>
                  </a:lnTo>
                  <a:lnTo>
                    <a:pt x="42" y="188"/>
                  </a:lnTo>
                  <a:lnTo>
                    <a:pt x="43" y="183"/>
                  </a:lnTo>
                  <a:lnTo>
                    <a:pt x="43" y="177"/>
                  </a:lnTo>
                  <a:lnTo>
                    <a:pt x="44" y="172"/>
                  </a:lnTo>
                  <a:lnTo>
                    <a:pt x="44" y="167"/>
                  </a:lnTo>
                  <a:lnTo>
                    <a:pt x="44" y="161"/>
                  </a:lnTo>
                  <a:lnTo>
                    <a:pt x="44" y="155"/>
                  </a:lnTo>
                  <a:lnTo>
                    <a:pt x="44" y="151"/>
                  </a:lnTo>
                  <a:lnTo>
                    <a:pt x="44" y="140"/>
                  </a:lnTo>
                  <a:lnTo>
                    <a:pt x="44" y="130"/>
                  </a:lnTo>
                  <a:lnTo>
                    <a:pt x="44" y="124"/>
                  </a:lnTo>
                  <a:lnTo>
                    <a:pt x="44" y="118"/>
                  </a:lnTo>
                  <a:lnTo>
                    <a:pt x="44" y="114"/>
                  </a:lnTo>
                  <a:lnTo>
                    <a:pt x="44" y="109"/>
                  </a:lnTo>
                  <a:lnTo>
                    <a:pt x="44" y="99"/>
                  </a:lnTo>
                  <a:lnTo>
                    <a:pt x="44" y="91"/>
                  </a:lnTo>
                  <a:lnTo>
                    <a:pt x="43" y="81"/>
                  </a:lnTo>
                  <a:lnTo>
                    <a:pt x="42" y="72"/>
                  </a:lnTo>
                  <a:lnTo>
                    <a:pt x="40" y="65"/>
                  </a:lnTo>
                  <a:lnTo>
                    <a:pt x="39" y="58"/>
                  </a:lnTo>
                  <a:lnTo>
                    <a:pt x="38" y="50"/>
                  </a:lnTo>
                  <a:lnTo>
                    <a:pt x="37" y="44"/>
                  </a:lnTo>
                  <a:lnTo>
                    <a:pt x="36" y="39"/>
                  </a:lnTo>
                  <a:lnTo>
                    <a:pt x="36" y="35"/>
                  </a:lnTo>
                  <a:lnTo>
                    <a:pt x="32" y="25"/>
                  </a:lnTo>
                  <a:lnTo>
                    <a:pt x="29" y="19"/>
                  </a:lnTo>
                  <a:lnTo>
                    <a:pt x="25" y="13"/>
                  </a:lnTo>
                  <a:lnTo>
                    <a:pt x="22" y="9"/>
                  </a:lnTo>
                  <a:lnTo>
                    <a:pt x="17" y="3"/>
                  </a:lnTo>
                  <a:lnTo>
                    <a:pt x="11" y="0"/>
                  </a:lnTo>
                  <a:lnTo>
                    <a:pt x="3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auto">
            <a:xfrm>
              <a:off x="3235" y="2076"/>
              <a:ext cx="4" cy="29"/>
            </a:xfrm>
            <a:custGeom>
              <a:avLst/>
              <a:gdLst>
                <a:gd name="T0" fmla="*/ 0 w 42"/>
                <a:gd name="T1" fmla="*/ 0 h 315"/>
                <a:gd name="T2" fmla="*/ 0 w 42"/>
                <a:gd name="T3" fmla="*/ 2 h 315"/>
                <a:gd name="T4" fmla="*/ 0 w 42"/>
                <a:gd name="T5" fmla="*/ 3 h 315"/>
                <a:gd name="T6" fmla="*/ 0 w 42"/>
                <a:gd name="T7" fmla="*/ 4 h 315"/>
                <a:gd name="T8" fmla="*/ 0 w 42"/>
                <a:gd name="T9" fmla="*/ 5 h 315"/>
                <a:gd name="T10" fmla="*/ 0 w 42"/>
                <a:gd name="T11" fmla="*/ 6 h 315"/>
                <a:gd name="T12" fmla="*/ 0 w 42"/>
                <a:gd name="T13" fmla="*/ 7 h 315"/>
                <a:gd name="T14" fmla="*/ 1 w 42"/>
                <a:gd name="T15" fmla="*/ 8 h 315"/>
                <a:gd name="T16" fmla="*/ 1 w 42"/>
                <a:gd name="T17" fmla="*/ 10 h 315"/>
                <a:gd name="T18" fmla="*/ 1 w 42"/>
                <a:gd name="T19" fmla="*/ 11 h 315"/>
                <a:gd name="T20" fmla="*/ 1 w 42"/>
                <a:gd name="T21" fmla="*/ 12 h 315"/>
                <a:gd name="T22" fmla="*/ 1 w 42"/>
                <a:gd name="T23" fmla="*/ 14 h 315"/>
                <a:gd name="T24" fmla="*/ 1 w 42"/>
                <a:gd name="T25" fmla="*/ 15 h 315"/>
                <a:gd name="T26" fmla="*/ 1 w 42"/>
                <a:gd name="T27" fmla="*/ 16 h 315"/>
                <a:gd name="T28" fmla="*/ 1 w 42"/>
                <a:gd name="T29" fmla="*/ 17 h 315"/>
                <a:gd name="T30" fmla="*/ 1 w 42"/>
                <a:gd name="T31" fmla="*/ 18 h 315"/>
                <a:gd name="T32" fmla="*/ 1 w 42"/>
                <a:gd name="T33" fmla="*/ 19 h 315"/>
                <a:gd name="T34" fmla="*/ 1 w 42"/>
                <a:gd name="T35" fmla="*/ 21 h 315"/>
                <a:gd name="T36" fmla="*/ 1 w 42"/>
                <a:gd name="T37" fmla="*/ 22 h 315"/>
                <a:gd name="T38" fmla="*/ 1 w 42"/>
                <a:gd name="T39" fmla="*/ 23 h 315"/>
                <a:gd name="T40" fmla="*/ 1 w 42"/>
                <a:gd name="T41" fmla="*/ 24 h 315"/>
                <a:gd name="T42" fmla="*/ 1 w 42"/>
                <a:gd name="T43" fmla="*/ 26 h 315"/>
                <a:gd name="T44" fmla="*/ 1 w 42"/>
                <a:gd name="T45" fmla="*/ 27 h 315"/>
                <a:gd name="T46" fmla="*/ 1 w 42"/>
                <a:gd name="T47" fmla="*/ 28 h 315"/>
                <a:gd name="T48" fmla="*/ 1 w 42"/>
                <a:gd name="T49" fmla="*/ 29 h 315"/>
                <a:gd name="T50" fmla="*/ 1 w 42"/>
                <a:gd name="T51" fmla="*/ 29 h 315"/>
                <a:gd name="T52" fmla="*/ 1 w 42"/>
                <a:gd name="T53" fmla="*/ 28 h 315"/>
                <a:gd name="T54" fmla="*/ 2 w 42"/>
                <a:gd name="T55" fmla="*/ 27 h 315"/>
                <a:gd name="T56" fmla="*/ 2 w 42"/>
                <a:gd name="T57" fmla="*/ 25 h 315"/>
                <a:gd name="T58" fmla="*/ 3 w 42"/>
                <a:gd name="T59" fmla="*/ 24 h 315"/>
                <a:gd name="T60" fmla="*/ 3 w 42"/>
                <a:gd name="T61" fmla="*/ 23 h 315"/>
                <a:gd name="T62" fmla="*/ 3 w 42"/>
                <a:gd name="T63" fmla="*/ 22 h 315"/>
                <a:gd name="T64" fmla="*/ 3 w 42"/>
                <a:gd name="T65" fmla="*/ 20 h 315"/>
                <a:gd name="T66" fmla="*/ 4 w 42"/>
                <a:gd name="T67" fmla="*/ 19 h 315"/>
                <a:gd name="T68" fmla="*/ 4 w 42"/>
                <a:gd name="T69" fmla="*/ 17 h 315"/>
                <a:gd name="T70" fmla="*/ 4 w 42"/>
                <a:gd name="T71" fmla="*/ 16 h 315"/>
                <a:gd name="T72" fmla="*/ 4 w 42"/>
                <a:gd name="T73" fmla="*/ 14 h 315"/>
                <a:gd name="T74" fmla="*/ 4 w 42"/>
                <a:gd name="T75" fmla="*/ 12 h 315"/>
                <a:gd name="T76" fmla="*/ 4 w 42"/>
                <a:gd name="T77" fmla="*/ 11 h 315"/>
                <a:gd name="T78" fmla="*/ 4 w 42"/>
                <a:gd name="T79" fmla="*/ 10 h 315"/>
                <a:gd name="T80" fmla="*/ 4 w 42"/>
                <a:gd name="T81" fmla="*/ 9 h 315"/>
                <a:gd name="T82" fmla="*/ 4 w 42"/>
                <a:gd name="T83" fmla="*/ 8 h 315"/>
                <a:gd name="T84" fmla="*/ 3 w 42"/>
                <a:gd name="T85" fmla="*/ 7 h 315"/>
                <a:gd name="T86" fmla="*/ 3 w 42"/>
                <a:gd name="T87" fmla="*/ 5 h 315"/>
                <a:gd name="T88" fmla="*/ 3 w 42"/>
                <a:gd name="T89" fmla="*/ 4 h 315"/>
                <a:gd name="T90" fmla="*/ 2 w 42"/>
                <a:gd name="T91" fmla="*/ 3 h 315"/>
                <a:gd name="T92" fmla="*/ 2 w 42"/>
                <a:gd name="T93" fmla="*/ 2 h 315"/>
                <a:gd name="T94" fmla="*/ 1 w 42"/>
                <a:gd name="T95" fmla="*/ 1 h 315"/>
                <a:gd name="T96" fmla="*/ 0 w 42"/>
                <a:gd name="T97" fmla="*/ 0 h 315"/>
                <a:gd name="T98" fmla="*/ 0 w 42"/>
                <a:gd name="T99" fmla="*/ 0 h 3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2" h="315">
                  <a:moveTo>
                    <a:pt x="0" y="0"/>
                  </a:moveTo>
                  <a:lnTo>
                    <a:pt x="0" y="5"/>
                  </a:lnTo>
                  <a:lnTo>
                    <a:pt x="1" y="11"/>
                  </a:lnTo>
                  <a:lnTo>
                    <a:pt x="1" y="17"/>
                  </a:lnTo>
                  <a:lnTo>
                    <a:pt x="2" y="23"/>
                  </a:lnTo>
                  <a:lnTo>
                    <a:pt x="2" y="28"/>
                  </a:lnTo>
                  <a:lnTo>
                    <a:pt x="3" y="34"/>
                  </a:lnTo>
                  <a:lnTo>
                    <a:pt x="3" y="41"/>
                  </a:lnTo>
                  <a:lnTo>
                    <a:pt x="3" y="47"/>
                  </a:lnTo>
                  <a:lnTo>
                    <a:pt x="3" y="54"/>
                  </a:lnTo>
                  <a:lnTo>
                    <a:pt x="4" y="60"/>
                  </a:lnTo>
                  <a:lnTo>
                    <a:pt x="4" y="67"/>
                  </a:lnTo>
                  <a:lnTo>
                    <a:pt x="5" y="73"/>
                  </a:lnTo>
                  <a:lnTo>
                    <a:pt x="5" y="79"/>
                  </a:lnTo>
                  <a:lnTo>
                    <a:pt x="6" y="86"/>
                  </a:lnTo>
                  <a:lnTo>
                    <a:pt x="6" y="92"/>
                  </a:lnTo>
                  <a:lnTo>
                    <a:pt x="7" y="101"/>
                  </a:lnTo>
                  <a:lnTo>
                    <a:pt x="7" y="106"/>
                  </a:lnTo>
                  <a:lnTo>
                    <a:pt x="7" y="113"/>
                  </a:lnTo>
                  <a:lnTo>
                    <a:pt x="7" y="119"/>
                  </a:lnTo>
                  <a:lnTo>
                    <a:pt x="8" y="127"/>
                  </a:lnTo>
                  <a:lnTo>
                    <a:pt x="8" y="133"/>
                  </a:lnTo>
                  <a:lnTo>
                    <a:pt x="8" y="140"/>
                  </a:lnTo>
                  <a:lnTo>
                    <a:pt x="8" y="147"/>
                  </a:lnTo>
                  <a:lnTo>
                    <a:pt x="9" y="155"/>
                  </a:lnTo>
                  <a:lnTo>
                    <a:pt x="9" y="160"/>
                  </a:lnTo>
                  <a:lnTo>
                    <a:pt x="9" y="166"/>
                  </a:lnTo>
                  <a:lnTo>
                    <a:pt x="9" y="174"/>
                  </a:lnTo>
                  <a:lnTo>
                    <a:pt x="9" y="180"/>
                  </a:lnTo>
                  <a:lnTo>
                    <a:pt x="9" y="186"/>
                  </a:lnTo>
                  <a:lnTo>
                    <a:pt x="9" y="193"/>
                  </a:lnTo>
                  <a:lnTo>
                    <a:pt x="9" y="200"/>
                  </a:lnTo>
                  <a:lnTo>
                    <a:pt x="11" y="206"/>
                  </a:lnTo>
                  <a:lnTo>
                    <a:pt x="11" y="211"/>
                  </a:lnTo>
                  <a:lnTo>
                    <a:pt x="11" y="218"/>
                  </a:lnTo>
                  <a:lnTo>
                    <a:pt x="11" y="223"/>
                  </a:lnTo>
                  <a:lnTo>
                    <a:pt x="11" y="230"/>
                  </a:lnTo>
                  <a:lnTo>
                    <a:pt x="11" y="234"/>
                  </a:lnTo>
                  <a:lnTo>
                    <a:pt x="11" y="240"/>
                  </a:lnTo>
                  <a:lnTo>
                    <a:pt x="11" y="245"/>
                  </a:lnTo>
                  <a:lnTo>
                    <a:pt x="11" y="250"/>
                  </a:lnTo>
                  <a:lnTo>
                    <a:pt x="11" y="260"/>
                  </a:lnTo>
                  <a:lnTo>
                    <a:pt x="11" y="269"/>
                  </a:lnTo>
                  <a:lnTo>
                    <a:pt x="11" y="278"/>
                  </a:lnTo>
                  <a:lnTo>
                    <a:pt x="11" y="287"/>
                  </a:lnTo>
                  <a:lnTo>
                    <a:pt x="11" y="293"/>
                  </a:lnTo>
                  <a:lnTo>
                    <a:pt x="11" y="299"/>
                  </a:lnTo>
                  <a:lnTo>
                    <a:pt x="11" y="305"/>
                  </a:lnTo>
                  <a:lnTo>
                    <a:pt x="11" y="309"/>
                  </a:lnTo>
                  <a:lnTo>
                    <a:pt x="12" y="315"/>
                  </a:lnTo>
                  <a:lnTo>
                    <a:pt x="12" y="311"/>
                  </a:lnTo>
                  <a:lnTo>
                    <a:pt x="14" y="308"/>
                  </a:lnTo>
                  <a:lnTo>
                    <a:pt x="15" y="304"/>
                  </a:lnTo>
                  <a:lnTo>
                    <a:pt x="18" y="298"/>
                  </a:lnTo>
                  <a:lnTo>
                    <a:pt x="20" y="292"/>
                  </a:lnTo>
                  <a:lnTo>
                    <a:pt x="22" y="284"/>
                  </a:lnTo>
                  <a:lnTo>
                    <a:pt x="26" y="276"/>
                  </a:lnTo>
                  <a:lnTo>
                    <a:pt x="29" y="267"/>
                  </a:lnTo>
                  <a:lnTo>
                    <a:pt x="29" y="261"/>
                  </a:lnTo>
                  <a:lnTo>
                    <a:pt x="30" y="255"/>
                  </a:lnTo>
                  <a:lnTo>
                    <a:pt x="30" y="249"/>
                  </a:lnTo>
                  <a:lnTo>
                    <a:pt x="32" y="244"/>
                  </a:lnTo>
                  <a:lnTo>
                    <a:pt x="33" y="236"/>
                  </a:lnTo>
                  <a:lnTo>
                    <a:pt x="34" y="230"/>
                  </a:lnTo>
                  <a:lnTo>
                    <a:pt x="35" y="221"/>
                  </a:lnTo>
                  <a:lnTo>
                    <a:pt x="37" y="215"/>
                  </a:lnTo>
                  <a:lnTo>
                    <a:pt x="37" y="206"/>
                  </a:lnTo>
                  <a:lnTo>
                    <a:pt x="38" y="198"/>
                  </a:lnTo>
                  <a:lnTo>
                    <a:pt x="40" y="188"/>
                  </a:lnTo>
                  <a:lnTo>
                    <a:pt x="40" y="179"/>
                  </a:lnTo>
                  <a:lnTo>
                    <a:pt x="40" y="169"/>
                  </a:lnTo>
                  <a:lnTo>
                    <a:pt x="41" y="159"/>
                  </a:lnTo>
                  <a:lnTo>
                    <a:pt x="41" y="148"/>
                  </a:lnTo>
                  <a:lnTo>
                    <a:pt x="42" y="139"/>
                  </a:lnTo>
                  <a:lnTo>
                    <a:pt x="41" y="133"/>
                  </a:lnTo>
                  <a:lnTo>
                    <a:pt x="41" y="128"/>
                  </a:lnTo>
                  <a:lnTo>
                    <a:pt x="41" y="121"/>
                  </a:lnTo>
                  <a:lnTo>
                    <a:pt x="41" y="117"/>
                  </a:lnTo>
                  <a:lnTo>
                    <a:pt x="40" y="111"/>
                  </a:lnTo>
                  <a:lnTo>
                    <a:pt x="40" y="106"/>
                  </a:lnTo>
                  <a:lnTo>
                    <a:pt x="40" y="101"/>
                  </a:lnTo>
                  <a:lnTo>
                    <a:pt x="40" y="98"/>
                  </a:lnTo>
                  <a:lnTo>
                    <a:pt x="38" y="88"/>
                  </a:lnTo>
                  <a:lnTo>
                    <a:pt x="37" y="79"/>
                  </a:lnTo>
                  <a:lnTo>
                    <a:pt x="36" y="72"/>
                  </a:lnTo>
                  <a:lnTo>
                    <a:pt x="35" y="64"/>
                  </a:lnTo>
                  <a:lnTo>
                    <a:pt x="33" y="57"/>
                  </a:lnTo>
                  <a:lnTo>
                    <a:pt x="31" y="52"/>
                  </a:lnTo>
                  <a:lnTo>
                    <a:pt x="30" y="45"/>
                  </a:lnTo>
                  <a:lnTo>
                    <a:pt x="28" y="41"/>
                  </a:lnTo>
                  <a:lnTo>
                    <a:pt x="23" y="31"/>
                  </a:lnTo>
                  <a:lnTo>
                    <a:pt x="20" y="24"/>
                  </a:lnTo>
                  <a:lnTo>
                    <a:pt x="16" y="17"/>
                  </a:lnTo>
                  <a:lnTo>
                    <a:pt x="12" y="11"/>
                  </a:lnTo>
                  <a:lnTo>
                    <a:pt x="8" y="8"/>
                  </a:lnTo>
                  <a:lnTo>
                    <a:pt x="5" y="4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auto">
            <a:xfrm>
              <a:off x="3244" y="2077"/>
              <a:ext cx="3" cy="27"/>
            </a:xfrm>
            <a:custGeom>
              <a:avLst/>
              <a:gdLst>
                <a:gd name="T0" fmla="*/ 1 w 32"/>
                <a:gd name="T1" fmla="*/ 1 h 299"/>
                <a:gd name="T2" fmla="*/ 1 w 32"/>
                <a:gd name="T3" fmla="*/ 2 h 299"/>
                <a:gd name="T4" fmla="*/ 1 w 32"/>
                <a:gd name="T5" fmla="*/ 4 h 299"/>
                <a:gd name="T6" fmla="*/ 1 w 32"/>
                <a:gd name="T7" fmla="*/ 5 h 299"/>
                <a:gd name="T8" fmla="*/ 1 w 32"/>
                <a:gd name="T9" fmla="*/ 6 h 299"/>
                <a:gd name="T10" fmla="*/ 1 w 32"/>
                <a:gd name="T11" fmla="*/ 7 h 299"/>
                <a:gd name="T12" fmla="*/ 1 w 32"/>
                <a:gd name="T13" fmla="*/ 8 h 299"/>
                <a:gd name="T14" fmla="*/ 1 w 32"/>
                <a:gd name="T15" fmla="*/ 9 h 299"/>
                <a:gd name="T16" fmla="*/ 1 w 32"/>
                <a:gd name="T17" fmla="*/ 10 h 299"/>
                <a:gd name="T18" fmla="*/ 1 w 32"/>
                <a:gd name="T19" fmla="*/ 11 h 299"/>
                <a:gd name="T20" fmla="*/ 0 w 32"/>
                <a:gd name="T21" fmla="*/ 13 h 299"/>
                <a:gd name="T22" fmla="*/ 0 w 32"/>
                <a:gd name="T23" fmla="*/ 14 h 299"/>
                <a:gd name="T24" fmla="*/ 0 w 32"/>
                <a:gd name="T25" fmla="*/ 15 h 299"/>
                <a:gd name="T26" fmla="*/ 0 w 32"/>
                <a:gd name="T27" fmla="*/ 16 h 299"/>
                <a:gd name="T28" fmla="*/ 0 w 32"/>
                <a:gd name="T29" fmla="*/ 17 h 299"/>
                <a:gd name="T30" fmla="*/ 0 w 32"/>
                <a:gd name="T31" fmla="*/ 18 h 299"/>
                <a:gd name="T32" fmla="*/ 0 w 32"/>
                <a:gd name="T33" fmla="*/ 19 h 299"/>
                <a:gd name="T34" fmla="*/ 0 w 32"/>
                <a:gd name="T35" fmla="*/ 20 h 299"/>
                <a:gd name="T36" fmla="*/ 0 w 32"/>
                <a:gd name="T37" fmla="*/ 22 h 299"/>
                <a:gd name="T38" fmla="*/ 0 w 32"/>
                <a:gd name="T39" fmla="*/ 24 h 299"/>
                <a:gd name="T40" fmla="*/ 0 w 32"/>
                <a:gd name="T41" fmla="*/ 25 h 299"/>
                <a:gd name="T42" fmla="*/ 0 w 32"/>
                <a:gd name="T43" fmla="*/ 26 h 299"/>
                <a:gd name="T44" fmla="*/ 0 w 32"/>
                <a:gd name="T45" fmla="*/ 27 h 299"/>
                <a:gd name="T46" fmla="*/ 0 w 32"/>
                <a:gd name="T47" fmla="*/ 27 h 299"/>
                <a:gd name="T48" fmla="*/ 1 w 32"/>
                <a:gd name="T49" fmla="*/ 26 h 299"/>
                <a:gd name="T50" fmla="*/ 1 w 32"/>
                <a:gd name="T51" fmla="*/ 25 h 299"/>
                <a:gd name="T52" fmla="*/ 2 w 32"/>
                <a:gd name="T53" fmla="*/ 23 h 299"/>
                <a:gd name="T54" fmla="*/ 2 w 32"/>
                <a:gd name="T55" fmla="*/ 22 h 299"/>
                <a:gd name="T56" fmla="*/ 2 w 32"/>
                <a:gd name="T57" fmla="*/ 21 h 299"/>
                <a:gd name="T58" fmla="*/ 2 w 32"/>
                <a:gd name="T59" fmla="*/ 20 h 299"/>
                <a:gd name="T60" fmla="*/ 2 w 32"/>
                <a:gd name="T61" fmla="*/ 19 h 299"/>
                <a:gd name="T62" fmla="*/ 3 w 32"/>
                <a:gd name="T63" fmla="*/ 17 h 299"/>
                <a:gd name="T64" fmla="*/ 3 w 32"/>
                <a:gd name="T65" fmla="*/ 16 h 299"/>
                <a:gd name="T66" fmla="*/ 3 w 32"/>
                <a:gd name="T67" fmla="*/ 14 h 299"/>
                <a:gd name="T68" fmla="*/ 3 w 32"/>
                <a:gd name="T69" fmla="*/ 12 h 299"/>
                <a:gd name="T70" fmla="*/ 3 w 32"/>
                <a:gd name="T71" fmla="*/ 12 h 299"/>
                <a:gd name="T72" fmla="*/ 3 w 32"/>
                <a:gd name="T73" fmla="*/ 11 h 299"/>
                <a:gd name="T74" fmla="*/ 3 w 32"/>
                <a:gd name="T75" fmla="*/ 9 h 299"/>
                <a:gd name="T76" fmla="*/ 3 w 32"/>
                <a:gd name="T77" fmla="*/ 8 h 299"/>
                <a:gd name="T78" fmla="*/ 3 w 32"/>
                <a:gd name="T79" fmla="*/ 7 h 299"/>
                <a:gd name="T80" fmla="*/ 3 w 32"/>
                <a:gd name="T81" fmla="*/ 5 h 299"/>
                <a:gd name="T82" fmla="*/ 3 w 32"/>
                <a:gd name="T83" fmla="*/ 4 h 299"/>
                <a:gd name="T84" fmla="*/ 2 w 32"/>
                <a:gd name="T85" fmla="*/ 3 h 299"/>
                <a:gd name="T86" fmla="*/ 2 w 32"/>
                <a:gd name="T87" fmla="*/ 2 h 299"/>
                <a:gd name="T88" fmla="*/ 2 w 32"/>
                <a:gd name="T89" fmla="*/ 1 h 299"/>
                <a:gd name="T90" fmla="*/ 1 w 32"/>
                <a:gd name="T91" fmla="*/ 0 h 299"/>
                <a:gd name="T92" fmla="*/ 1 w 32"/>
                <a:gd name="T93" fmla="*/ 0 h 299"/>
                <a:gd name="T94" fmla="*/ 1 w 32"/>
                <a:gd name="T95" fmla="*/ 0 h 29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" h="299">
                  <a:moveTo>
                    <a:pt x="9" y="1"/>
                  </a:moveTo>
                  <a:lnTo>
                    <a:pt x="9" y="8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5"/>
                  </a:lnTo>
                  <a:lnTo>
                    <a:pt x="8" y="40"/>
                  </a:lnTo>
                  <a:lnTo>
                    <a:pt x="8" y="46"/>
                  </a:lnTo>
                  <a:lnTo>
                    <a:pt x="8" y="52"/>
                  </a:lnTo>
                  <a:lnTo>
                    <a:pt x="8" y="58"/>
                  </a:lnTo>
                  <a:lnTo>
                    <a:pt x="8" y="63"/>
                  </a:lnTo>
                  <a:lnTo>
                    <a:pt x="8" y="69"/>
                  </a:lnTo>
                  <a:lnTo>
                    <a:pt x="8" y="75"/>
                  </a:lnTo>
                  <a:lnTo>
                    <a:pt x="8" y="82"/>
                  </a:lnTo>
                  <a:lnTo>
                    <a:pt x="7" y="88"/>
                  </a:lnTo>
                  <a:lnTo>
                    <a:pt x="7" y="93"/>
                  </a:lnTo>
                  <a:lnTo>
                    <a:pt x="6" y="101"/>
                  </a:lnTo>
                  <a:lnTo>
                    <a:pt x="6" y="107"/>
                  </a:lnTo>
                  <a:lnTo>
                    <a:pt x="6" y="112"/>
                  </a:lnTo>
                  <a:lnTo>
                    <a:pt x="6" y="119"/>
                  </a:lnTo>
                  <a:lnTo>
                    <a:pt x="6" y="126"/>
                  </a:lnTo>
                  <a:lnTo>
                    <a:pt x="6" y="134"/>
                  </a:lnTo>
                  <a:lnTo>
                    <a:pt x="5" y="139"/>
                  </a:lnTo>
                  <a:lnTo>
                    <a:pt x="5" y="147"/>
                  </a:lnTo>
                  <a:lnTo>
                    <a:pt x="4" y="153"/>
                  </a:lnTo>
                  <a:lnTo>
                    <a:pt x="4" y="160"/>
                  </a:lnTo>
                  <a:lnTo>
                    <a:pt x="4" y="166"/>
                  </a:lnTo>
                  <a:lnTo>
                    <a:pt x="4" y="172"/>
                  </a:lnTo>
                  <a:lnTo>
                    <a:pt x="4" y="179"/>
                  </a:lnTo>
                  <a:lnTo>
                    <a:pt x="4" y="185"/>
                  </a:lnTo>
                  <a:lnTo>
                    <a:pt x="3" y="192"/>
                  </a:lnTo>
                  <a:lnTo>
                    <a:pt x="3" y="197"/>
                  </a:lnTo>
                  <a:lnTo>
                    <a:pt x="2" y="202"/>
                  </a:lnTo>
                  <a:lnTo>
                    <a:pt x="2" y="210"/>
                  </a:lnTo>
                  <a:lnTo>
                    <a:pt x="2" y="215"/>
                  </a:lnTo>
                  <a:lnTo>
                    <a:pt x="2" y="222"/>
                  </a:lnTo>
                  <a:lnTo>
                    <a:pt x="2" y="227"/>
                  </a:lnTo>
                  <a:lnTo>
                    <a:pt x="2" y="233"/>
                  </a:lnTo>
                  <a:lnTo>
                    <a:pt x="1" y="242"/>
                  </a:lnTo>
                  <a:lnTo>
                    <a:pt x="0" y="253"/>
                  </a:lnTo>
                  <a:lnTo>
                    <a:pt x="0" y="262"/>
                  </a:lnTo>
                  <a:lnTo>
                    <a:pt x="0" y="271"/>
                  </a:lnTo>
                  <a:lnTo>
                    <a:pt x="0" y="278"/>
                  </a:lnTo>
                  <a:lnTo>
                    <a:pt x="0" y="285"/>
                  </a:lnTo>
                  <a:lnTo>
                    <a:pt x="0" y="289"/>
                  </a:lnTo>
                  <a:lnTo>
                    <a:pt x="0" y="295"/>
                  </a:lnTo>
                  <a:lnTo>
                    <a:pt x="0" y="299"/>
                  </a:lnTo>
                  <a:lnTo>
                    <a:pt x="2" y="299"/>
                  </a:lnTo>
                  <a:lnTo>
                    <a:pt x="3" y="295"/>
                  </a:lnTo>
                  <a:lnTo>
                    <a:pt x="5" y="290"/>
                  </a:lnTo>
                  <a:lnTo>
                    <a:pt x="7" y="285"/>
                  </a:lnTo>
                  <a:lnTo>
                    <a:pt x="11" y="280"/>
                  </a:lnTo>
                  <a:lnTo>
                    <a:pt x="12" y="273"/>
                  </a:lnTo>
                  <a:lnTo>
                    <a:pt x="14" y="267"/>
                  </a:lnTo>
                  <a:lnTo>
                    <a:pt x="16" y="258"/>
                  </a:lnTo>
                  <a:lnTo>
                    <a:pt x="19" y="250"/>
                  </a:lnTo>
                  <a:lnTo>
                    <a:pt x="19" y="244"/>
                  </a:lnTo>
                  <a:lnTo>
                    <a:pt x="20" y="239"/>
                  </a:lnTo>
                  <a:lnTo>
                    <a:pt x="20" y="233"/>
                  </a:lnTo>
                  <a:lnTo>
                    <a:pt x="22" y="227"/>
                  </a:lnTo>
                  <a:lnTo>
                    <a:pt x="22" y="221"/>
                  </a:lnTo>
                  <a:lnTo>
                    <a:pt x="24" y="213"/>
                  </a:lnTo>
                  <a:lnTo>
                    <a:pt x="24" y="207"/>
                  </a:lnTo>
                  <a:lnTo>
                    <a:pt x="27" y="200"/>
                  </a:lnTo>
                  <a:lnTo>
                    <a:pt x="27" y="192"/>
                  </a:lnTo>
                  <a:lnTo>
                    <a:pt x="28" y="183"/>
                  </a:lnTo>
                  <a:lnTo>
                    <a:pt x="29" y="174"/>
                  </a:lnTo>
                  <a:lnTo>
                    <a:pt x="29" y="165"/>
                  </a:lnTo>
                  <a:lnTo>
                    <a:pt x="29" y="154"/>
                  </a:lnTo>
                  <a:lnTo>
                    <a:pt x="30" y="145"/>
                  </a:lnTo>
                  <a:lnTo>
                    <a:pt x="30" y="138"/>
                  </a:lnTo>
                  <a:lnTo>
                    <a:pt x="31" y="134"/>
                  </a:lnTo>
                  <a:lnTo>
                    <a:pt x="31" y="128"/>
                  </a:lnTo>
                  <a:lnTo>
                    <a:pt x="32" y="123"/>
                  </a:lnTo>
                  <a:lnTo>
                    <a:pt x="31" y="117"/>
                  </a:lnTo>
                  <a:lnTo>
                    <a:pt x="31" y="110"/>
                  </a:lnTo>
                  <a:lnTo>
                    <a:pt x="31" y="105"/>
                  </a:lnTo>
                  <a:lnTo>
                    <a:pt x="31" y="101"/>
                  </a:lnTo>
                  <a:lnTo>
                    <a:pt x="31" y="90"/>
                  </a:lnTo>
                  <a:lnTo>
                    <a:pt x="31" y="81"/>
                  </a:lnTo>
                  <a:lnTo>
                    <a:pt x="30" y="73"/>
                  </a:lnTo>
                  <a:lnTo>
                    <a:pt x="30" y="64"/>
                  </a:lnTo>
                  <a:lnTo>
                    <a:pt x="29" y="57"/>
                  </a:lnTo>
                  <a:lnTo>
                    <a:pt x="29" y="51"/>
                  </a:lnTo>
                  <a:lnTo>
                    <a:pt x="28" y="45"/>
                  </a:lnTo>
                  <a:lnTo>
                    <a:pt x="28" y="38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23" y="20"/>
                  </a:lnTo>
                  <a:lnTo>
                    <a:pt x="21" y="15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auto">
            <a:xfrm>
              <a:off x="3225" y="2104"/>
              <a:ext cx="30" cy="4"/>
            </a:xfrm>
            <a:custGeom>
              <a:avLst/>
              <a:gdLst>
                <a:gd name="T0" fmla="*/ 1 w 328"/>
                <a:gd name="T1" fmla="*/ 4 h 47"/>
                <a:gd name="T2" fmla="*/ 3 w 328"/>
                <a:gd name="T3" fmla="*/ 4 h 47"/>
                <a:gd name="T4" fmla="*/ 5 w 328"/>
                <a:gd name="T5" fmla="*/ 4 h 47"/>
                <a:gd name="T6" fmla="*/ 6 w 328"/>
                <a:gd name="T7" fmla="*/ 3 h 47"/>
                <a:gd name="T8" fmla="*/ 8 w 328"/>
                <a:gd name="T9" fmla="*/ 3 h 47"/>
                <a:gd name="T10" fmla="*/ 10 w 328"/>
                <a:gd name="T11" fmla="*/ 3 h 47"/>
                <a:gd name="T12" fmla="*/ 11 w 328"/>
                <a:gd name="T13" fmla="*/ 3 h 47"/>
                <a:gd name="T14" fmla="*/ 13 w 328"/>
                <a:gd name="T15" fmla="*/ 3 h 47"/>
                <a:gd name="T16" fmla="*/ 14 w 328"/>
                <a:gd name="T17" fmla="*/ 3 h 47"/>
                <a:gd name="T18" fmla="*/ 15 w 328"/>
                <a:gd name="T19" fmla="*/ 3 h 47"/>
                <a:gd name="T20" fmla="*/ 17 w 328"/>
                <a:gd name="T21" fmla="*/ 3 h 47"/>
                <a:gd name="T22" fmla="*/ 18 w 328"/>
                <a:gd name="T23" fmla="*/ 3 h 47"/>
                <a:gd name="T24" fmla="*/ 19 w 328"/>
                <a:gd name="T25" fmla="*/ 3 h 47"/>
                <a:gd name="T26" fmla="*/ 20 w 328"/>
                <a:gd name="T27" fmla="*/ 3 h 47"/>
                <a:gd name="T28" fmla="*/ 21 w 328"/>
                <a:gd name="T29" fmla="*/ 3 h 47"/>
                <a:gd name="T30" fmla="*/ 22 w 328"/>
                <a:gd name="T31" fmla="*/ 3 h 47"/>
                <a:gd name="T32" fmla="*/ 24 w 328"/>
                <a:gd name="T33" fmla="*/ 3 h 47"/>
                <a:gd name="T34" fmla="*/ 25 w 328"/>
                <a:gd name="T35" fmla="*/ 3 h 47"/>
                <a:gd name="T36" fmla="*/ 27 w 328"/>
                <a:gd name="T37" fmla="*/ 3 h 47"/>
                <a:gd name="T38" fmla="*/ 28 w 328"/>
                <a:gd name="T39" fmla="*/ 3 h 47"/>
                <a:gd name="T40" fmla="*/ 29 w 328"/>
                <a:gd name="T41" fmla="*/ 3 h 47"/>
                <a:gd name="T42" fmla="*/ 30 w 328"/>
                <a:gd name="T43" fmla="*/ 3 h 47"/>
                <a:gd name="T44" fmla="*/ 30 w 328"/>
                <a:gd name="T45" fmla="*/ 3 h 47"/>
                <a:gd name="T46" fmla="*/ 29 w 328"/>
                <a:gd name="T47" fmla="*/ 3 h 47"/>
                <a:gd name="T48" fmla="*/ 27 w 328"/>
                <a:gd name="T49" fmla="*/ 2 h 47"/>
                <a:gd name="T50" fmla="*/ 26 w 328"/>
                <a:gd name="T51" fmla="*/ 2 h 47"/>
                <a:gd name="T52" fmla="*/ 25 w 328"/>
                <a:gd name="T53" fmla="*/ 2 h 47"/>
                <a:gd name="T54" fmla="*/ 24 w 328"/>
                <a:gd name="T55" fmla="*/ 1 h 47"/>
                <a:gd name="T56" fmla="*/ 22 w 328"/>
                <a:gd name="T57" fmla="*/ 1 h 47"/>
                <a:gd name="T58" fmla="*/ 21 w 328"/>
                <a:gd name="T59" fmla="*/ 1 h 47"/>
                <a:gd name="T60" fmla="*/ 19 w 328"/>
                <a:gd name="T61" fmla="*/ 1 h 47"/>
                <a:gd name="T62" fmla="*/ 18 w 328"/>
                <a:gd name="T63" fmla="*/ 0 h 47"/>
                <a:gd name="T64" fmla="*/ 16 w 328"/>
                <a:gd name="T65" fmla="*/ 0 h 47"/>
                <a:gd name="T66" fmla="*/ 15 w 328"/>
                <a:gd name="T67" fmla="*/ 0 h 47"/>
                <a:gd name="T68" fmla="*/ 14 w 328"/>
                <a:gd name="T69" fmla="*/ 0 h 47"/>
                <a:gd name="T70" fmla="*/ 12 w 328"/>
                <a:gd name="T71" fmla="*/ 0 h 47"/>
                <a:gd name="T72" fmla="*/ 11 w 328"/>
                <a:gd name="T73" fmla="*/ 0 h 47"/>
                <a:gd name="T74" fmla="*/ 9 w 328"/>
                <a:gd name="T75" fmla="*/ 0 h 47"/>
                <a:gd name="T76" fmla="*/ 8 w 328"/>
                <a:gd name="T77" fmla="*/ 0 h 47"/>
                <a:gd name="T78" fmla="*/ 6 w 328"/>
                <a:gd name="T79" fmla="*/ 1 h 47"/>
                <a:gd name="T80" fmla="*/ 5 w 328"/>
                <a:gd name="T81" fmla="*/ 1 h 47"/>
                <a:gd name="T82" fmla="*/ 4 w 328"/>
                <a:gd name="T83" fmla="*/ 1 h 47"/>
                <a:gd name="T84" fmla="*/ 3 w 328"/>
                <a:gd name="T85" fmla="*/ 2 h 47"/>
                <a:gd name="T86" fmla="*/ 2 w 328"/>
                <a:gd name="T87" fmla="*/ 2 h 47"/>
                <a:gd name="T88" fmla="*/ 1 w 328"/>
                <a:gd name="T89" fmla="*/ 3 h 47"/>
                <a:gd name="T90" fmla="*/ 0 w 328"/>
                <a:gd name="T91" fmla="*/ 3 h 47"/>
                <a:gd name="T92" fmla="*/ 0 w 328"/>
                <a:gd name="T93" fmla="*/ 4 h 47"/>
                <a:gd name="T94" fmla="*/ 0 w 328"/>
                <a:gd name="T95" fmla="*/ 4 h 4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8" h="47">
                  <a:moveTo>
                    <a:pt x="0" y="47"/>
                  </a:moveTo>
                  <a:lnTo>
                    <a:pt x="10" y="45"/>
                  </a:lnTo>
                  <a:lnTo>
                    <a:pt x="20" y="44"/>
                  </a:lnTo>
                  <a:lnTo>
                    <a:pt x="29" y="43"/>
                  </a:lnTo>
                  <a:lnTo>
                    <a:pt x="40" y="43"/>
                  </a:lnTo>
                  <a:lnTo>
                    <a:pt x="50" y="42"/>
                  </a:lnTo>
                  <a:lnTo>
                    <a:pt x="59" y="41"/>
                  </a:lnTo>
                  <a:lnTo>
                    <a:pt x="69" y="39"/>
                  </a:lnTo>
                  <a:lnTo>
                    <a:pt x="79" y="39"/>
                  </a:lnTo>
                  <a:lnTo>
                    <a:pt x="87" y="38"/>
                  </a:lnTo>
                  <a:lnTo>
                    <a:pt x="96" y="38"/>
                  </a:lnTo>
                  <a:lnTo>
                    <a:pt x="104" y="38"/>
                  </a:lnTo>
                  <a:lnTo>
                    <a:pt x="114" y="38"/>
                  </a:lnTo>
                  <a:lnTo>
                    <a:pt x="122" y="37"/>
                  </a:lnTo>
                  <a:lnTo>
                    <a:pt x="130" y="37"/>
                  </a:lnTo>
                  <a:lnTo>
                    <a:pt x="139" y="37"/>
                  </a:lnTo>
                  <a:lnTo>
                    <a:pt x="147" y="37"/>
                  </a:lnTo>
                  <a:lnTo>
                    <a:pt x="154" y="36"/>
                  </a:lnTo>
                  <a:lnTo>
                    <a:pt x="161" y="36"/>
                  </a:lnTo>
                  <a:lnTo>
                    <a:pt x="168" y="35"/>
                  </a:lnTo>
                  <a:lnTo>
                    <a:pt x="176" y="35"/>
                  </a:lnTo>
                  <a:lnTo>
                    <a:pt x="183" y="35"/>
                  </a:lnTo>
                  <a:lnTo>
                    <a:pt x="189" y="35"/>
                  </a:lnTo>
                  <a:lnTo>
                    <a:pt x="196" y="35"/>
                  </a:lnTo>
                  <a:lnTo>
                    <a:pt x="203" y="35"/>
                  </a:lnTo>
                  <a:lnTo>
                    <a:pt x="210" y="35"/>
                  </a:lnTo>
                  <a:lnTo>
                    <a:pt x="215" y="35"/>
                  </a:lnTo>
                  <a:lnTo>
                    <a:pt x="222" y="35"/>
                  </a:lnTo>
                  <a:lnTo>
                    <a:pt x="228" y="35"/>
                  </a:lnTo>
                  <a:lnTo>
                    <a:pt x="232" y="35"/>
                  </a:lnTo>
                  <a:lnTo>
                    <a:pt x="239" y="35"/>
                  </a:lnTo>
                  <a:lnTo>
                    <a:pt x="244" y="35"/>
                  </a:lnTo>
                  <a:lnTo>
                    <a:pt x="249" y="36"/>
                  </a:lnTo>
                  <a:lnTo>
                    <a:pt x="259" y="36"/>
                  </a:lnTo>
                  <a:lnTo>
                    <a:pt x="268" y="36"/>
                  </a:lnTo>
                  <a:lnTo>
                    <a:pt x="275" y="36"/>
                  </a:lnTo>
                  <a:lnTo>
                    <a:pt x="284" y="36"/>
                  </a:lnTo>
                  <a:lnTo>
                    <a:pt x="290" y="36"/>
                  </a:lnTo>
                  <a:lnTo>
                    <a:pt x="297" y="37"/>
                  </a:lnTo>
                  <a:lnTo>
                    <a:pt x="303" y="37"/>
                  </a:lnTo>
                  <a:lnTo>
                    <a:pt x="308" y="38"/>
                  </a:lnTo>
                  <a:lnTo>
                    <a:pt x="316" y="38"/>
                  </a:lnTo>
                  <a:lnTo>
                    <a:pt x="322" y="38"/>
                  </a:lnTo>
                  <a:lnTo>
                    <a:pt x="326" y="38"/>
                  </a:lnTo>
                  <a:lnTo>
                    <a:pt x="328" y="39"/>
                  </a:lnTo>
                  <a:lnTo>
                    <a:pt x="325" y="38"/>
                  </a:lnTo>
                  <a:lnTo>
                    <a:pt x="318" y="34"/>
                  </a:lnTo>
                  <a:lnTo>
                    <a:pt x="312" y="31"/>
                  </a:lnTo>
                  <a:lnTo>
                    <a:pt x="305" y="29"/>
                  </a:lnTo>
                  <a:lnTo>
                    <a:pt x="297" y="26"/>
                  </a:lnTo>
                  <a:lnTo>
                    <a:pt x="289" y="23"/>
                  </a:lnTo>
                  <a:lnTo>
                    <a:pt x="284" y="21"/>
                  </a:lnTo>
                  <a:lnTo>
                    <a:pt x="277" y="20"/>
                  </a:lnTo>
                  <a:lnTo>
                    <a:pt x="272" y="18"/>
                  </a:lnTo>
                  <a:lnTo>
                    <a:pt x="267" y="17"/>
                  </a:lnTo>
                  <a:lnTo>
                    <a:pt x="259" y="15"/>
                  </a:lnTo>
                  <a:lnTo>
                    <a:pt x="252" y="14"/>
                  </a:lnTo>
                  <a:lnTo>
                    <a:pt x="245" y="12"/>
                  </a:lnTo>
                  <a:lnTo>
                    <a:pt x="239" y="11"/>
                  </a:lnTo>
                  <a:lnTo>
                    <a:pt x="230" y="9"/>
                  </a:lnTo>
                  <a:lnTo>
                    <a:pt x="223" y="8"/>
                  </a:lnTo>
                  <a:lnTo>
                    <a:pt x="213" y="6"/>
                  </a:lnTo>
                  <a:lnTo>
                    <a:pt x="205" y="5"/>
                  </a:lnTo>
                  <a:lnTo>
                    <a:pt x="196" y="3"/>
                  </a:lnTo>
                  <a:lnTo>
                    <a:pt x="186" y="2"/>
                  </a:lnTo>
                  <a:lnTo>
                    <a:pt x="176" y="1"/>
                  </a:lnTo>
                  <a:lnTo>
                    <a:pt x="167" y="1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6" y="0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1" y="1"/>
                  </a:lnTo>
                  <a:lnTo>
                    <a:pt x="93" y="3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0" y="7"/>
                  </a:lnTo>
                  <a:lnTo>
                    <a:pt x="65" y="11"/>
                  </a:lnTo>
                  <a:lnTo>
                    <a:pt x="57" y="12"/>
                  </a:lnTo>
                  <a:lnTo>
                    <a:pt x="52" y="14"/>
                  </a:lnTo>
                  <a:lnTo>
                    <a:pt x="47" y="17"/>
                  </a:lnTo>
                  <a:lnTo>
                    <a:pt x="41" y="20"/>
                  </a:lnTo>
                  <a:lnTo>
                    <a:pt x="36" y="21"/>
                  </a:lnTo>
                  <a:lnTo>
                    <a:pt x="30" y="23"/>
                  </a:lnTo>
                  <a:lnTo>
                    <a:pt x="26" y="26"/>
                  </a:lnTo>
                  <a:lnTo>
                    <a:pt x="22" y="29"/>
                  </a:lnTo>
                  <a:lnTo>
                    <a:pt x="14" y="32"/>
                  </a:lnTo>
                  <a:lnTo>
                    <a:pt x="10" y="37"/>
                  </a:lnTo>
                  <a:lnTo>
                    <a:pt x="5" y="39"/>
                  </a:lnTo>
                  <a:lnTo>
                    <a:pt x="1" y="44"/>
                  </a:lnTo>
                  <a:lnTo>
                    <a:pt x="0" y="4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auto">
            <a:xfrm>
              <a:off x="3257" y="2072"/>
              <a:ext cx="17" cy="48"/>
            </a:xfrm>
            <a:custGeom>
              <a:avLst/>
              <a:gdLst>
                <a:gd name="T0" fmla="*/ 3 w 188"/>
                <a:gd name="T1" fmla="*/ 0 h 533"/>
                <a:gd name="T2" fmla="*/ 6 w 188"/>
                <a:gd name="T3" fmla="*/ 2 h 533"/>
                <a:gd name="T4" fmla="*/ 8 w 188"/>
                <a:gd name="T5" fmla="*/ 4 h 533"/>
                <a:gd name="T6" fmla="*/ 10 w 188"/>
                <a:gd name="T7" fmla="*/ 7 h 533"/>
                <a:gd name="T8" fmla="*/ 11 w 188"/>
                <a:gd name="T9" fmla="*/ 11 h 533"/>
                <a:gd name="T10" fmla="*/ 12 w 188"/>
                <a:gd name="T11" fmla="*/ 14 h 533"/>
                <a:gd name="T12" fmla="*/ 12 w 188"/>
                <a:gd name="T13" fmla="*/ 16 h 533"/>
                <a:gd name="T14" fmla="*/ 11 w 188"/>
                <a:gd name="T15" fmla="*/ 18 h 533"/>
                <a:gd name="T16" fmla="*/ 11 w 188"/>
                <a:gd name="T17" fmla="*/ 20 h 533"/>
                <a:gd name="T18" fmla="*/ 10 w 188"/>
                <a:gd name="T19" fmla="*/ 22 h 533"/>
                <a:gd name="T20" fmla="*/ 10 w 188"/>
                <a:gd name="T21" fmla="*/ 24 h 533"/>
                <a:gd name="T22" fmla="*/ 9 w 188"/>
                <a:gd name="T23" fmla="*/ 26 h 533"/>
                <a:gd name="T24" fmla="*/ 7 w 188"/>
                <a:gd name="T25" fmla="*/ 29 h 533"/>
                <a:gd name="T26" fmla="*/ 5 w 188"/>
                <a:gd name="T27" fmla="*/ 31 h 533"/>
                <a:gd name="T28" fmla="*/ 4 w 188"/>
                <a:gd name="T29" fmla="*/ 34 h 533"/>
                <a:gd name="T30" fmla="*/ 2 w 188"/>
                <a:gd name="T31" fmla="*/ 36 h 533"/>
                <a:gd name="T32" fmla="*/ 1 w 188"/>
                <a:gd name="T33" fmla="*/ 38 h 533"/>
                <a:gd name="T34" fmla="*/ 1 w 188"/>
                <a:gd name="T35" fmla="*/ 40 h 533"/>
                <a:gd name="T36" fmla="*/ 1 w 188"/>
                <a:gd name="T37" fmla="*/ 43 h 533"/>
                <a:gd name="T38" fmla="*/ 2 w 188"/>
                <a:gd name="T39" fmla="*/ 45 h 533"/>
                <a:gd name="T40" fmla="*/ 4 w 188"/>
                <a:gd name="T41" fmla="*/ 47 h 533"/>
                <a:gd name="T42" fmla="*/ 6 w 188"/>
                <a:gd name="T43" fmla="*/ 48 h 533"/>
                <a:gd name="T44" fmla="*/ 9 w 188"/>
                <a:gd name="T45" fmla="*/ 48 h 533"/>
                <a:gd name="T46" fmla="*/ 11 w 188"/>
                <a:gd name="T47" fmla="*/ 48 h 533"/>
                <a:gd name="T48" fmla="*/ 13 w 188"/>
                <a:gd name="T49" fmla="*/ 47 h 533"/>
                <a:gd name="T50" fmla="*/ 16 w 188"/>
                <a:gd name="T51" fmla="*/ 47 h 533"/>
                <a:gd name="T52" fmla="*/ 15 w 188"/>
                <a:gd name="T53" fmla="*/ 47 h 533"/>
                <a:gd name="T54" fmla="*/ 12 w 188"/>
                <a:gd name="T55" fmla="*/ 46 h 533"/>
                <a:gd name="T56" fmla="*/ 9 w 188"/>
                <a:gd name="T57" fmla="*/ 45 h 533"/>
                <a:gd name="T58" fmla="*/ 8 w 188"/>
                <a:gd name="T59" fmla="*/ 44 h 533"/>
                <a:gd name="T60" fmla="*/ 6 w 188"/>
                <a:gd name="T61" fmla="*/ 43 h 533"/>
                <a:gd name="T62" fmla="*/ 6 w 188"/>
                <a:gd name="T63" fmla="*/ 41 h 533"/>
                <a:gd name="T64" fmla="*/ 6 w 188"/>
                <a:gd name="T65" fmla="*/ 39 h 533"/>
                <a:gd name="T66" fmla="*/ 7 w 188"/>
                <a:gd name="T67" fmla="*/ 36 h 533"/>
                <a:gd name="T68" fmla="*/ 8 w 188"/>
                <a:gd name="T69" fmla="*/ 34 h 533"/>
                <a:gd name="T70" fmla="*/ 9 w 188"/>
                <a:gd name="T71" fmla="*/ 32 h 533"/>
                <a:gd name="T72" fmla="*/ 11 w 188"/>
                <a:gd name="T73" fmla="*/ 30 h 533"/>
                <a:gd name="T74" fmla="*/ 12 w 188"/>
                <a:gd name="T75" fmla="*/ 28 h 533"/>
                <a:gd name="T76" fmla="*/ 13 w 188"/>
                <a:gd name="T77" fmla="*/ 26 h 533"/>
                <a:gd name="T78" fmla="*/ 14 w 188"/>
                <a:gd name="T79" fmla="*/ 24 h 533"/>
                <a:gd name="T80" fmla="*/ 15 w 188"/>
                <a:gd name="T81" fmla="*/ 21 h 533"/>
                <a:gd name="T82" fmla="*/ 16 w 188"/>
                <a:gd name="T83" fmla="*/ 19 h 533"/>
                <a:gd name="T84" fmla="*/ 16 w 188"/>
                <a:gd name="T85" fmla="*/ 16 h 533"/>
                <a:gd name="T86" fmla="*/ 17 w 188"/>
                <a:gd name="T87" fmla="*/ 13 h 533"/>
                <a:gd name="T88" fmla="*/ 17 w 188"/>
                <a:gd name="T89" fmla="*/ 10 h 533"/>
                <a:gd name="T90" fmla="*/ 16 w 188"/>
                <a:gd name="T91" fmla="*/ 8 h 533"/>
                <a:gd name="T92" fmla="*/ 16 w 188"/>
                <a:gd name="T93" fmla="*/ 6 h 533"/>
                <a:gd name="T94" fmla="*/ 14 w 188"/>
                <a:gd name="T95" fmla="*/ 5 h 533"/>
                <a:gd name="T96" fmla="*/ 12 w 188"/>
                <a:gd name="T97" fmla="*/ 3 h 533"/>
                <a:gd name="T98" fmla="*/ 9 w 188"/>
                <a:gd name="T99" fmla="*/ 1 h 533"/>
                <a:gd name="T100" fmla="*/ 5 w 188"/>
                <a:gd name="T101" fmla="*/ 0 h 533"/>
                <a:gd name="T102" fmla="*/ 2 w 188"/>
                <a:gd name="T103" fmla="*/ 0 h 533"/>
                <a:gd name="T104" fmla="*/ 0 w 188"/>
                <a:gd name="T105" fmla="*/ 0 h 53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8" h="533">
                  <a:moveTo>
                    <a:pt x="0" y="0"/>
                  </a:moveTo>
                  <a:lnTo>
                    <a:pt x="10" y="0"/>
                  </a:lnTo>
                  <a:lnTo>
                    <a:pt x="20" y="2"/>
                  </a:lnTo>
                  <a:lnTo>
                    <a:pt x="30" y="4"/>
                  </a:lnTo>
                  <a:lnTo>
                    <a:pt x="41" y="8"/>
                  </a:lnTo>
                  <a:lnTo>
                    <a:pt x="49" y="11"/>
                  </a:lnTo>
                  <a:lnTo>
                    <a:pt x="58" y="16"/>
                  </a:lnTo>
                  <a:lnTo>
                    <a:pt x="65" y="20"/>
                  </a:lnTo>
                  <a:lnTo>
                    <a:pt x="74" y="28"/>
                  </a:lnTo>
                  <a:lnTo>
                    <a:pt x="80" y="33"/>
                  </a:lnTo>
                  <a:lnTo>
                    <a:pt x="87" y="38"/>
                  </a:lnTo>
                  <a:lnTo>
                    <a:pt x="92" y="46"/>
                  </a:lnTo>
                  <a:lnTo>
                    <a:pt x="99" y="55"/>
                  </a:lnTo>
                  <a:lnTo>
                    <a:pt x="104" y="62"/>
                  </a:lnTo>
                  <a:lnTo>
                    <a:pt x="108" y="71"/>
                  </a:lnTo>
                  <a:lnTo>
                    <a:pt x="113" y="79"/>
                  </a:lnTo>
                  <a:lnTo>
                    <a:pt x="117" y="89"/>
                  </a:lnTo>
                  <a:lnTo>
                    <a:pt x="119" y="97"/>
                  </a:lnTo>
                  <a:lnTo>
                    <a:pt x="122" y="107"/>
                  </a:lnTo>
                  <a:lnTo>
                    <a:pt x="124" y="117"/>
                  </a:lnTo>
                  <a:lnTo>
                    <a:pt x="127" y="127"/>
                  </a:lnTo>
                  <a:lnTo>
                    <a:pt x="127" y="137"/>
                  </a:lnTo>
                  <a:lnTo>
                    <a:pt x="128" y="148"/>
                  </a:lnTo>
                  <a:lnTo>
                    <a:pt x="128" y="152"/>
                  </a:lnTo>
                  <a:lnTo>
                    <a:pt x="128" y="159"/>
                  </a:lnTo>
                  <a:lnTo>
                    <a:pt x="128" y="164"/>
                  </a:lnTo>
                  <a:lnTo>
                    <a:pt x="129" y="169"/>
                  </a:lnTo>
                  <a:lnTo>
                    <a:pt x="128" y="175"/>
                  </a:lnTo>
                  <a:lnTo>
                    <a:pt x="127" y="180"/>
                  </a:lnTo>
                  <a:lnTo>
                    <a:pt x="127" y="185"/>
                  </a:lnTo>
                  <a:lnTo>
                    <a:pt x="127" y="191"/>
                  </a:lnTo>
                  <a:lnTo>
                    <a:pt x="126" y="195"/>
                  </a:lnTo>
                  <a:lnTo>
                    <a:pt x="124" y="202"/>
                  </a:lnTo>
                  <a:lnTo>
                    <a:pt x="123" y="207"/>
                  </a:lnTo>
                  <a:lnTo>
                    <a:pt x="123" y="213"/>
                  </a:lnTo>
                  <a:lnTo>
                    <a:pt x="121" y="218"/>
                  </a:lnTo>
                  <a:lnTo>
                    <a:pt x="120" y="223"/>
                  </a:lnTo>
                  <a:lnTo>
                    <a:pt x="118" y="229"/>
                  </a:lnTo>
                  <a:lnTo>
                    <a:pt x="117" y="235"/>
                  </a:lnTo>
                  <a:lnTo>
                    <a:pt x="116" y="240"/>
                  </a:lnTo>
                  <a:lnTo>
                    <a:pt x="115" y="246"/>
                  </a:lnTo>
                  <a:lnTo>
                    <a:pt x="113" y="251"/>
                  </a:lnTo>
                  <a:lnTo>
                    <a:pt x="112" y="257"/>
                  </a:lnTo>
                  <a:lnTo>
                    <a:pt x="108" y="261"/>
                  </a:lnTo>
                  <a:lnTo>
                    <a:pt x="107" y="267"/>
                  </a:lnTo>
                  <a:lnTo>
                    <a:pt x="104" y="270"/>
                  </a:lnTo>
                  <a:lnTo>
                    <a:pt x="102" y="277"/>
                  </a:lnTo>
                  <a:lnTo>
                    <a:pt x="98" y="285"/>
                  </a:lnTo>
                  <a:lnTo>
                    <a:pt x="93" y="295"/>
                  </a:lnTo>
                  <a:lnTo>
                    <a:pt x="89" y="303"/>
                  </a:lnTo>
                  <a:lnTo>
                    <a:pt x="84" y="312"/>
                  </a:lnTo>
                  <a:lnTo>
                    <a:pt x="79" y="320"/>
                  </a:lnTo>
                  <a:lnTo>
                    <a:pt x="74" y="327"/>
                  </a:lnTo>
                  <a:lnTo>
                    <a:pt x="69" y="335"/>
                  </a:lnTo>
                  <a:lnTo>
                    <a:pt x="63" y="341"/>
                  </a:lnTo>
                  <a:lnTo>
                    <a:pt x="59" y="347"/>
                  </a:lnTo>
                  <a:lnTo>
                    <a:pt x="54" y="355"/>
                  </a:lnTo>
                  <a:lnTo>
                    <a:pt x="48" y="361"/>
                  </a:lnTo>
                  <a:lnTo>
                    <a:pt x="44" y="368"/>
                  </a:lnTo>
                  <a:lnTo>
                    <a:pt x="40" y="374"/>
                  </a:lnTo>
                  <a:lnTo>
                    <a:pt x="36" y="381"/>
                  </a:lnTo>
                  <a:lnTo>
                    <a:pt x="32" y="387"/>
                  </a:lnTo>
                  <a:lnTo>
                    <a:pt x="28" y="393"/>
                  </a:lnTo>
                  <a:lnTo>
                    <a:pt x="25" y="399"/>
                  </a:lnTo>
                  <a:lnTo>
                    <a:pt x="21" y="405"/>
                  </a:lnTo>
                  <a:lnTo>
                    <a:pt x="18" y="411"/>
                  </a:lnTo>
                  <a:lnTo>
                    <a:pt x="16" y="417"/>
                  </a:lnTo>
                  <a:lnTo>
                    <a:pt x="14" y="423"/>
                  </a:lnTo>
                  <a:lnTo>
                    <a:pt x="13" y="429"/>
                  </a:lnTo>
                  <a:lnTo>
                    <a:pt x="11" y="435"/>
                  </a:lnTo>
                  <a:lnTo>
                    <a:pt x="10" y="441"/>
                  </a:lnTo>
                  <a:lnTo>
                    <a:pt x="10" y="447"/>
                  </a:lnTo>
                  <a:lnTo>
                    <a:pt x="10" y="456"/>
                  </a:lnTo>
                  <a:lnTo>
                    <a:pt x="10" y="461"/>
                  </a:lnTo>
                  <a:lnTo>
                    <a:pt x="12" y="469"/>
                  </a:lnTo>
                  <a:lnTo>
                    <a:pt x="14" y="476"/>
                  </a:lnTo>
                  <a:lnTo>
                    <a:pt x="16" y="485"/>
                  </a:lnTo>
                  <a:lnTo>
                    <a:pt x="18" y="492"/>
                  </a:lnTo>
                  <a:lnTo>
                    <a:pt x="22" y="499"/>
                  </a:lnTo>
                  <a:lnTo>
                    <a:pt x="26" y="503"/>
                  </a:lnTo>
                  <a:lnTo>
                    <a:pt x="31" y="510"/>
                  </a:lnTo>
                  <a:lnTo>
                    <a:pt x="34" y="513"/>
                  </a:lnTo>
                  <a:lnTo>
                    <a:pt x="41" y="518"/>
                  </a:lnTo>
                  <a:lnTo>
                    <a:pt x="46" y="520"/>
                  </a:lnTo>
                  <a:lnTo>
                    <a:pt x="53" y="525"/>
                  </a:lnTo>
                  <a:lnTo>
                    <a:pt x="59" y="527"/>
                  </a:lnTo>
                  <a:lnTo>
                    <a:pt x="64" y="529"/>
                  </a:lnTo>
                  <a:lnTo>
                    <a:pt x="71" y="530"/>
                  </a:lnTo>
                  <a:lnTo>
                    <a:pt x="78" y="531"/>
                  </a:lnTo>
                  <a:lnTo>
                    <a:pt x="85" y="531"/>
                  </a:lnTo>
                  <a:lnTo>
                    <a:pt x="91" y="532"/>
                  </a:lnTo>
                  <a:lnTo>
                    <a:pt x="99" y="532"/>
                  </a:lnTo>
                  <a:lnTo>
                    <a:pt x="106" y="533"/>
                  </a:lnTo>
                  <a:lnTo>
                    <a:pt x="112" y="532"/>
                  </a:lnTo>
                  <a:lnTo>
                    <a:pt x="118" y="531"/>
                  </a:lnTo>
                  <a:lnTo>
                    <a:pt x="124" y="530"/>
                  </a:lnTo>
                  <a:lnTo>
                    <a:pt x="131" y="530"/>
                  </a:lnTo>
                  <a:lnTo>
                    <a:pt x="136" y="528"/>
                  </a:lnTo>
                  <a:lnTo>
                    <a:pt x="142" y="528"/>
                  </a:lnTo>
                  <a:lnTo>
                    <a:pt x="147" y="526"/>
                  </a:lnTo>
                  <a:lnTo>
                    <a:pt x="153" y="526"/>
                  </a:lnTo>
                  <a:lnTo>
                    <a:pt x="161" y="522"/>
                  </a:lnTo>
                  <a:lnTo>
                    <a:pt x="167" y="520"/>
                  </a:lnTo>
                  <a:lnTo>
                    <a:pt x="172" y="520"/>
                  </a:lnTo>
                  <a:lnTo>
                    <a:pt x="174" y="520"/>
                  </a:lnTo>
                  <a:lnTo>
                    <a:pt x="172" y="519"/>
                  </a:lnTo>
                  <a:lnTo>
                    <a:pt x="168" y="519"/>
                  </a:lnTo>
                  <a:lnTo>
                    <a:pt x="163" y="518"/>
                  </a:lnTo>
                  <a:lnTo>
                    <a:pt x="156" y="517"/>
                  </a:lnTo>
                  <a:lnTo>
                    <a:pt x="147" y="515"/>
                  </a:lnTo>
                  <a:lnTo>
                    <a:pt x="138" y="514"/>
                  </a:lnTo>
                  <a:lnTo>
                    <a:pt x="128" y="512"/>
                  </a:lnTo>
                  <a:lnTo>
                    <a:pt x="118" y="508"/>
                  </a:lnTo>
                  <a:lnTo>
                    <a:pt x="113" y="505"/>
                  </a:lnTo>
                  <a:lnTo>
                    <a:pt x="107" y="503"/>
                  </a:lnTo>
                  <a:lnTo>
                    <a:pt x="102" y="501"/>
                  </a:lnTo>
                  <a:lnTo>
                    <a:pt x="98" y="499"/>
                  </a:lnTo>
                  <a:lnTo>
                    <a:pt x="91" y="495"/>
                  </a:lnTo>
                  <a:lnTo>
                    <a:pt x="88" y="492"/>
                  </a:lnTo>
                  <a:lnTo>
                    <a:pt x="83" y="489"/>
                  </a:lnTo>
                  <a:lnTo>
                    <a:pt x="80" y="486"/>
                  </a:lnTo>
                  <a:lnTo>
                    <a:pt x="75" y="482"/>
                  </a:lnTo>
                  <a:lnTo>
                    <a:pt x="72" y="477"/>
                  </a:lnTo>
                  <a:lnTo>
                    <a:pt x="70" y="473"/>
                  </a:lnTo>
                  <a:lnTo>
                    <a:pt x="66" y="469"/>
                  </a:lnTo>
                  <a:lnTo>
                    <a:pt x="63" y="463"/>
                  </a:lnTo>
                  <a:lnTo>
                    <a:pt x="62" y="457"/>
                  </a:lnTo>
                  <a:lnTo>
                    <a:pt x="62" y="452"/>
                  </a:lnTo>
                  <a:lnTo>
                    <a:pt x="62" y="446"/>
                  </a:lnTo>
                  <a:lnTo>
                    <a:pt x="62" y="440"/>
                  </a:lnTo>
                  <a:lnTo>
                    <a:pt x="62" y="433"/>
                  </a:lnTo>
                  <a:lnTo>
                    <a:pt x="63" y="428"/>
                  </a:lnTo>
                  <a:lnTo>
                    <a:pt x="65" y="422"/>
                  </a:lnTo>
                  <a:lnTo>
                    <a:pt x="66" y="416"/>
                  </a:lnTo>
                  <a:lnTo>
                    <a:pt x="70" y="411"/>
                  </a:lnTo>
                  <a:lnTo>
                    <a:pt x="72" y="405"/>
                  </a:lnTo>
                  <a:lnTo>
                    <a:pt x="75" y="400"/>
                  </a:lnTo>
                  <a:lnTo>
                    <a:pt x="78" y="395"/>
                  </a:lnTo>
                  <a:lnTo>
                    <a:pt x="80" y="389"/>
                  </a:lnTo>
                  <a:lnTo>
                    <a:pt x="85" y="383"/>
                  </a:lnTo>
                  <a:lnTo>
                    <a:pt x="90" y="378"/>
                  </a:lnTo>
                  <a:lnTo>
                    <a:pt x="93" y="371"/>
                  </a:lnTo>
                  <a:lnTo>
                    <a:pt x="99" y="365"/>
                  </a:lnTo>
                  <a:lnTo>
                    <a:pt x="102" y="358"/>
                  </a:lnTo>
                  <a:lnTo>
                    <a:pt x="107" y="353"/>
                  </a:lnTo>
                  <a:lnTo>
                    <a:pt x="112" y="344"/>
                  </a:lnTo>
                  <a:lnTo>
                    <a:pt x="117" y="337"/>
                  </a:lnTo>
                  <a:lnTo>
                    <a:pt x="121" y="328"/>
                  </a:lnTo>
                  <a:lnTo>
                    <a:pt x="127" y="321"/>
                  </a:lnTo>
                  <a:lnTo>
                    <a:pt x="129" y="316"/>
                  </a:lnTo>
                  <a:lnTo>
                    <a:pt x="132" y="311"/>
                  </a:lnTo>
                  <a:lnTo>
                    <a:pt x="134" y="307"/>
                  </a:lnTo>
                  <a:lnTo>
                    <a:pt x="136" y="301"/>
                  </a:lnTo>
                  <a:lnTo>
                    <a:pt x="138" y="296"/>
                  </a:lnTo>
                  <a:lnTo>
                    <a:pt x="142" y="291"/>
                  </a:lnTo>
                  <a:lnTo>
                    <a:pt x="145" y="286"/>
                  </a:lnTo>
                  <a:lnTo>
                    <a:pt x="147" y="281"/>
                  </a:lnTo>
                  <a:lnTo>
                    <a:pt x="149" y="276"/>
                  </a:lnTo>
                  <a:lnTo>
                    <a:pt x="151" y="269"/>
                  </a:lnTo>
                  <a:lnTo>
                    <a:pt x="153" y="264"/>
                  </a:lnTo>
                  <a:lnTo>
                    <a:pt x="157" y="258"/>
                  </a:lnTo>
                  <a:lnTo>
                    <a:pt x="159" y="251"/>
                  </a:lnTo>
                  <a:lnTo>
                    <a:pt x="161" y="244"/>
                  </a:lnTo>
                  <a:lnTo>
                    <a:pt x="163" y="238"/>
                  </a:lnTo>
                  <a:lnTo>
                    <a:pt x="166" y="233"/>
                  </a:lnTo>
                  <a:lnTo>
                    <a:pt x="168" y="224"/>
                  </a:lnTo>
                  <a:lnTo>
                    <a:pt x="171" y="217"/>
                  </a:lnTo>
                  <a:lnTo>
                    <a:pt x="172" y="209"/>
                  </a:lnTo>
                  <a:lnTo>
                    <a:pt x="175" y="203"/>
                  </a:lnTo>
                  <a:lnTo>
                    <a:pt x="177" y="195"/>
                  </a:lnTo>
                  <a:lnTo>
                    <a:pt x="179" y="187"/>
                  </a:lnTo>
                  <a:lnTo>
                    <a:pt x="181" y="178"/>
                  </a:lnTo>
                  <a:lnTo>
                    <a:pt x="183" y="170"/>
                  </a:lnTo>
                  <a:lnTo>
                    <a:pt x="185" y="161"/>
                  </a:lnTo>
                  <a:lnTo>
                    <a:pt x="186" y="152"/>
                  </a:lnTo>
                  <a:lnTo>
                    <a:pt x="187" y="145"/>
                  </a:lnTo>
                  <a:lnTo>
                    <a:pt x="188" y="137"/>
                  </a:lnTo>
                  <a:lnTo>
                    <a:pt x="187" y="129"/>
                  </a:lnTo>
                  <a:lnTo>
                    <a:pt x="187" y="121"/>
                  </a:lnTo>
                  <a:lnTo>
                    <a:pt x="187" y="115"/>
                  </a:lnTo>
                  <a:lnTo>
                    <a:pt x="187" y="109"/>
                  </a:lnTo>
                  <a:lnTo>
                    <a:pt x="185" y="102"/>
                  </a:lnTo>
                  <a:lnTo>
                    <a:pt x="182" y="95"/>
                  </a:lnTo>
                  <a:lnTo>
                    <a:pt x="181" y="90"/>
                  </a:lnTo>
                  <a:lnTo>
                    <a:pt x="180" y="85"/>
                  </a:lnTo>
                  <a:lnTo>
                    <a:pt x="177" y="79"/>
                  </a:lnTo>
                  <a:lnTo>
                    <a:pt x="175" y="74"/>
                  </a:lnTo>
                  <a:lnTo>
                    <a:pt x="172" y="68"/>
                  </a:lnTo>
                  <a:lnTo>
                    <a:pt x="171" y="65"/>
                  </a:lnTo>
                  <a:lnTo>
                    <a:pt x="166" y="59"/>
                  </a:lnTo>
                  <a:lnTo>
                    <a:pt x="163" y="56"/>
                  </a:lnTo>
                  <a:lnTo>
                    <a:pt x="160" y="50"/>
                  </a:lnTo>
                  <a:lnTo>
                    <a:pt x="157" y="47"/>
                  </a:lnTo>
                  <a:lnTo>
                    <a:pt x="149" y="39"/>
                  </a:lnTo>
                  <a:lnTo>
                    <a:pt x="142" y="34"/>
                  </a:lnTo>
                  <a:lnTo>
                    <a:pt x="132" y="28"/>
                  </a:lnTo>
                  <a:lnTo>
                    <a:pt x="123" y="22"/>
                  </a:lnTo>
                  <a:lnTo>
                    <a:pt x="115" y="18"/>
                  </a:lnTo>
                  <a:lnTo>
                    <a:pt x="106" y="15"/>
                  </a:lnTo>
                  <a:lnTo>
                    <a:pt x="95" y="11"/>
                  </a:lnTo>
                  <a:lnTo>
                    <a:pt x="87" y="8"/>
                  </a:lnTo>
                  <a:lnTo>
                    <a:pt x="76" y="5"/>
                  </a:lnTo>
                  <a:lnTo>
                    <a:pt x="68" y="4"/>
                  </a:lnTo>
                  <a:lnTo>
                    <a:pt x="58" y="1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auto">
            <a:xfrm>
              <a:off x="3182" y="2028"/>
              <a:ext cx="36" cy="38"/>
            </a:xfrm>
            <a:custGeom>
              <a:avLst/>
              <a:gdLst>
                <a:gd name="T0" fmla="*/ 25 w 393"/>
                <a:gd name="T1" fmla="*/ 4 h 411"/>
                <a:gd name="T2" fmla="*/ 22 w 393"/>
                <a:gd name="T3" fmla="*/ 6 h 411"/>
                <a:gd name="T4" fmla="*/ 19 w 393"/>
                <a:gd name="T5" fmla="*/ 8 h 411"/>
                <a:gd name="T6" fmla="*/ 17 w 393"/>
                <a:gd name="T7" fmla="*/ 11 h 411"/>
                <a:gd name="T8" fmla="*/ 14 w 393"/>
                <a:gd name="T9" fmla="*/ 13 h 411"/>
                <a:gd name="T10" fmla="*/ 12 w 393"/>
                <a:gd name="T11" fmla="*/ 15 h 411"/>
                <a:gd name="T12" fmla="*/ 10 w 393"/>
                <a:gd name="T13" fmla="*/ 18 h 411"/>
                <a:gd name="T14" fmla="*/ 8 w 393"/>
                <a:gd name="T15" fmla="*/ 20 h 411"/>
                <a:gd name="T16" fmla="*/ 7 w 393"/>
                <a:gd name="T17" fmla="*/ 22 h 411"/>
                <a:gd name="T18" fmla="*/ 5 w 393"/>
                <a:gd name="T19" fmla="*/ 24 h 411"/>
                <a:gd name="T20" fmla="*/ 4 w 393"/>
                <a:gd name="T21" fmla="*/ 27 h 411"/>
                <a:gd name="T22" fmla="*/ 3 w 393"/>
                <a:gd name="T23" fmla="*/ 29 h 411"/>
                <a:gd name="T24" fmla="*/ 2 w 393"/>
                <a:gd name="T25" fmla="*/ 31 h 411"/>
                <a:gd name="T26" fmla="*/ 2 w 393"/>
                <a:gd name="T27" fmla="*/ 32 h 411"/>
                <a:gd name="T28" fmla="*/ 1 w 393"/>
                <a:gd name="T29" fmla="*/ 34 h 411"/>
                <a:gd name="T30" fmla="*/ 0 w 393"/>
                <a:gd name="T31" fmla="*/ 35 h 411"/>
                <a:gd name="T32" fmla="*/ 0 w 393"/>
                <a:gd name="T33" fmla="*/ 37 h 411"/>
                <a:gd name="T34" fmla="*/ 0 w 393"/>
                <a:gd name="T35" fmla="*/ 38 h 411"/>
                <a:gd name="T36" fmla="*/ 1 w 393"/>
                <a:gd name="T37" fmla="*/ 37 h 411"/>
                <a:gd name="T38" fmla="*/ 2 w 393"/>
                <a:gd name="T39" fmla="*/ 35 h 411"/>
                <a:gd name="T40" fmla="*/ 3 w 393"/>
                <a:gd name="T41" fmla="*/ 34 h 411"/>
                <a:gd name="T42" fmla="*/ 4 w 393"/>
                <a:gd name="T43" fmla="*/ 31 h 411"/>
                <a:gd name="T44" fmla="*/ 5 w 393"/>
                <a:gd name="T45" fmla="*/ 29 h 411"/>
                <a:gd name="T46" fmla="*/ 7 w 393"/>
                <a:gd name="T47" fmla="*/ 27 h 411"/>
                <a:gd name="T48" fmla="*/ 8 w 393"/>
                <a:gd name="T49" fmla="*/ 26 h 411"/>
                <a:gd name="T50" fmla="*/ 9 w 393"/>
                <a:gd name="T51" fmla="*/ 25 h 411"/>
                <a:gd name="T52" fmla="*/ 10 w 393"/>
                <a:gd name="T53" fmla="*/ 23 h 411"/>
                <a:gd name="T54" fmla="*/ 11 w 393"/>
                <a:gd name="T55" fmla="*/ 22 h 411"/>
                <a:gd name="T56" fmla="*/ 12 w 393"/>
                <a:gd name="T57" fmla="*/ 21 h 411"/>
                <a:gd name="T58" fmla="*/ 13 w 393"/>
                <a:gd name="T59" fmla="*/ 19 h 411"/>
                <a:gd name="T60" fmla="*/ 14 w 393"/>
                <a:gd name="T61" fmla="*/ 18 h 411"/>
                <a:gd name="T62" fmla="*/ 16 w 393"/>
                <a:gd name="T63" fmla="*/ 17 h 411"/>
                <a:gd name="T64" fmla="*/ 17 w 393"/>
                <a:gd name="T65" fmla="*/ 15 h 411"/>
                <a:gd name="T66" fmla="*/ 19 w 393"/>
                <a:gd name="T67" fmla="*/ 14 h 411"/>
                <a:gd name="T68" fmla="*/ 20 w 393"/>
                <a:gd name="T69" fmla="*/ 12 h 411"/>
                <a:gd name="T70" fmla="*/ 22 w 393"/>
                <a:gd name="T71" fmla="*/ 11 h 411"/>
                <a:gd name="T72" fmla="*/ 23 w 393"/>
                <a:gd name="T73" fmla="*/ 10 h 411"/>
                <a:gd name="T74" fmla="*/ 26 w 393"/>
                <a:gd name="T75" fmla="*/ 8 h 411"/>
                <a:gd name="T76" fmla="*/ 28 w 393"/>
                <a:gd name="T77" fmla="*/ 6 h 411"/>
                <a:gd name="T78" fmla="*/ 29 w 393"/>
                <a:gd name="T79" fmla="*/ 5 h 411"/>
                <a:gd name="T80" fmla="*/ 31 w 393"/>
                <a:gd name="T81" fmla="*/ 4 h 411"/>
                <a:gd name="T82" fmla="*/ 32 w 393"/>
                <a:gd name="T83" fmla="*/ 3 h 411"/>
                <a:gd name="T84" fmla="*/ 34 w 393"/>
                <a:gd name="T85" fmla="*/ 2 h 411"/>
                <a:gd name="T86" fmla="*/ 35 w 393"/>
                <a:gd name="T87" fmla="*/ 1 h 411"/>
                <a:gd name="T88" fmla="*/ 36 w 393"/>
                <a:gd name="T89" fmla="*/ 0 h 411"/>
                <a:gd name="T90" fmla="*/ 35 w 393"/>
                <a:gd name="T91" fmla="*/ 0 h 411"/>
                <a:gd name="T92" fmla="*/ 32 w 393"/>
                <a:gd name="T93" fmla="*/ 1 h 411"/>
                <a:gd name="T94" fmla="*/ 30 w 393"/>
                <a:gd name="T95" fmla="*/ 2 h 411"/>
                <a:gd name="T96" fmla="*/ 28 w 393"/>
                <a:gd name="T97" fmla="*/ 3 h 411"/>
                <a:gd name="T98" fmla="*/ 27 w 393"/>
                <a:gd name="T99" fmla="*/ 3 h 4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93" h="411">
                  <a:moveTo>
                    <a:pt x="299" y="36"/>
                  </a:moveTo>
                  <a:lnTo>
                    <a:pt x="286" y="41"/>
                  </a:lnTo>
                  <a:lnTo>
                    <a:pt x="275" y="47"/>
                  </a:lnTo>
                  <a:lnTo>
                    <a:pt x="264" y="54"/>
                  </a:lnTo>
                  <a:lnTo>
                    <a:pt x="252" y="61"/>
                  </a:lnTo>
                  <a:lnTo>
                    <a:pt x="240" y="69"/>
                  </a:lnTo>
                  <a:lnTo>
                    <a:pt x="231" y="76"/>
                  </a:lnTo>
                  <a:lnTo>
                    <a:pt x="220" y="83"/>
                  </a:lnTo>
                  <a:lnTo>
                    <a:pt x="211" y="91"/>
                  </a:lnTo>
                  <a:lnTo>
                    <a:pt x="200" y="98"/>
                  </a:lnTo>
                  <a:lnTo>
                    <a:pt x="192" y="106"/>
                  </a:lnTo>
                  <a:lnTo>
                    <a:pt x="182" y="114"/>
                  </a:lnTo>
                  <a:lnTo>
                    <a:pt x="174" y="122"/>
                  </a:lnTo>
                  <a:lnTo>
                    <a:pt x="164" y="130"/>
                  </a:lnTo>
                  <a:lnTo>
                    <a:pt x="155" y="139"/>
                  </a:lnTo>
                  <a:lnTo>
                    <a:pt x="148" y="147"/>
                  </a:lnTo>
                  <a:lnTo>
                    <a:pt x="141" y="156"/>
                  </a:lnTo>
                  <a:lnTo>
                    <a:pt x="133" y="163"/>
                  </a:lnTo>
                  <a:lnTo>
                    <a:pt x="125" y="172"/>
                  </a:lnTo>
                  <a:lnTo>
                    <a:pt x="118" y="182"/>
                  </a:lnTo>
                  <a:lnTo>
                    <a:pt x="111" y="190"/>
                  </a:lnTo>
                  <a:lnTo>
                    <a:pt x="104" y="198"/>
                  </a:lnTo>
                  <a:lnTo>
                    <a:pt x="98" y="206"/>
                  </a:lnTo>
                  <a:lnTo>
                    <a:pt x="92" y="215"/>
                  </a:lnTo>
                  <a:lnTo>
                    <a:pt x="87" y="223"/>
                  </a:lnTo>
                  <a:lnTo>
                    <a:pt x="81" y="231"/>
                  </a:lnTo>
                  <a:lnTo>
                    <a:pt x="75" y="239"/>
                  </a:lnTo>
                  <a:lnTo>
                    <a:pt x="69" y="247"/>
                  </a:lnTo>
                  <a:lnTo>
                    <a:pt x="64" y="256"/>
                  </a:lnTo>
                  <a:lnTo>
                    <a:pt x="59" y="264"/>
                  </a:lnTo>
                  <a:lnTo>
                    <a:pt x="54" y="273"/>
                  </a:lnTo>
                  <a:lnTo>
                    <a:pt x="50" y="280"/>
                  </a:lnTo>
                  <a:lnTo>
                    <a:pt x="47" y="289"/>
                  </a:lnTo>
                  <a:lnTo>
                    <a:pt x="43" y="295"/>
                  </a:lnTo>
                  <a:lnTo>
                    <a:pt x="38" y="303"/>
                  </a:lnTo>
                  <a:lnTo>
                    <a:pt x="35" y="310"/>
                  </a:lnTo>
                  <a:lnTo>
                    <a:pt x="32" y="318"/>
                  </a:lnTo>
                  <a:lnTo>
                    <a:pt x="28" y="323"/>
                  </a:lnTo>
                  <a:lnTo>
                    <a:pt x="25" y="331"/>
                  </a:lnTo>
                  <a:lnTo>
                    <a:pt x="22" y="337"/>
                  </a:lnTo>
                  <a:lnTo>
                    <a:pt x="20" y="345"/>
                  </a:lnTo>
                  <a:lnTo>
                    <a:pt x="18" y="349"/>
                  </a:lnTo>
                  <a:lnTo>
                    <a:pt x="15" y="355"/>
                  </a:lnTo>
                  <a:lnTo>
                    <a:pt x="11" y="361"/>
                  </a:lnTo>
                  <a:lnTo>
                    <a:pt x="10" y="367"/>
                  </a:lnTo>
                  <a:lnTo>
                    <a:pt x="8" y="371"/>
                  </a:lnTo>
                  <a:lnTo>
                    <a:pt x="7" y="377"/>
                  </a:lnTo>
                  <a:lnTo>
                    <a:pt x="5" y="382"/>
                  </a:lnTo>
                  <a:lnTo>
                    <a:pt x="5" y="386"/>
                  </a:lnTo>
                  <a:lnTo>
                    <a:pt x="2" y="394"/>
                  </a:lnTo>
                  <a:lnTo>
                    <a:pt x="1" y="400"/>
                  </a:lnTo>
                  <a:lnTo>
                    <a:pt x="0" y="405"/>
                  </a:lnTo>
                  <a:lnTo>
                    <a:pt x="1" y="409"/>
                  </a:lnTo>
                  <a:lnTo>
                    <a:pt x="2" y="411"/>
                  </a:lnTo>
                  <a:lnTo>
                    <a:pt x="7" y="408"/>
                  </a:lnTo>
                  <a:lnTo>
                    <a:pt x="8" y="404"/>
                  </a:lnTo>
                  <a:lnTo>
                    <a:pt x="11" y="398"/>
                  </a:lnTo>
                  <a:lnTo>
                    <a:pt x="15" y="393"/>
                  </a:lnTo>
                  <a:lnTo>
                    <a:pt x="18" y="388"/>
                  </a:lnTo>
                  <a:lnTo>
                    <a:pt x="20" y="381"/>
                  </a:lnTo>
                  <a:lnTo>
                    <a:pt x="23" y="376"/>
                  </a:lnTo>
                  <a:lnTo>
                    <a:pt x="27" y="368"/>
                  </a:lnTo>
                  <a:lnTo>
                    <a:pt x="32" y="363"/>
                  </a:lnTo>
                  <a:lnTo>
                    <a:pt x="35" y="355"/>
                  </a:lnTo>
                  <a:lnTo>
                    <a:pt x="39" y="348"/>
                  </a:lnTo>
                  <a:lnTo>
                    <a:pt x="44" y="339"/>
                  </a:lnTo>
                  <a:lnTo>
                    <a:pt x="49" y="332"/>
                  </a:lnTo>
                  <a:lnTo>
                    <a:pt x="54" y="323"/>
                  </a:lnTo>
                  <a:lnTo>
                    <a:pt x="59" y="316"/>
                  </a:lnTo>
                  <a:lnTo>
                    <a:pt x="64" y="307"/>
                  </a:lnTo>
                  <a:lnTo>
                    <a:pt x="72" y="300"/>
                  </a:lnTo>
                  <a:lnTo>
                    <a:pt x="74" y="293"/>
                  </a:lnTo>
                  <a:lnTo>
                    <a:pt x="77" y="290"/>
                  </a:lnTo>
                  <a:lnTo>
                    <a:pt x="80" y="283"/>
                  </a:lnTo>
                  <a:lnTo>
                    <a:pt x="82" y="280"/>
                  </a:lnTo>
                  <a:lnTo>
                    <a:pt x="86" y="275"/>
                  </a:lnTo>
                  <a:lnTo>
                    <a:pt x="90" y="271"/>
                  </a:lnTo>
                  <a:lnTo>
                    <a:pt x="93" y="265"/>
                  </a:lnTo>
                  <a:lnTo>
                    <a:pt x="97" y="262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8" y="246"/>
                  </a:lnTo>
                  <a:lnTo>
                    <a:pt x="111" y="243"/>
                  </a:lnTo>
                  <a:lnTo>
                    <a:pt x="116" y="237"/>
                  </a:lnTo>
                  <a:lnTo>
                    <a:pt x="120" y="233"/>
                  </a:lnTo>
                  <a:lnTo>
                    <a:pt x="124" y="228"/>
                  </a:lnTo>
                  <a:lnTo>
                    <a:pt x="129" y="224"/>
                  </a:lnTo>
                  <a:lnTo>
                    <a:pt x="133" y="218"/>
                  </a:lnTo>
                  <a:lnTo>
                    <a:pt x="137" y="214"/>
                  </a:lnTo>
                  <a:lnTo>
                    <a:pt x="141" y="208"/>
                  </a:lnTo>
                  <a:lnTo>
                    <a:pt x="146" y="204"/>
                  </a:lnTo>
                  <a:lnTo>
                    <a:pt x="151" y="199"/>
                  </a:lnTo>
                  <a:lnTo>
                    <a:pt x="155" y="193"/>
                  </a:lnTo>
                  <a:lnTo>
                    <a:pt x="161" y="189"/>
                  </a:lnTo>
                  <a:lnTo>
                    <a:pt x="166" y="185"/>
                  </a:lnTo>
                  <a:lnTo>
                    <a:pt x="171" y="179"/>
                  </a:lnTo>
                  <a:lnTo>
                    <a:pt x="176" y="174"/>
                  </a:lnTo>
                  <a:lnTo>
                    <a:pt x="181" y="170"/>
                  </a:lnTo>
                  <a:lnTo>
                    <a:pt x="186" y="164"/>
                  </a:lnTo>
                  <a:lnTo>
                    <a:pt x="192" y="159"/>
                  </a:lnTo>
                  <a:lnTo>
                    <a:pt x="198" y="154"/>
                  </a:lnTo>
                  <a:lnTo>
                    <a:pt x="204" y="149"/>
                  </a:lnTo>
                  <a:lnTo>
                    <a:pt x="210" y="145"/>
                  </a:lnTo>
                  <a:lnTo>
                    <a:pt x="215" y="140"/>
                  </a:lnTo>
                  <a:lnTo>
                    <a:pt x="221" y="134"/>
                  </a:lnTo>
                  <a:lnTo>
                    <a:pt x="226" y="130"/>
                  </a:lnTo>
                  <a:lnTo>
                    <a:pt x="232" y="125"/>
                  </a:lnTo>
                  <a:lnTo>
                    <a:pt x="237" y="120"/>
                  </a:lnTo>
                  <a:lnTo>
                    <a:pt x="242" y="116"/>
                  </a:lnTo>
                  <a:lnTo>
                    <a:pt x="247" y="112"/>
                  </a:lnTo>
                  <a:lnTo>
                    <a:pt x="253" y="109"/>
                  </a:lnTo>
                  <a:lnTo>
                    <a:pt x="262" y="101"/>
                  </a:lnTo>
                  <a:lnTo>
                    <a:pt x="270" y="95"/>
                  </a:lnTo>
                  <a:lnTo>
                    <a:pt x="279" y="88"/>
                  </a:lnTo>
                  <a:lnTo>
                    <a:pt x="287" y="82"/>
                  </a:lnTo>
                  <a:lnTo>
                    <a:pt x="294" y="75"/>
                  </a:lnTo>
                  <a:lnTo>
                    <a:pt x="302" y="69"/>
                  </a:lnTo>
                  <a:lnTo>
                    <a:pt x="309" y="65"/>
                  </a:lnTo>
                  <a:lnTo>
                    <a:pt x="316" y="60"/>
                  </a:lnTo>
                  <a:lnTo>
                    <a:pt x="322" y="55"/>
                  </a:lnTo>
                  <a:lnTo>
                    <a:pt x="328" y="51"/>
                  </a:lnTo>
                  <a:lnTo>
                    <a:pt x="334" y="47"/>
                  </a:lnTo>
                  <a:lnTo>
                    <a:pt x="339" y="44"/>
                  </a:lnTo>
                  <a:lnTo>
                    <a:pt x="343" y="41"/>
                  </a:lnTo>
                  <a:lnTo>
                    <a:pt x="348" y="37"/>
                  </a:lnTo>
                  <a:lnTo>
                    <a:pt x="352" y="33"/>
                  </a:lnTo>
                  <a:lnTo>
                    <a:pt x="357" y="31"/>
                  </a:lnTo>
                  <a:lnTo>
                    <a:pt x="365" y="26"/>
                  </a:lnTo>
                  <a:lnTo>
                    <a:pt x="371" y="23"/>
                  </a:lnTo>
                  <a:lnTo>
                    <a:pt x="377" y="18"/>
                  </a:lnTo>
                  <a:lnTo>
                    <a:pt x="382" y="14"/>
                  </a:lnTo>
                  <a:lnTo>
                    <a:pt x="386" y="11"/>
                  </a:lnTo>
                  <a:lnTo>
                    <a:pt x="392" y="7"/>
                  </a:lnTo>
                  <a:lnTo>
                    <a:pt x="393" y="3"/>
                  </a:lnTo>
                  <a:lnTo>
                    <a:pt x="393" y="1"/>
                  </a:lnTo>
                  <a:lnTo>
                    <a:pt x="389" y="0"/>
                  </a:lnTo>
                  <a:lnTo>
                    <a:pt x="385" y="1"/>
                  </a:lnTo>
                  <a:lnTo>
                    <a:pt x="377" y="2"/>
                  </a:lnTo>
                  <a:lnTo>
                    <a:pt x="369" y="4"/>
                  </a:lnTo>
                  <a:lnTo>
                    <a:pt x="360" y="9"/>
                  </a:lnTo>
                  <a:lnTo>
                    <a:pt x="352" y="13"/>
                  </a:lnTo>
                  <a:lnTo>
                    <a:pt x="341" y="15"/>
                  </a:lnTo>
                  <a:lnTo>
                    <a:pt x="332" y="19"/>
                  </a:lnTo>
                  <a:lnTo>
                    <a:pt x="323" y="23"/>
                  </a:lnTo>
                  <a:lnTo>
                    <a:pt x="315" y="27"/>
                  </a:lnTo>
                  <a:lnTo>
                    <a:pt x="308" y="30"/>
                  </a:lnTo>
                  <a:lnTo>
                    <a:pt x="302" y="32"/>
                  </a:lnTo>
                  <a:lnTo>
                    <a:pt x="299" y="34"/>
                  </a:lnTo>
                  <a:lnTo>
                    <a:pt x="299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86"/>
            <p:cNvSpPr>
              <a:spLocks/>
            </p:cNvSpPr>
            <p:nvPr/>
          </p:nvSpPr>
          <p:spPr bwMode="auto">
            <a:xfrm>
              <a:off x="3274" y="2088"/>
              <a:ext cx="25" cy="43"/>
            </a:xfrm>
            <a:custGeom>
              <a:avLst/>
              <a:gdLst>
                <a:gd name="T0" fmla="*/ 23 w 274"/>
                <a:gd name="T1" fmla="*/ 2 h 479"/>
                <a:gd name="T2" fmla="*/ 23 w 274"/>
                <a:gd name="T3" fmla="*/ 6 h 479"/>
                <a:gd name="T4" fmla="*/ 22 w 274"/>
                <a:gd name="T5" fmla="*/ 9 h 479"/>
                <a:gd name="T6" fmla="*/ 21 w 274"/>
                <a:gd name="T7" fmla="*/ 13 h 479"/>
                <a:gd name="T8" fmla="*/ 20 w 274"/>
                <a:gd name="T9" fmla="*/ 16 h 479"/>
                <a:gd name="T10" fmla="*/ 19 w 274"/>
                <a:gd name="T11" fmla="*/ 19 h 479"/>
                <a:gd name="T12" fmla="*/ 17 w 274"/>
                <a:gd name="T13" fmla="*/ 22 h 479"/>
                <a:gd name="T14" fmla="*/ 16 w 274"/>
                <a:gd name="T15" fmla="*/ 24 h 479"/>
                <a:gd name="T16" fmla="*/ 14 w 274"/>
                <a:gd name="T17" fmla="*/ 27 h 479"/>
                <a:gd name="T18" fmla="*/ 13 w 274"/>
                <a:gd name="T19" fmla="*/ 29 h 479"/>
                <a:gd name="T20" fmla="*/ 11 w 274"/>
                <a:gd name="T21" fmla="*/ 31 h 479"/>
                <a:gd name="T22" fmla="*/ 9 w 274"/>
                <a:gd name="T23" fmla="*/ 33 h 479"/>
                <a:gd name="T24" fmla="*/ 8 w 274"/>
                <a:gd name="T25" fmla="*/ 35 h 479"/>
                <a:gd name="T26" fmla="*/ 6 w 274"/>
                <a:gd name="T27" fmla="*/ 37 h 479"/>
                <a:gd name="T28" fmla="*/ 5 w 274"/>
                <a:gd name="T29" fmla="*/ 38 h 479"/>
                <a:gd name="T30" fmla="*/ 4 w 274"/>
                <a:gd name="T31" fmla="*/ 39 h 479"/>
                <a:gd name="T32" fmla="*/ 2 w 274"/>
                <a:gd name="T33" fmla="*/ 41 h 479"/>
                <a:gd name="T34" fmla="*/ 1 w 274"/>
                <a:gd name="T35" fmla="*/ 42 h 479"/>
                <a:gd name="T36" fmla="*/ 0 w 274"/>
                <a:gd name="T37" fmla="*/ 43 h 479"/>
                <a:gd name="T38" fmla="*/ 1 w 274"/>
                <a:gd name="T39" fmla="*/ 42 h 479"/>
                <a:gd name="T40" fmla="*/ 2 w 274"/>
                <a:gd name="T41" fmla="*/ 41 h 479"/>
                <a:gd name="T42" fmla="*/ 4 w 274"/>
                <a:gd name="T43" fmla="*/ 40 h 479"/>
                <a:gd name="T44" fmla="*/ 7 w 274"/>
                <a:gd name="T45" fmla="*/ 38 h 479"/>
                <a:gd name="T46" fmla="*/ 8 w 274"/>
                <a:gd name="T47" fmla="*/ 37 h 479"/>
                <a:gd name="T48" fmla="*/ 9 w 274"/>
                <a:gd name="T49" fmla="*/ 36 h 479"/>
                <a:gd name="T50" fmla="*/ 11 w 274"/>
                <a:gd name="T51" fmla="*/ 34 h 479"/>
                <a:gd name="T52" fmla="*/ 12 w 274"/>
                <a:gd name="T53" fmla="*/ 33 h 479"/>
                <a:gd name="T54" fmla="*/ 13 w 274"/>
                <a:gd name="T55" fmla="*/ 32 h 479"/>
                <a:gd name="T56" fmla="*/ 15 w 274"/>
                <a:gd name="T57" fmla="*/ 30 h 479"/>
                <a:gd name="T58" fmla="*/ 16 w 274"/>
                <a:gd name="T59" fmla="*/ 28 h 479"/>
                <a:gd name="T60" fmla="*/ 17 w 274"/>
                <a:gd name="T61" fmla="*/ 27 h 479"/>
                <a:gd name="T62" fmla="*/ 19 w 274"/>
                <a:gd name="T63" fmla="*/ 25 h 479"/>
                <a:gd name="T64" fmla="*/ 20 w 274"/>
                <a:gd name="T65" fmla="*/ 23 h 479"/>
                <a:gd name="T66" fmla="*/ 21 w 274"/>
                <a:gd name="T67" fmla="*/ 21 h 479"/>
                <a:gd name="T68" fmla="*/ 22 w 274"/>
                <a:gd name="T69" fmla="*/ 19 h 479"/>
                <a:gd name="T70" fmla="*/ 23 w 274"/>
                <a:gd name="T71" fmla="*/ 17 h 479"/>
                <a:gd name="T72" fmla="*/ 23 w 274"/>
                <a:gd name="T73" fmla="*/ 15 h 479"/>
                <a:gd name="T74" fmla="*/ 24 w 274"/>
                <a:gd name="T75" fmla="*/ 13 h 479"/>
                <a:gd name="T76" fmla="*/ 24 w 274"/>
                <a:gd name="T77" fmla="*/ 12 h 479"/>
                <a:gd name="T78" fmla="*/ 25 w 274"/>
                <a:gd name="T79" fmla="*/ 10 h 479"/>
                <a:gd name="T80" fmla="*/ 25 w 274"/>
                <a:gd name="T81" fmla="*/ 9 h 479"/>
                <a:gd name="T82" fmla="*/ 25 w 274"/>
                <a:gd name="T83" fmla="*/ 7 h 479"/>
                <a:gd name="T84" fmla="*/ 25 w 274"/>
                <a:gd name="T85" fmla="*/ 5 h 479"/>
                <a:gd name="T86" fmla="*/ 25 w 274"/>
                <a:gd name="T87" fmla="*/ 3 h 479"/>
                <a:gd name="T88" fmla="*/ 25 w 274"/>
                <a:gd name="T89" fmla="*/ 2 h 479"/>
                <a:gd name="T90" fmla="*/ 24 w 274"/>
                <a:gd name="T91" fmla="*/ 0 h 47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74" h="479">
                  <a:moveTo>
                    <a:pt x="259" y="0"/>
                  </a:moveTo>
                  <a:lnTo>
                    <a:pt x="257" y="13"/>
                  </a:lnTo>
                  <a:lnTo>
                    <a:pt x="255" y="27"/>
                  </a:lnTo>
                  <a:lnTo>
                    <a:pt x="254" y="39"/>
                  </a:lnTo>
                  <a:lnTo>
                    <a:pt x="251" y="53"/>
                  </a:lnTo>
                  <a:lnTo>
                    <a:pt x="248" y="66"/>
                  </a:lnTo>
                  <a:lnTo>
                    <a:pt x="245" y="78"/>
                  </a:lnTo>
                  <a:lnTo>
                    <a:pt x="243" y="91"/>
                  </a:lnTo>
                  <a:lnTo>
                    <a:pt x="241" y="104"/>
                  </a:lnTo>
                  <a:lnTo>
                    <a:pt x="236" y="116"/>
                  </a:lnTo>
                  <a:lnTo>
                    <a:pt x="234" y="129"/>
                  </a:lnTo>
                  <a:lnTo>
                    <a:pt x="230" y="140"/>
                  </a:lnTo>
                  <a:lnTo>
                    <a:pt x="227" y="152"/>
                  </a:lnTo>
                  <a:lnTo>
                    <a:pt x="221" y="163"/>
                  </a:lnTo>
                  <a:lnTo>
                    <a:pt x="217" y="175"/>
                  </a:lnTo>
                  <a:lnTo>
                    <a:pt x="213" y="187"/>
                  </a:lnTo>
                  <a:lnTo>
                    <a:pt x="208" y="197"/>
                  </a:lnTo>
                  <a:lnTo>
                    <a:pt x="203" y="207"/>
                  </a:lnTo>
                  <a:lnTo>
                    <a:pt x="199" y="219"/>
                  </a:lnTo>
                  <a:lnTo>
                    <a:pt x="193" y="228"/>
                  </a:lnTo>
                  <a:lnTo>
                    <a:pt x="189" y="240"/>
                  </a:lnTo>
                  <a:lnTo>
                    <a:pt x="183" y="250"/>
                  </a:lnTo>
                  <a:lnTo>
                    <a:pt x="177" y="259"/>
                  </a:lnTo>
                  <a:lnTo>
                    <a:pt x="171" y="269"/>
                  </a:lnTo>
                  <a:lnTo>
                    <a:pt x="167" y="280"/>
                  </a:lnTo>
                  <a:lnTo>
                    <a:pt x="161" y="288"/>
                  </a:lnTo>
                  <a:lnTo>
                    <a:pt x="155" y="298"/>
                  </a:lnTo>
                  <a:lnTo>
                    <a:pt x="149" y="307"/>
                  </a:lnTo>
                  <a:lnTo>
                    <a:pt x="144" y="316"/>
                  </a:lnTo>
                  <a:lnTo>
                    <a:pt x="138" y="324"/>
                  </a:lnTo>
                  <a:lnTo>
                    <a:pt x="132" y="332"/>
                  </a:lnTo>
                  <a:lnTo>
                    <a:pt x="126" y="341"/>
                  </a:lnTo>
                  <a:lnTo>
                    <a:pt x="122" y="350"/>
                  </a:lnTo>
                  <a:lnTo>
                    <a:pt x="116" y="356"/>
                  </a:lnTo>
                  <a:lnTo>
                    <a:pt x="110" y="364"/>
                  </a:lnTo>
                  <a:lnTo>
                    <a:pt x="104" y="371"/>
                  </a:lnTo>
                  <a:lnTo>
                    <a:pt x="98" y="379"/>
                  </a:lnTo>
                  <a:lnTo>
                    <a:pt x="93" y="384"/>
                  </a:lnTo>
                  <a:lnTo>
                    <a:pt x="87" y="390"/>
                  </a:lnTo>
                  <a:lnTo>
                    <a:pt x="81" y="398"/>
                  </a:lnTo>
                  <a:lnTo>
                    <a:pt x="76" y="404"/>
                  </a:lnTo>
                  <a:lnTo>
                    <a:pt x="70" y="410"/>
                  </a:lnTo>
                  <a:lnTo>
                    <a:pt x="65" y="415"/>
                  </a:lnTo>
                  <a:lnTo>
                    <a:pt x="60" y="419"/>
                  </a:lnTo>
                  <a:lnTo>
                    <a:pt x="55" y="426"/>
                  </a:lnTo>
                  <a:lnTo>
                    <a:pt x="50" y="430"/>
                  </a:lnTo>
                  <a:lnTo>
                    <a:pt x="45" y="435"/>
                  </a:lnTo>
                  <a:lnTo>
                    <a:pt x="41" y="440"/>
                  </a:lnTo>
                  <a:lnTo>
                    <a:pt x="38" y="445"/>
                  </a:lnTo>
                  <a:lnTo>
                    <a:pt x="29" y="452"/>
                  </a:lnTo>
                  <a:lnTo>
                    <a:pt x="22" y="458"/>
                  </a:lnTo>
                  <a:lnTo>
                    <a:pt x="14" y="464"/>
                  </a:lnTo>
                  <a:lnTo>
                    <a:pt x="10" y="470"/>
                  </a:lnTo>
                  <a:lnTo>
                    <a:pt x="6" y="473"/>
                  </a:lnTo>
                  <a:lnTo>
                    <a:pt x="2" y="476"/>
                  </a:lnTo>
                  <a:lnTo>
                    <a:pt x="0" y="478"/>
                  </a:lnTo>
                  <a:lnTo>
                    <a:pt x="0" y="479"/>
                  </a:lnTo>
                  <a:lnTo>
                    <a:pt x="1" y="477"/>
                  </a:lnTo>
                  <a:lnTo>
                    <a:pt x="7" y="474"/>
                  </a:lnTo>
                  <a:lnTo>
                    <a:pt x="10" y="471"/>
                  </a:lnTo>
                  <a:lnTo>
                    <a:pt x="15" y="468"/>
                  </a:lnTo>
                  <a:lnTo>
                    <a:pt x="21" y="464"/>
                  </a:lnTo>
                  <a:lnTo>
                    <a:pt x="27" y="460"/>
                  </a:lnTo>
                  <a:lnTo>
                    <a:pt x="33" y="455"/>
                  </a:lnTo>
                  <a:lnTo>
                    <a:pt x="41" y="448"/>
                  </a:lnTo>
                  <a:lnTo>
                    <a:pt x="49" y="443"/>
                  </a:lnTo>
                  <a:lnTo>
                    <a:pt x="57" y="438"/>
                  </a:lnTo>
                  <a:lnTo>
                    <a:pt x="65" y="429"/>
                  </a:lnTo>
                  <a:lnTo>
                    <a:pt x="73" y="423"/>
                  </a:lnTo>
                  <a:lnTo>
                    <a:pt x="79" y="419"/>
                  </a:lnTo>
                  <a:lnTo>
                    <a:pt x="83" y="415"/>
                  </a:lnTo>
                  <a:lnTo>
                    <a:pt x="88" y="411"/>
                  </a:lnTo>
                  <a:lnTo>
                    <a:pt x="94" y="408"/>
                  </a:lnTo>
                  <a:lnTo>
                    <a:pt x="98" y="402"/>
                  </a:lnTo>
                  <a:lnTo>
                    <a:pt x="102" y="398"/>
                  </a:lnTo>
                  <a:lnTo>
                    <a:pt x="108" y="393"/>
                  </a:lnTo>
                  <a:lnTo>
                    <a:pt x="112" y="388"/>
                  </a:lnTo>
                  <a:lnTo>
                    <a:pt x="116" y="382"/>
                  </a:lnTo>
                  <a:lnTo>
                    <a:pt x="122" y="378"/>
                  </a:lnTo>
                  <a:lnTo>
                    <a:pt x="126" y="373"/>
                  </a:lnTo>
                  <a:lnTo>
                    <a:pt x="132" y="368"/>
                  </a:lnTo>
                  <a:lnTo>
                    <a:pt x="137" y="363"/>
                  </a:lnTo>
                  <a:lnTo>
                    <a:pt x="142" y="356"/>
                  </a:lnTo>
                  <a:lnTo>
                    <a:pt x="146" y="351"/>
                  </a:lnTo>
                  <a:lnTo>
                    <a:pt x="152" y="345"/>
                  </a:lnTo>
                  <a:lnTo>
                    <a:pt x="156" y="340"/>
                  </a:lnTo>
                  <a:lnTo>
                    <a:pt x="161" y="335"/>
                  </a:lnTo>
                  <a:lnTo>
                    <a:pt x="166" y="328"/>
                  </a:lnTo>
                  <a:lnTo>
                    <a:pt x="171" y="323"/>
                  </a:lnTo>
                  <a:lnTo>
                    <a:pt x="175" y="316"/>
                  </a:lnTo>
                  <a:lnTo>
                    <a:pt x="181" y="309"/>
                  </a:lnTo>
                  <a:lnTo>
                    <a:pt x="185" y="302"/>
                  </a:lnTo>
                  <a:lnTo>
                    <a:pt x="190" y="297"/>
                  </a:lnTo>
                  <a:lnTo>
                    <a:pt x="193" y="290"/>
                  </a:lnTo>
                  <a:lnTo>
                    <a:pt x="199" y="283"/>
                  </a:lnTo>
                  <a:lnTo>
                    <a:pt x="203" y="277"/>
                  </a:lnTo>
                  <a:lnTo>
                    <a:pt x="208" y="270"/>
                  </a:lnTo>
                  <a:lnTo>
                    <a:pt x="212" y="263"/>
                  </a:lnTo>
                  <a:lnTo>
                    <a:pt x="216" y="256"/>
                  </a:lnTo>
                  <a:lnTo>
                    <a:pt x="219" y="249"/>
                  </a:lnTo>
                  <a:lnTo>
                    <a:pt x="225" y="242"/>
                  </a:lnTo>
                  <a:lnTo>
                    <a:pt x="227" y="234"/>
                  </a:lnTo>
                  <a:lnTo>
                    <a:pt x="231" y="227"/>
                  </a:lnTo>
                  <a:lnTo>
                    <a:pt x="235" y="220"/>
                  </a:lnTo>
                  <a:lnTo>
                    <a:pt x="239" y="213"/>
                  </a:lnTo>
                  <a:lnTo>
                    <a:pt x="242" y="205"/>
                  </a:lnTo>
                  <a:lnTo>
                    <a:pt x="245" y="196"/>
                  </a:lnTo>
                  <a:lnTo>
                    <a:pt x="247" y="189"/>
                  </a:lnTo>
                  <a:lnTo>
                    <a:pt x="250" y="182"/>
                  </a:lnTo>
                  <a:lnTo>
                    <a:pt x="253" y="175"/>
                  </a:lnTo>
                  <a:lnTo>
                    <a:pt x="255" y="167"/>
                  </a:lnTo>
                  <a:lnTo>
                    <a:pt x="256" y="161"/>
                  </a:lnTo>
                  <a:lnTo>
                    <a:pt x="259" y="155"/>
                  </a:lnTo>
                  <a:lnTo>
                    <a:pt x="260" y="149"/>
                  </a:lnTo>
                  <a:lnTo>
                    <a:pt x="262" y="143"/>
                  </a:lnTo>
                  <a:lnTo>
                    <a:pt x="263" y="137"/>
                  </a:lnTo>
                  <a:lnTo>
                    <a:pt x="264" y="131"/>
                  </a:lnTo>
                  <a:lnTo>
                    <a:pt x="265" y="125"/>
                  </a:lnTo>
                  <a:lnTo>
                    <a:pt x="268" y="120"/>
                  </a:lnTo>
                  <a:lnTo>
                    <a:pt x="269" y="115"/>
                  </a:lnTo>
                  <a:lnTo>
                    <a:pt x="271" y="110"/>
                  </a:lnTo>
                  <a:lnTo>
                    <a:pt x="271" y="104"/>
                  </a:lnTo>
                  <a:lnTo>
                    <a:pt x="272" y="99"/>
                  </a:lnTo>
                  <a:lnTo>
                    <a:pt x="272" y="93"/>
                  </a:lnTo>
                  <a:lnTo>
                    <a:pt x="272" y="90"/>
                  </a:lnTo>
                  <a:lnTo>
                    <a:pt x="273" y="80"/>
                  </a:lnTo>
                  <a:lnTo>
                    <a:pt x="274" y="73"/>
                  </a:lnTo>
                  <a:lnTo>
                    <a:pt x="274" y="64"/>
                  </a:lnTo>
                  <a:lnTo>
                    <a:pt x="274" y="57"/>
                  </a:lnTo>
                  <a:lnTo>
                    <a:pt x="274" y="50"/>
                  </a:lnTo>
                  <a:lnTo>
                    <a:pt x="274" y="45"/>
                  </a:lnTo>
                  <a:lnTo>
                    <a:pt x="272" y="37"/>
                  </a:lnTo>
                  <a:lnTo>
                    <a:pt x="272" y="32"/>
                  </a:lnTo>
                  <a:lnTo>
                    <a:pt x="271" y="28"/>
                  </a:lnTo>
                  <a:lnTo>
                    <a:pt x="270" y="23"/>
                  </a:lnTo>
                  <a:lnTo>
                    <a:pt x="266" y="15"/>
                  </a:lnTo>
                  <a:lnTo>
                    <a:pt x="264" y="9"/>
                  </a:lnTo>
                  <a:lnTo>
                    <a:pt x="260" y="2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87"/>
            <p:cNvSpPr>
              <a:spLocks/>
            </p:cNvSpPr>
            <p:nvPr/>
          </p:nvSpPr>
          <p:spPr bwMode="auto">
            <a:xfrm>
              <a:off x="3180" y="2085"/>
              <a:ext cx="7" cy="4"/>
            </a:xfrm>
            <a:custGeom>
              <a:avLst/>
              <a:gdLst>
                <a:gd name="T0" fmla="*/ 0 w 74"/>
                <a:gd name="T1" fmla="*/ 0 h 46"/>
                <a:gd name="T2" fmla="*/ 0 w 74"/>
                <a:gd name="T3" fmla="*/ 1 h 46"/>
                <a:gd name="T4" fmla="*/ 1 w 74"/>
                <a:gd name="T5" fmla="*/ 1 h 46"/>
                <a:gd name="T6" fmla="*/ 1 w 74"/>
                <a:gd name="T7" fmla="*/ 2 h 46"/>
                <a:gd name="T8" fmla="*/ 2 w 74"/>
                <a:gd name="T9" fmla="*/ 2 h 46"/>
                <a:gd name="T10" fmla="*/ 2 w 74"/>
                <a:gd name="T11" fmla="*/ 2 h 46"/>
                <a:gd name="T12" fmla="*/ 3 w 74"/>
                <a:gd name="T13" fmla="*/ 2 h 46"/>
                <a:gd name="T14" fmla="*/ 4 w 74"/>
                <a:gd name="T15" fmla="*/ 2 h 46"/>
                <a:gd name="T16" fmla="*/ 4 w 74"/>
                <a:gd name="T17" fmla="*/ 2 h 46"/>
                <a:gd name="T18" fmla="*/ 5 w 74"/>
                <a:gd name="T19" fmla="*/ 2 h 46"/>
                <a:gd name="T20" fmla="*/ 5 w 74"/>
                <a:gd name="T21" fmla="*/ 2 h 46"/>
                <a:gd name="T22" fmla="*/ 6 w 74"/>
                <a:gd name="T23" fmla="*/ 2 h 46"/>
                <a:gd name="T24" fmla="*/ 6 w 74"/>
                <a:gd name="T25" fmla="*/ 2 h 46"/>
                <a:gd name="T26" fmla="*/ 7 w 74"/>
                <a:gd name="T27" fmla="*/ 1 h 46"/>
                <a:gd name="T28" fmla="*/ 7 w 74"/>
                <a:gd name="T29" fmla="*/ 1 h 46"/>
                <a:gd name="T30" fmla="*/ 7 w 74"/>
                <a:gd name="T31" fmla="*/ 1 h 46"/>
                <a:gd name="T32" fmla="*/ 7 w 74"/>
                <a:gd name="T33" fmla="*/ 2 h 46"/>
                <a:gd name="T34" fmla="*/ 7 w 74"/>
                <a:gd name="T35" fmla="*/ 2 h 46"/>
                <a:gd name="T36" fmla="*/ 6 w 74"/>
                <a:gd name="T37" fmla="*/ 3 h 46"/>
                <a:gd name="T38" fmla="*/ 6 w 74"/>
                <a:gd name="T39" fmla="*/ 3 h 46"/>
                <a:gd name="T40" fmla="*/ 5 w 74"/>
                <a:gd name="T41" fmla="*/ 3 h 46"/>
                <a:gd name="T42" fmla="*/ 5 w 74"/>
                <a:gd name="T43" fmla="*/ 4 h 46"/>
                <a:gd name="T44" fmla="*/ 4 w 74"/>
                <a:gd name="T45" fmla="*/ 4 h 46"/>
                <a:gd name="T46" fmla="*/ 4 w 74"/>
                <a:gd name="T47" fmla="*/ 4 h 46"/>
                <a:gd name="T48" fmla="*/ 3 w 74"/>
                <a:gd name="T49" fmla="*/ 4 h 46"/>
                <a:gd name="T50" fmla="*/ 3 w 74"/>
                <a:gd name="T51" fmla="*/ 4 h 46"/>
                <a:gd name="T52" fmla="*/ 2 w 74"/>
                <a:gd name="T53" fmla="*/ 4 h 46"/>
                <a:gd name="T54" fmla="*/ 2 w 74"/>
                <a:gd name="T55" fmla="*/ 4 h 46"/>
                <a:gd name="T56" fmla="*/ 1 w 74"/>
                <a:gd name="T57" fmla="*/ 3 h 46"/>
                <a:gd name="T58" fmla="*/ 1 w 74"/>
                <a:gd name="T59" fmla="*/ 3 h 46"/>
                <a:gd name="T60" fmla="*/ 0 w 74"/>
                <a:gd name="T61" fmla="*/ 2 h 46"/>
                <a:gd name="T62" fmla="*/ 0 w 74"/>
                <a:gd name="T63" fmla="*/ 1 h 46"/>
                <a:gd name="T64" fmla="*/ 0 w 74"/>
                <a:gd name="T65" fmla="*/ 1 h 46"/>
                <a:gd name="T66" fmla="*/ 0 w 74"/>
                <a:gd name="T67" fmla="*/ 0 h 46"/>
                <a:gd name="T68" fmla="*/ 0 w 74"/>
                <a:gd name="T69" fmla="*/ 0 h 46"/>
                <a:gd name="T70" fmla="*/ 0 w 74"/>
                <a:gd name="T71" fmla="*/ 0 h 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4" h="46">
                  <a:moveTo>
                    <a:pt x="0" y="0"/>
                  </a:moveTo>
                  <a:lnTo>
                    <a:pt x="2" y="7"/>
                  </a:lnTo>
                  <a:lnTo>
                    <a:pt x="9" y="13"/>
                  </a:lnTo>
                  <a:lnTo>
                    <a:pt x="14" y="18"/>
                  </a:lnTo>
                  <a:lnTo>
                    <a:pt x="21" y="21"/>
                  </a:lnTo>
                  <a:lnTo>
                    <a:pt x="26" y="22"/>
                  </a:lnTo>
                  <a:lnTo>
                    <a:pt x="31" y="24"/>
                  </a:lnTo>
                  <a:lnTo>
                    <a:pt x="38" y="24"/>
                  </a:lnTo>
                  <a:lnTo>
                    <a:pt x="44" y="24"/>
                  </a:lnTo>
                  <a:lnTo>
                    <a:pt x="49" y="22"/>
                  </a:lnTo>
                  <a:lnTo>
                    <a:pt x="55" y="21"/>
                  </a:lnTo>
                  <a:lnTo>
                    <a:pt x="59" y="20"/>
                  </a:lnTo>
                  <a:lnTo>
                    <a:pt x="65" y="19"/>
                  </a:lnTo>
                  <a:lnTo>
                    <a:pt x="71" y="17"/>
                  </a:lnTo>
                  <a:lnTo>
                    <a:pt x="74" y="17"/>
                  </a:lnTo>
                  <a:lnTo>
                    <a:pt x="73" y="17"/>
                  </a:lnTo>
                  <a:lnTo>
                    <a:pt x="72" y="20"/>
                  </a:lnTo>
                  <a:lnTo>
                    <a:pt x="70" y="24"/>
                  </a:lnTo>
                  <a:lnTo>
                    <a:pt x="67" y="29"/>
                  </a:lnTo>
                  <a:lnTo>
                    <a:pt x="61" y="35"/>
                  </a:lnTo>
                  <a:lnTo>
                    <a:pt x="56" y="39"/>
                  </a:lnTo>
                  <a:lnTo>
                    <a:pt x="51" y="41"/>
                  </a:lnTo>
                  <a:lnTo>
                    <a:pt x="47" y="43"/>
                  </a:lnTo>
                  <a:lnTo>
                    <a:pt x="41" y="44"/>
                  </a:lnTo>
                  <a:lnTo>
                    <a:pt x="36" y="46"/>
                  </a:lnTo>
                  <a:lnTo>
                    <a:pt x="29" y="44"/>
                  </a:lnTo>
                  <a:lnTo>
                    <a:pt x="24" y="44"/>
                  </a:lnTo>
                  <a:lnTo>
                    <a:pt x="18" y="41"/>
                  </a:lnTo>
                  <a:lnTo>
                    <a:pt x="15" y="39"/>
                  </a:lnTo>
                  <a:lnTo>
                    <a:pt x="9" y="32"/>
                  </a:lnTo>
                  <a:lnTo>
                    <a:pt x="5" y="24"/>
                  </a:lnTo>
                  <a:lnTo>
                    <a:pt x="1" y="15"/>
                  </a:lnTo>
                  <a:lnTo>
                    <a:pt x="0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88"/>
            <p:cNvSpPr>
              <a:spLocks/>
            </p:cNvSpPr>
            <p:nvPr/>
          </p:nvSpPr>
          <p:spPr bwMode="auto">
            <a:xfrm>
              <a:off x="3179" y="2079"/>
              <a:ext cx="10" cy="5"/>
            </a:xfrm>
            <a:custGeom>
              <a:avLst/>
              <a:gdLst>
                <a:gd name="T0" fmla="*/ 0 w 110"/>
                <a:gd name="T1" fmla="*/ 3 h 48"/>
                <a:gd name="T2" fmla="*/ 0 w 110"/>
                <a:gd name="T3" fmla="*/ 2 h 48"/>
                <a:gd name="T4" fmla="*/ 1 w 110"/>
                <a:gd name="T5" fmla="*/ 2 h 48"/>
                <a:gd name="T6" fmla="*/ 1 w 110"/>
                <a:gd name="T7" fmla="*/ 2 h 48"/>
                <a:gd name="T8" fmla="*/ 2 w 110"/>
                <a:gd name="T9" fmla="*/ 1 h 48"/>
                <a:gd name="T10" fmla="*/ 2 w 110"/>
                <a:gd name="T11" fmla="*/ 1 h 48"/>
                <a:gd name="T12" fmla="*/ 3 w 110"/>
                <a:gd name="T13" fmla="*/ 1 h 48"/>
                <a:gd name="T14" fmla="*/ 3 w 110"/>
                <a:gd name="T15" fmla="*/ 0 h 48"/>
                <a:gd name="T16" fmla="*/ 4 w 110"/>
                <a:gd name="T17" fmla="*/ 0 h 48"/>
                <a:gd name="T18" fmla="*/ 5 w 110"/>
                <a:gd name="T19" fmla="*/ 0 h 48"/>
                <a:gd name="T20" fmla="*/ 5 w 110"/>
                <a:gd name="T21" fmla="*/ 0 h 48"/>
                <a:gd name="T22" fmla="*/ 6 w 110"/>
                <a:gd name="T23" fmla="*/ 0 h 48"/>
                <a:gd name="T24" fmla="*/ 6 w 110"/>
                <a:gd name="T25" fmla="*/ 0 h 48"/>
                <a:gd name="T26" fmla="*/ 7 w 110"/>
                <a:gd name="T27" fmla="*/ 1 h 48"/>
                <a:gd name="T28" fmla="*/ 7 w 110"/>
                <a:gd name="T29" fmla="*/ 1 h 48"/>
                <a:gd name="T30" fmla="*/ 8 w 110"/>
                <a:gd name="T31" fmla="*/ 1 h 48"/>
                <a:gd name="T32" fmla="*/ 9 w 110"/>
                <a:gd name="T33" fmla="*/ 2 h 48"/>
                <a:gd name="T34" fmla="*/ 9 w 110"/>
                <a:gd name="T35" fmla="*/ 3 h 48"/>
                <a:gd name="T36" fmla="*/ 9 w 110"/>
                <a:gd name="T37" fmla="*/ 3 h 48"/>
                <a:gd name="T38" fmla="*/ 10 w 110"/>
                <a:gd name="T39" fmla="*/ 4 h 48"/>
                <a:gd name="T40" fmla="*/ 10 w 110"/>
                <a:gd name="T41" fmla="*/ 4 h 48"/>
                <a:gd name="T42" fmla="*/ 10 w 110"/>
                <a:gd name="T43" fmla="*/ 5 h 48"/>
                <a:gd name="T44" fmla="*/ 10 w 110"/>
                <a:gd name="T45" fmla="*/ 5 h 48"/>
                <a:gd name="T46" fmla="*/ 10 w 110"/>
                <a:gd name="T47" fmla="*/ 5 h 48"/>
                <a:gd name="T48" fmla="*/ 10 w 110"/>
                <a:gd name="T49" fmla="*/ 4 h 48"/>
                <a:gd name="T50" fmla="*/ 10 w 110"/>
                <a:gd name="T51" fmla="*/ 4 h 48"/>
                <a:gd name="T52" fmla="*/ 9 w 110"/>
                <a:gd name="T53" fmla="*/ 4 h 48"/>
                <a:gd name="T54" fmla="*/ 9 w 110"/>
                <a:gd name="T55" fmla="*/ 3 h 48"/>
                <a:gd name="T56" fmla="*/ 8 w 110"/>
                <a:gd name="T57" fmla="*/ 3 h 48"/>
                <a:gd name="T58" fmla="*/ 7 w 110"/>
                <a:gd name="T59" fmla="*/ 2 h 48"/>
                <a:gd name="T60" fmla="*/ 7 w 110"/>
                <a:gd name="T61" fmla="*/ 2 h 48"/>
                <a:gd name="T62" fmla="*/ 6 w 110"/>
                <a:gd name="T63" fmla="*/ 2 h 48"/>
                <a:gd name="T64" fmla="*/ 6 w 110"/>
                <a:gd name="T65" fmla="*/ 2 h 48"/>
                <a:gd name="T66" fmla="*/ 5 w 110"/>
                <a:gd name="T67" fmla="*/ 2 h 48"/>
                <a:gd name="T68" fmla="*/ 4 w 110"/>
                <a:gd name="T69" fmla="*/ 2 h 48"/>
                <a:gd name="T70" fmla="*/ 3 w 110"/>
                <a:gd name="T71" fmla="*/ 2 h 48"/>
                <a:gd name="T72" fmla="*/ 3 w 110"/>
                <a:gd name="T73" fmla="*/ 2 h 48"/>
                <a:gd name="T74" fmla="*/ 2 w 110"/>
                <a:gd name="T75" fmla="*/ 2 h 48"/>
                <a:gd name="T76" fmla="*/ 2 w 110"/>
                <a:gd name="T77" fmla="*/ 2 h 48"/>
                <a:gd name="T78" fmla="*/ 1 w 110"/>
                <a:gd name="T79" fmla="*/ 2 h 48"/>
                <a:gd name="T80" fmla="*/ 1 w 110"/>
                <a:gd name="T81" fmla="*/ 3 h 48"/>
                <a:gd name="T82" fmla="*/ 1 w 110"/>
                <a:gd name="T83" fmla="*/ 3 h 48"/>
                <a:gd name="T84" fmla="*/ 0 w 110"/>
                <a:gd name="T85" fmla="*/ 3 h 48"/>
                <a:gd name="T86" fmla="*/ 0 w 110"/>
                <a:gd name="T87" fmla="*/ 3 h 48"/>
                <a:gd name="T88" fmla="*/ 0 w 110"/>
                <a:gd name="T89" fmla="*/ 3 h 48"/>
                <a:gd name="T90" fmla="*/ 0 w 110"/>
                <a:gd name="T91" fmla="*/ 3 h 4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0" h="48">
                  <a:moveTo>
                    <a:pt x="0" y="27"/>
                  </a:moveTo>
                  <a:lnTo>
                    <a:pt x="3" y="22"/>
                  </a:lnTo>
                  <a:lnTo>
                    <a:pt x="8" y="19"/>
                  </a:lnTo>
                  <a:lnTo>
                    <a:pt x="11" y="15"/>
                  </a:lnTo>
                  <a:lnTo>
                    <a:pt x="17" y="12"/>
                  </a:lnTo>
                  <a:lnTo>
                    <a:pt x="24" y="8"/>
                  </a:lnTo>
                  <a:lnTo>
                    <a:pt x="32" y="5"/>
                  </a:lnTo>
                  <a:lnTo>
                    <a:pt x="38" y="1"/>
                  </a:lnTo>
                  <a:lnTo>
                    <a:pt x="47" y="1"/>
                  </a:lnTo>
                  <a:lnTo>
                    <a:pt x="52" y="0"/>
                  </a:lnTo>
                  <a:lnTo>
                    <a:pt x="59" y="1"/>
                  </a:lnTo>
                  <a:lnTo>
                    <a:pt x="64" y="1"/>
                  </a:lnTo>
                  <a:lnTo>
                    <a:pt x="69" y="3"/>
                  </a:lnTo>
                  <a:lnTo>
                    <a:pt x="75" y="5"/>
                  </a:lnTo>
                  <a:lnTo>
                    <a:pt x="79" y="8"/>
                  </a:lnTo>
                  <a:lnTo>
                    <a:pt x="87" y="12"/>
                  </a:lnTo>
                  <a:lnTo>
                    <a:pt x="94" y="20"/>
                  </a:lnTo>
                  <a:lnTo>
                    <a:pt x="99" y="24"/>
                  </a:lnTo>
                  <a:lnTo>
                    <a:pt x="104" y="29"/>
                  </a:lnTo>
                  <a:lnTo>
                    <a:pt x="106" y="34"/>
                  </a:lnTo>
                  <a:lnTo>
                    <a:pt x="109" y="38"/>
                  </a:lnTo>
                  <a:lnTo>
                    <a:pt x="109" y="45"/>
                  </a:lnTo>
                  <a:lnTo>
                    <a:pt x="110" y="48"/>
                  </a:lnTo>
                  <a:lnTo>
                    <a:pt x="109" y="47"/>
                  </a:lnTo>
                  <a:lnTo>
                    <a:pt x="108" y="43"/>
                  </a:lnTo>
                  <a:lnTo>
                    <a:pt x="105" y="38"/>
                  </a:lnTo>
                  <a:lnTo>
                    <a:pt x="103" y="35"/>
                  </a:lnTo>
                  <a:lnTo>
                    <a:pt x="95" y="29"/>
                  </a:lnTo>
                  <a:lnTo>
                    <a:pt x="87" y="25"/>
                  </a:lnTo>
                  <a:lnTo>
                    <a:pt x="81" y="22"/>
                  </a:lnTo>
                  <a:lnTo>
                    <a:pt x="75" y="21"/>
                  </a:lnTo>
                  <a:lnTo>
                    <a:pt x="67" y="21"/>
                  </a:lnTo>
                  <a:lnTo>
                    <a:pt x="61" y="21"/>
                  </a:lnTo>
                  <a:lnTo>
                    <a:pt x="52" y="21"/>
                  </a:lnTo>
                  <a:lnTo>
                    <a:pt x="45" y="21"/>
                  </a:lnTo>
                  <a:lnTo>
                    <a:pt x="37" y="21"/>
                  </a:lnTo>
                  <a:lnTo>
                    <a:pt x="31" y="21"/>
                  </a:lnTo>
                  <a:lnTo>
                    <a:pt x="25" y="21"/>
                  </a:lnTo>
                  <a:lnTo>
                    <a:pt x="20" y="22"/>
                  </a:lnTo>
                  <a:lnTo>
                    <a:pt x="16" y="23"/>
                  </a:lnTo>
                  <a:lnTo>
                    <a:pt x="13" y="24"/>
                  </a:lnTo>
                  <a:lnTo>
                    <a:pt x="6" y="24"/>
                  </a:lnTo>
                  <a:lnTo>
                    <a:pt x="2" y="25"/>
                  </a:lnTo>
                  <a:lnTo>
                    <a:pt x="0" y="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89"/>
            <p:cNvSpPr>
              <a:spLocks/>
            </p:cNvSpPr>
            <p:nvPr/>
          </p:nvSpPr>
          <p:spPr bwMode="auto">
            <a:xfrm>
              <a:off x="3181" y="2068"/>
              <a:ext cx="9" cy="4"/>
            </a:xfrm>
            <a:custGeom>
              <a:avLst/>
              <a:gdLst>
                <a:gd name="T0" fmla="*/ 0 w 95"/>
                <a:gd name="T1" fmla="*/ 1 h 54"/>
                <a:gd name="T2" fmla="*/ 1 w 95"/>
                <a:gd name="T3" fmla="*/ 1 h 54"/>
                <a:gd name="T4" fmla="*/ 2 w 95"/>
                <a:gd name="T5" fmla="*/ 1 h 54"/>
                <a:gd name="T6" fmla="*/ 3 w 95"/>
                <a:gd name="T7" fmla="*/ 1 h 54"/>
                <a:gd name="T8" fmla="*/ 4 w 95"/>
                <a:gd name="T9" fmla="*/ 2 h 54"/>
                <a:gd name="T10" fmla="*/ 4 w 95"/>
                <a:gd name="T11" fmla="*/ 2 h 54"/>
                <a:gd name="T12" fmla="*/ 5 w 95"/>
                <a:gd name="T13" fmla="*/ 2 h 54"/>
                <a:gd name="T14" fmla="*/ 6 w 95"/>
                <a:gd name="T15" fmla="*/ 3 h 54"/>
                <a:gd name="T16" fmla="*/ 6 w 95"/>
                <a:gd name="T17" fmla="*/ 3 h 54"/>
                <a:gd name="T18" fmla="*/ 7 w 95"/>
                <a:gd name="T19" fmla="*/ 3 h 54"/>
                <a:gd name="T20" fmla="*/ 7 w 95"/>
                <a:gd name="T21" fmla="*/ 3 h 54"/>
                <a:gd name="T22" fmla="*/ 8 w 95"/>
                <a:gd name="T23" fmla="*/ 3 h 54"/>
                <a:gd name="T24" fmla="*/ 8 w 95"/>
                <a:gd name="T25" fmla="*/ 4 h 54"/>
                <a:gd name="T26" fmla="*/ 9 w 95"/>
                <a:gd name="T27" fmla="*/ 4 h 54"/>
                <a:gd name="T28" fmla="*/ 9 w 95"/>
                <a:gd name="T29" fmla="*/ 4 h 54"/>
                <a:gd name="T30" fmla="*/ 9 w 95"/>
                <a:gd name="T31" fmla="*/ 4 h 54"/>
                <a:gd name="T32" fmla="*/ 9 w 95"/>
                <a:gd name="T33" fmla="*/ 4 h 54"/>
                <a:gd name="T34" fmla="*/ 9 w 95"/>
                <a:gd name="T35" fmla="*/ 3 h 54"/>
                <a:gd name="T36" fmla="*/ 9 w 95"/>
                <a:gd name="T37" fmla="*/ 3 h 54"/>
                <a:gd name="T38" fmla="*/ 9 w 95"/>
                <a:gd name="T39" fmla="*/ 3 h 54"/>
                <a:gd name="T40" fmla="*/ 8 w 95"/>
                <a:gd name="T41" fmla="*/ 2 h 54"/>
                <a:gd name="T42" fmla="*/ 8 w 95"/>
                <a:gd name="T43" fmla="*/ 2 h 54"/>
                <a:gd name="T44" fmla="*/ 8 w 95"/>
                <a:gd name="T45" fmla="*/ 2 h 54"/>
                <a:gd name="T46" fmla="*/ 7 w 95"/>
                <a:gd name="T47" fmla="*/ 1 h 54"/>
                <a:gd name="T48" fmla="*/ 7 w 95"/>
                <a:gd name="T49" fmla="*/ 1 h 54"/>
                <a:gd name="T50" fmla="*/ 6 w 95"/>
                <a:gd name="T51" fmla="*/ 1 h 54"/>
                <a:gd name="T52" fmla="*/ 5 w 95"/>
                <a:gd name="T53" fmla="*/ 0 h 54"/>
                <a:gd name="T54" fmla="*/ 4 w 95"/>
                <a:gd name="T55" fmla="*/ 0 h 54"/>
                <a:gd name="T56" fmla="*/ 4 w 95"/>
                <a:gd name="T57" fmla="*/ 0 h 54"/>
                <a:gd name="T58" fmla="*/ 3 w 95"/>
                <a:gd name="T59" fmla="*/ 0 h 54"/>
                <a:gd name="T60" fmla="*/ 3 w 95"/>
                <a:gd name="T61" fmla="*/ 0 h 54"/>
                <a:gd name="T62" fmla="*/ 2 w 95"/>
                <a:gd name="T63" fmla="*/ 0 h 54"/>
                <a:gd name="T64" fmla="*/ 2 w 95"/>
                <a:gd name="T65" fmla="*/ 0 h 54"/>
                <a:gd name="T66" fmla="*/ 1 w 95"/>
                <a:gd name="T67" fmla="*/ 0 h 54"/>
                <a:gd name="T68" fmla="*/ 0 w 95"/>
                <a:gd name="T69" fmla="*/ 0 h 54"/>
                <a:gd name="T70" fmla="*/ 0 w 95"/>
                <a:gd name="T71" fmla="*/ 0 h 54"/>
                <a:gd name="T72" fmla="*/ 0 w 95"/>
                <a:gd name="T73" fmla="*/ 1 h 54"/>
                <a:gd name="T74" fmla="*/ 0 w 95"/>
                <a:gd name="T75" fmla="*/ 1 h 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95" h="54">
                  <a:moveTo>
                    <a:pt x="0" y="8"/>
                  </a:moveTo>
                  <a:lnTo>
                    <a:pt x="10" y="10"/>
                  </a:lnTo>
                  <a:lnTo>
                    <a:pt x="19" y="16"/>
                  </a:lnTo>
                  <a:lnTo>
                    <a:pt x="29" y="18"/>
                  </a:lnTo>
                  <a:lnTo>
                    <a:pt x="38" y="23"/>
                  </a:lnTo>
                  <a:lnTo>
                    <a:pt x="46" y="28"/>
                  </a:lnTo>
                  <a:lnTo>
                    <a:pt x="54" y="31"/>
                  </a:lnTo>
                  <a:lnTo>
                    <a:pt x="60" y="35"/>
                  </a:lnTo>
                  <a:lnTo>
                    <a:pt x="68" y="38"/>
                  </a:lnTo>
                  <a:lnTo>
                    <a:pt x="73" y="40"/>
                  </a:lnTo>
                  <a:lnTo>
                    <a:pt x="78" y="44"/>
                  </a:lnTo>
                  <a:lnTo>
                    <a:pt x="83" y="46"/>
                  </a:lnTo>
                  <a:lnTo>
                    <a:pt x="86" y="49"/>
                  </a:lnTo>
                  <a:lnTo>
                    <a:pt x="91" y="52"/>
                  </a:lnTo>
                  <a:lnTo>
                    <a:pt x="93" y="54"/>
                  </a:lnTo>
                  <a:lnTo>
                    <a:pt x="93" y="53"/>
                  </a:lnTo>
                  <a:lnTo>
                    <a:pt x="94" y="51"/>
                  </a:lnTo>
                  <a:lnTo>
                    <a:pt x="94" y="47"/>
                  </a:lnTo>
                  <a:lnTo>
                    <a:pt x="95" y="43"/>
                  </a:lnTo>
                  <a:lnTo>
                    <a:pt x="92" y="36"/>
                  </a:lnTo>
                  <a:lnTo>
                    <a:pt x="89" y="30"/>
                  </a:lnTo>
                  <a:lnTo>
                    <a:pt x="84" y="25"/>
                  </a:lnTo>
                  <a:lnTo>
                    <a:pt x="80" y="21"/>
                  </a:lnTo>
                  <a:lnTo>
                    <a:pt x="74" y="18"/>
                  </a:lnTo>
                  <a:lnTo>
                    <a:pt x="69" y="14"/>
                  </a:lnTo>
                  <a:lnTo>
                    <a:pt x="61" y="8"/>
                  </a:lnTo>
                  <a:lnTo>
                    <a:pt x="55" y="6"/>
                  </a:lnTo>
                  <a:lnTo>
                    <a:pt x="46" y="3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1" y="2"/>
                  </a:lnTo>
                  <a:lnTo>
                    <a:pt x="5" y="5"/>
                  </a:lnTo>
                  <a:lnTo>
                    <a:pt x="1" y="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90"/>
            <p:cNvSpPr>
              <a:spLocks/>
            </p:cNvSpPr>
            <p:nvPr/>
          </p:nvSpPr>
          <p:spPr bwMode="auto">
            <a:xfrm>
              <a:off x="3182" y="2059"/>
              <a:ext cx="9" cy="6"/>
            </a:xfrm>
            <a:custGeom>
              <a:avLst/>
              <a:gdLst>
                <a:gd name="T0" fmla="*/ 2 w 93"/>
                <a:gd name="T1" fmla="*/ 6 h 67"/>
                <a:gd name="T2" fmla="*/ 2 w 93"/>
                <a:gd name="T3" fmla="*/ 6 h 67"/>
                <a:gd name="T4" fmla="*/ 3 w 93"/>
                <a:gd name="T5" fmla="*/ 5 h 67"/>
                <a:gd name="T6" fmla="*/ 3 w 93"/>
                <a:gd name="T7" fmla="*/ 5 h 67"/>
                <a:gd name="T8" fmla="*/ 4 w 93"/>
                <a:gd name="T9" fmla="*/ 5 h 67"/>
                <a:gd name="T10" fmla="*/ 5 w 93"/>
                <a:gd name="T11" fmla="*/ 4 h 67"/>
                <a:gd name="T12" fmla="*/ 5 w 93"/>
                <a:gd name="T13" fmla="*/ 4 h 67"/>
                <a:gd name="T14" fmla="*/ 6 w 93"/>
                <a:gd name="T15" fmla="*/ 4 h 67"/>
                <a:gd name="T16" fmla="*/ 7 w 93"/>
                <a:gd name="T17" fmla="*/ 4 h 67"/>
                <a:gd name="T18" fmla="*/ 7 w 93"/>
                <a:gd name="T19" fmla="*/ 3 h 67"/>
                <a:gd name="T20" fmla="*/ 7 w 93"/>
                <a:gd name="T21" fmla="*/ 3 h 67"/>
                <a:gd name="T22" fmla="*/ 8 w 93"/>
                <a:gd name="T23" fmla="*/ 3 h 67"/>
                <a:gd name="T24" fmla="*/ 8 w 93"/>
                <a:gd name="T25" fmla="*/ 3 h 67"/>
                <a:gd name="T26" fmla="*/ 9 w 93"/>
                <a:gd name="T27" fmla="*/ 3 h 67"/>
                <a:gd name="T28" fmla="*/ 9 w 93"/>
                <a:gd name="T29" fmla="*/ 3 h 67"/>
                <a:gd name="T30" fmla="*/ 4 w 93"/>
                <a:gd name="T31" fmla="*/ 0 h 67"/>
                <a:gd name="T32" fmla="*/ 6 w 93"/>
                <a:gd name="T33" fmla="*/ 3 h 67"/>
                <a:gd name="T34" fmla="*/ 6 w 93"/>
                <a:gd name="T35" fmla="*/ 3 h 67"/>
                <a:gd name="T36" fmla="*/ 5 w 93"/>
                <a:gd name="T37" fmla="*/ 3 h 67"/>
                <a:gd name="T38" fmla="*/ 4 w 93"/>
                <a:gd name="T39" fmla="*/ 3 h 67"/>
                <a:gd name="T40" fmla="*/ 4 w 93"/>
                <a:gd name="T41" fmla="*/ 4 h 67"/>
                <a:gd name="T42" fmla="*/ 3 w 93"/>
                <a:gd name="T43" fmla="*/ 4 h 67"/>
                <a:gd name="T44" fmla="*/ 2 w 93"/>
                <a:gd name="T45" fmla="*/ 4 h 67"/>
                <a:gd name="T46" fmla="*/ 1 w 93"/>
                <a:gd name="T47" fmla="*/ 5 h 67"/>
                <a:gd name="T48" fmla="*/ 0 w 93"/>
                <a:gd name="T49" fmla="*/ 5 h 67"/>
                <a:gd name="T50" fmla="*/ 0 w 93"/>
                <a:gd name="T51" fmla="*/ 6 h 67"/>
                <a:gd name="T52" fmla="*/ 0 w 93"/>
                <a:gd name="T53" fmla="*/ 6 h 67"/>
                <a:gd name="T54" fmla="*/ 0 w 93"/>
                <a:gd name="T55" fmla="*/ 6 h 67"/>
                <a:gd name="T56" fmla="*/ 0 w 93"/>
                <a:gd name="T57" fmla="*/ 6 h 67"/>
                <a:gd name="T58" fmla="*/ 1 w 93"/>
                <a:gd name="T59" fmla="*/ 6 h 67"/>
                <a:gd name="T60" fmla="*/ 1 w 93"/>
                <a:gd name="T61" fmla="*/ 6 h 67"/>
                <a:gd name="T62" fmla="*/ 2 w 93"/>
                <a:gd name="T63" fmla="*/ 6 h 67"/>
                <a:gd name="T64" fmla="*/ 2 w 93"/>
                <a:gd name="T65" fmla="*/ 6 h 67"/>
                <a:gd name="T66" fmla="*/ 2 w 93"/>
                <a:gd name="T67" fmla="*/ 6 h 6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93" h="67">
                  <a:moveTo>
                    <a:pt x="18" y="65"/>
                  </a:moveTo>
                  <a:lnTo>
                    <a:pt x="24" y="62"/>
                  </a:lnTo>
                  <a:lnTo>
                    <a:pt x="30" y="58"/>
                  </a:lnTo>
                  <a:lnTo>
                    <a:pt x="35" y="55"/>
                  </a:lnTo>
                  <a:lnTo>
                    <a:pt x="42" y="53"/>
                  </a:lnTo>
                  <a:lnTo>
                    <a:pt x="48" y="49"/>
                  </a:lnTo>
                  <a:lnTo>
                    <a:pt x="55" y="45"/>
                  </a:lnTo>
                  <a:lnTo>
                    <a:pt x="60" y="43"/>
                  </a:lnTo>
                  <a:lnTo>
                    <a:pt x="68" y="41"/>
                  </a:lnTo>
                  <a:lnTo>
                    <a:pt x="72" y="38"/>
                  </a:lnTo>
                  <a:lnTo>
                    <a:pt x="77" y="36"/>
                  </a:lnTo>
                  <a:lnTo>
                    <a:pt x="80" y="33"/>
                  </a:lnTo>
                  <a:lnTo>
                    <a:pt x="86" y="31"/>
                  </a:lnTo>
                  <a:lnTo>
                    <a:pt x="90" y="28"/>
                  </a:lnTo>
                  <a:lnTo>
                    <a:pt x="93" y="28"/>
                  </a:lnTo>
                  <a:lnTo>
                    <a:pt x="44" y="0"/>
                  </a:lnTo>
                  <a:lnTo>
                    <a:pt x="60" y="31"/>
                  </a:lnTo>
                  <a:lnTo>
                    <a:pt x="59" y="31"/>
                  </a:lnTo>
                  <a:lnTo>
                    <a:pt x="54" y="34"/>
                  </a:lnTo>
                  <a:lnTo>
                    <a:pt x="46" y="37"/>
                  </a:lnTo>
                  <a:lnTo>
                    <a:pt x="39" y="41"/>
                  </a:lnTo>
                  <a:lnTo>
                    <a:pt x="28" y="45"/>
                  </a:lnTo>
                  <a:lnTo>
                    <a:pt x="19" y="50"/>
                  </a:lnTo>
                  <a:lnTo>
                    <a:pt x="11" y="55"/>
                  </a:lnTo>
                  <a:lnTo>
                    <a:pt x="4" y="60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5" y="67"/>
                  </a:lnTo>
                  <a:lnTo>
                    <a:pt x="9" y="65"/>
                  </a:lnTo>
                  <a:lnTo>
                    <a:pt x="14" y="65"/>
                  </a:lnTo>
                  <a:lnTo>
                    <a:pt x="16" y="65"/>
                  </a:lnTo>
                  <a:lnTo>
                    <a:pt x="18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91"/>
            <p:cNvSpPr>
              <a:spLocks/>
            </p:cNvSpPr>
            <p:nvPr/>
          </p:nvSpPr>
          <p:spPr bwMode="auto">
            <a:xfrm>
              <a:off x="3195" y="2047"/>
              <a:ext cx="7" cy="7"/>
            </a:xfrm>
            <a:custGeom>
              <a:avLst/>
              <a:gdLst>
                <a:gd name="T0" fmla="*/ 0 w 77"/>
                <a:gd name="T1" fmla="*/ 0 h 76"/>
                <a:gd name="T2" fmla="*/ 1 w 77"/>
                <a:gd name="T3" fmla="*/ 1 h 76"/>
                <a:gd name="T4" fmla="*/ 2 w 77"/>
                <a:gd name="T5" fmla="*/ 1 h 76"/>
                <a:gd name="T6" fmla="*/ 2 w 77"/>
                <a:gd name="T7" fmla="*/ 2 h 76"/>
                <a:gd name="T8" fmla="*/ 3 w 77"/>
                <a:gd name="T9" fmla="*/ 2 h 76"/>
                <a:gd name="T10" fmla="*/ 3 w 77"/>
                <a:gd name="T11" fmla="*/ 3 h 76"/>
                <a:gd name="T12" fmla="*/ 4 w 77"/>
                <a:gd name="T13" fmla="*/ 4 h 76"/>
                <a:gd name="T14" fmla="*/ 4 w 77"/>
                <a:gd name="T15" fmla="*/ 4 h 76"/>
                <a:gd name="T16" fmla="*/ 5 w 77"/>
                <a:gd name="T17" fmla="*/ 5 h 76"/>
                <a:gd name="T18" fmla="*/ 5 w 77"/>
                <a:gd name="T19" fmla="*/ 5 h 76"/>
                <a:gd name="T20" fmla="*/ 6 w 77"/>
                <a:gd name="T21" fmla="*/ 6 h 76"/>
                <a:gd name="T22" fmla="*/ 6 w 77"/>
                <a:gd name="T23" fmla="*/ 6 h 76"/>
                <a:gd name="T24" fmla="*/ 6 w 77"/>
                <a:gd name="T25" fmla="*/ 7 h 76"/>
                <a:gd name="T26" fmla="*/ 7 w 77"/>
                <a:gd name="T27" fmla="*/ 7 h 76"/>
                <a:gd name="T28" fmla="*/ 7 w 77"/>
                <a:gd name="T29" fmla="*/ 7 h 76"/>
                <a:gd name="T30" fmla="*/ 7 w 77"/>
                <a:gd name="T31" fmla="*/ 6 h 76"/>
                <a:gd name="T32" fmla="*/ 7 w 77"/>
                <a:gd name="T33" fmla="*/ 6 h 76"/>
                <a:gd name="T34" fmla="*/ 7 w 77"/>
                <a:gd name="T35" fmla="*/ 5 h 76"/>
                <a:gd name="T36" fmla="*/ 7 w 77"/>
                <a:gd name="T37" fmla="*/ 4 h 76"/>
                <a:gd name="T38" fmla="*/ 6 w 77"/>
                <a:gd name="T39" fmla="*/ 3 h 76"/>
                <a:gd name="T40" fmla="*/ 6 w 77"/>
                <a:gd name="T41" fmla="*/ 3 h 76"/>
                <a:gd name="T42" fmla="*/ 6 w 77"/>
                <a:gd name="T43" fmla="*/ 2 h 76"/>
                <a:gd name="T44" fmla="*/ 6 w 77"/>
                <a:gd name="T45" fmla="*/ 2 h 76"/>
                <a:gd name="T46" fmla="*/ 5 w 77"/>
                <a:gd name="T47" fmla="*/ 2 h 76"/>
                <a:gd name="T48" fmla="*/ 5 w 77"/>
                <a:gd name="T49" fmla="*/ 1 h 76"/>
                <a:gd name="T50" fmla="*/ 4 w 77"/>
                <a:gd name="T51" fmla="*/ 1 h 76"/>
                <a:gd name="T52" fmla="*/ 4 w 77"/>
                <a:gd name="T53" fmla="*/ 1 h 76"/>
                <a:gd name="T54" fmla="*/ 3 w 77"/>
                <a:gd name="T55" fmla="*/ 1 h 76"/>
                <a:gd name="T56" fmla="*/ 3 w 77"/>
                <a:gd name="T57" fmla="*/ 0 h 76"/>
                <a:gd name="T58" fmla="*/ 2 w 77"/>
                <a:gd name="T59" fmla="*/ 0 h 76"/>
                <a:gd name="T60" fmla="*/ 2 w 77"/>
                <a:gd name="T61" fmla="*/ 0 h 76"/>
                <a:gd name="T62" fmla="*/ 1 w 77"/>
                <a:gd name="T63" fmla="*/ 0 h 76"/>
                <a:gd name="T64" fmla="*/ 1 w 77"/>
                <a:gd name="T65" fmla="*/ 0 h 76"/>
                <a:gd name="T66" fmla="*/ 0 w 77"/>
                <a:gd name="T67" fmla="*/ 0 h 76"/>
                <a:gd name="T68" fmla="*/ 0 w 77"/>
                <a:gd name="T69" fmla="*/ 0 h 76"/>
                <a:gd name="T70" fmla="*/ 0 w 77"/>
                <a:gd name="T71" fmla="*/ 0 h 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7" h="76">
                  <a:moveTo>
                    <a:pt x="0" y="4"/>
                  </a:moveTo>
                  <a:lnTo>
                    <a:pt x="8" y="6"/>
                  </a:lnTo>
                  <a:lnTo>
                    <a:pt x="17" y="12"/>
                  </a:lnTo>
                  <a:lnTo>
                    <a:pt x="24" y="18"/>
                  </a:lnTo>
                  <a:lnTo>
                    <a:pt x="32" y="25"/>
                  </a:lnTo>
                  <a:lnTo>
                    <a:pt x="37" y="31"/>
                  </a:lnTo>
                  <a:lnTo>
                    <a:pt x="44" y="38"/>
                  </a:lnTo>
                  <a:lnTo>
                    <a:pt x="49" y="44"/>
                  </a:lnTo>
                  <a:lnTo>
                    <a:pt x="54" y="52"/>
                  </a:lnTo>
                  <a:lnTo>
                    <a:pt x="59" y="58"/>
                  </a:lnTo>
                  <a:lnTo>
                    <a:pt x="63" y="63"/>
                  </a:lnTo>
                  <a:lnTo>
                    <a:pt x="65" y="68"/>
                  </a:lnTo>
                  <a:lnTo>
                    <a:pt x="68" y="71"/>
                  </a:lnTo>
                  <a:lnTo>
                    <a:pt x="73" y="76"/>
                  </a:lnTo>
                  <a:lnTo>
                    <a:pt x="76" y="75"/>
                  </a:lnTo>
                  <a:lnTo>
                    <a:pt x="76" y="67"/>
                  </a:lnTo>
                  <a:lnTo>
                    <a:pt x="77" y="60"/>
                  </a:lnTo>
                  <a:lnTo>
                    <a:pt x="75" y="51"/>
                  </a:lnTo>
                  <a:lnTo>
                    <a:pt x="73" y="42"/>
                  </a:lnTo>
                  <a:lnTo>
                    <a:pt x="69" y="37"/>
                  </a:lnTo>
                  <a:lnTo>
                    <a:pt x="66" y="33"/>
                  </a:lnTo>
                  <a:lnTo>
                    <a:pt x="64" y="27"/>
                  </a:lnTo>
                  <a:lnTo>
                    <a:pt x="61" y="25"/>
                  </a:lnTo>
                  <a:lnTo>
                    <a:pt x="56" y="20"/>
                  </a:lnTo>
                  <a:lnTo>
                    <a:pt x="52" y="16"/>
                  </a:lnTo>
                  <a:lnTo>
                    <a:pt x="46" y="14"/>
                  </a:lnTo>
                  <a:lnTo>
                    <a:pt x="42" y="10"/>
                  </a:lnTo>
                  <a:lnTo>
                    <a:pt x="35" y="6"/>
                  </a:lnTo>
                  <a:lnTo>
                    <a:pt x="29" y="5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3" y="0"/>
                  </a:lnTo>
                  <a:lnTo>
                    <a:pt x="8" y="1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92"/>
            <p:cNvSpPr>
              <a:spLocks/>
            </p:cNvSpPr>
            <p:nvPr/>
          </p:nvSpPr>
          <p:spPr bwMode="auto">
            <a:xfrm>
              <a:off x="3200" y="2043"/>
              <a:ext cx="5" cy="4"/>
            </a:xfrm>
            <a:custGeom>
              <a:avLst/>
              <a:gdLst>
                <a:gd name="T0" fmla="*/ 3 w 50"/>
                <a:gd name="T1" fmla="*/ 0 h 46"/>
                <a:gd name="T2" fmla="*/ 3 w 50"/>
                <a:gd name="T3" fmla="*/ 0 h 46"/>
                <a:gd name="T4" fmla="*/ 2 w 50"/>
                <a:gd name="T5" fmla="*/ 1 h 46"/>
                <a:gd name="T6" fmla="*/ 2 w 50"/>
                <a:gd name="T7" fmla="*/ 1 h 46"/>
                <a:gd name="T8" fmla="*/ 2 w 50"/>
                <a:gd name="T9" fmla="*/ 1 h 46"/>
                <a:gd name="T10" fmla="*/ 1 w 50"/>
                <a:gd name="T11" fmla="*/ 2 h 46"/>
                <a:gd name="T12" fmla="*/ 0 w 50"/>
                <a:gd name="T13" fmla="*/ 2 h 46"/>
                <a:gd name="T14" fmla="*/ 0 w 50"/>
                <a:gd name="T15" fmla="*/ 3 h 46"/>
                <a:gd name="T16" fmla="*/ 0 w 50"/>
                <a:gd name="T17" fmla="*/ 3 h 46"/>
                <a:gd name="T18" fmla="*/ 0 w 50"/>
                <a:gd name="T19" fmla="*/ 3 h 46"/>
                <a:gd name="T20" fmla="*/ 1 w 50"/>
                <a:gd name="T21" fmla="*/ 4 h 46"/>
                <a:gd name="T22" fmla="*/ 1 w 50"/>
                <a:gd name="T23" fmla="*/ 4 h 46"/>
                <a:gd name="T24" fmla="*/ 2 w 50"/>
                <a:gd name="T25" fmla="*/ 4 h 46"/>
                <a:gd name="T26" fmla="*/ 2 w 50"/>
                <a:gd name="T27" fmla="*/ 4 h 46"/>
                <a:gd name="T28" fmla="*/ 3 w 50"/>
                <a:gd name="T29" fmla="*/ 4 h 46"/>
                <a:gd name="T30" fmla="*/ 4 w 50"/>
                <a:gd name="T31" fmla="*/ 3 h 46"/>
                <a:gd name="T32" fmla="*/ 5 w 50"/>
                <a:gd name="T33" fmla="*/ 3 h 46"/>
                <a:gd name="T34" fmla="*/ 5 w 50"/>
                <a:gd name="T35" fmla="*/ 3 h 46"/>
                <a:gd name="T36" fmla="*/ 5 w 50"/>
                <a:gd name="T37" fmla="*/ 3 h 46"/>
                <a:gd name="T38" fmla="*/ 5 w 50"/>
                <a:gd name="T39" fmla="*/ 3 h 46"/>
                <a:gd name="T40" fmla="*/ 5 w 50"/>
                <a:gd name="T41" fmla="*/ 3 h 46"/>
                <a:gd name="T42" fmla="*/ 4 w 50"/>
                <a:gd name="T43" fmla="*/ 3 h 46"/>
                <a:gd name="T44" fmla="*/ 4 w 50"/>
                <a:gd name="T45" fmla="*/ 3 h 46"/>
                <a:gd name="T46" fmla="*/ 3 w 50"/>
                <a:gd name="T47" fmla="*/ 3 h 46"/>
                <a:gd name="T48" fmla="*/ 3 w 50"/>
                <a:gd name="T49" fmla="*/ 3 h 46"/>
                <a:gd name="T50" fmla="*/ 2 w 50"/>
                <a:gd name="T51" fmla="*/ 3 h 46"/>
                <a:gd name="T52" fmla="*/ 2 w 50"/>
                <a:gd name="T53" fmla="*/ 3 h 46"/>
                <a:gd name="T54" fmla="*/ 2 w 50"/>
                <a:gd name="T55" fmla="*/ 2 h 46"/>
                <a:gd name="T56" fmla="*/ 3 w 50"/>
                <a:gd name="T57" fmla="*/ 2 h 46"/>
                <a:gd name="T58" fmla="*/ 3 w 50"/>
                <a:gd name="T59" fmla="*/ 1 h 46"/>
                <a:gd name="T60" fmla="*/ 3 w 50"/>
                <a:gd name="T61" fmla="*/ 1 h 46"/>
                <a:gd name="T62" fmla="*/ 3 w 50"/>
                <a:gd name="T63" fmla="*/ 0 h 46"/>
                <a:gd name="T64" fmla="*/ 3 w 50"/>
                <a:gd name="T65" fmla="*/ 0 h 46"/>
                <a:gd name="T66" fmla="*/ 3 w 50"/>
                <a:gd name="T67" fmla="*/ 0 h 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0" h="46">
                  <a:moveTo>
                    <a:pt x="33" y="0"/>
                  </a:moveTo>
                  <a:lnTo>
                    <a:pt x="27" y="3"/>
                  </a:lnTo>
                  <a:lnTo>
                    <a:pt x="23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8" y="21"/>
                  </a:lnTo>
                  <a:lnTo>
                    <a:pt x="4" y="27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6" y="44"/>
                  </a:lnTo>
                  <a:lnTo>
                    <a:pt x="10" y="45"/>
                  </a:lnTo>
                  <a:lnTo>
                    <a:pt x="18" y="46"/>
                  </a:lnTo>
                  <a:lnTo>
                    <a:pt x="24" y="44"/>
                  </a:lnTo>
                  <a:lnTo>
                    <a:pt x="32" y="42"/>
                  </a:lnTo>
                  <a:lnTo>
                    <a:pt x="37" y="39"/>
                  </a:lnTo>
                  <a:lnTo>
                    <a:pt x="45" y="37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5" y="36"/>
                  </a:lnTo>
                  <a:lnTo>
                    <a:pt x="39" y="38"/>
                  </a:lnTo>
                  <a:lnTo>
                    <a:pt x="35" y="39"/>
                  </a:lnTo>
                  <a:lnTo>
                    <a:pt x="29" y="39"/>
                  </a:lnTo>
                  <a:lnTo>
                    <a:pt x="25" y="39"/>
                  </a:lnTo>
                  <a:lnTo>
                    <a:pt x="22" y="38"/>
                  </a:lnTo>
                  <a:lnTo>
                    <a:pt x="23" y="33"/>
                  </a:lnTo>
                  <a:lnTo>
                    <a:pt x="24" y="27"/>
                  </a:lnTo>
                  <a:lnTo>
                    <a:pt x="26" y="21"/>
                  </a:lnTo>
                  <a:lnTo>
                    <a:pt x="27" y="15"/>
                  </a:lnTo>
                  <a:lnTo>
                    <a:pt x="29" y="10"/>
                  </a:lnTo>
                  <a:lnTo>
                    <a:pt x="31" y="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93"/>
            <p:cNvSpPr>
              <a:spLocks/>
            </p:cNvSpPr>
            <p:nvPr/>
          </p:nvSpPr>
          <p:spPr bwMode="auto">
            <a:xfrm>
              <a:off x="3204" y="2047"/>
              <a:ext cx="5" cy="4"/>
            </a:xfrm>
            <a:custGeom>
              <a:avLst/>
              <a:gdLst>
                <a:gd name="T0" fmla="*/ 0 w 48"/>
                <a:gd name="T1" fmla="*/ 2 h 48"/>
                <a:gd name="T2" fmla="*/ 1 w 48"/>
                <a:gd name="T3" fmla="*/ 2 h 48"/>
                <a:gd name="T4" fmla="*/ 2 w 48"/>
                <a:gd name="T5" fmla="*/ 2 h 48"/>
                <a:gd name="T6" fmla="*/ 3 w 48"/>
                <a:gd name="T7" fmla="*/ 1 h 48"/>
                <a:gd name="T8" fmla="*/ 4 w 48"/>
                <a:gd name="T9" fmla="*/ 1 h 48"/>
                <a:gd name="T10" fmla="*/ 4 w 48"/>
                <a:gd name="T11" fmla="*/ 0 h 48"/>
                <a:gd name="T12" fmla="*/ 5 w 48"/>
                <a:gd name="T13" fmla="*/ 0 h 48"/>
                <a:gd name="T14" fmla="*/ 5 w 48"/>
                <a:gd name="T15" fmla="*/ 0 h 48"/>
                <a:gd name="T16" fmla="*/ 5 w 48"/>
                <a:gd name="T17" fmla="*/ 0 h 48"/>
                <a:gd name="T18" fmla="*/ 5 w 48"/>
                <a:gd name="T19" fmla="*/ 0 h 48"/>
                <a:gd name="T20" fmla="*/ 5 w 48"/>
                <a:gd name="T21" fmla="*/ 1 h 48"/>
                <a:gd name="T22" fmla="*/ 4 w 48"/>
                <a:gd name="T23" fmla="*/ 1 h 48"/>
                <a:gd name="T24" fmla="*/ 3 w 48"/>
                <a:gd name="T25" fmla="*/ 2 h 48"/>
                <a:gd name="T26" fmla="*/ 3 w 48"/>
                <a:gd name="T27" fmla="*/ 2 h 48"/>
                <a:gd name="T28" fmla="*/ 2 w 48"/>
                <a:gd name="T29" fmla="*/ 3 h 48"/>
                <a:gd name="T30" fmla="*/ 1 w 48"/>
                <a:gd name="T31" fmla="*/ 4 h 48"/>
                <a:gd name="T32" fmla="*/ 1 w 48"/>
                <a:gd name="T33" fmla="*/ 4 h 48"/>
                <a:gd name="T34" fmla="*/ 0 w 48"/>
                <a:gd name="T35" fmla="*/ 4 h 48"/>
                <a:gd name="T36" fmla="*/ 0 w 48"/>
                <a:gd name="T37" fmla="*/ 3 h 48"/>
                <a:gd name="T38" fmla="*/ 0 w 48"/>
                <a:gd name="T39" fmla="*/ 3 h 48"/>
                <a:gd name="T40" fmla="*/ 0 w 48"/>
                <a:gd name="T41" fmla="*/ 2 h 48"/>
                <a:gd name="T42" fmla="*/ 0 w 48"/>
                <a:gd name="T43" fmla="*/ 2 h 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48">
                  <a:moveTo>
                    <a:pt x="1" y="29"/>
                  </a:moveTo>
                  <a:lnTo>
                    <a:pt x="9" y="24"/>
                  </a:lnTo>
                  <a:lnTo>
                    <a:pt x="19" y="20"/>
                  </a:lnTo>
                  <a:lnTo>
                    <a:pt x="26" y="13"/>
                  </a:lnTo>
                  <a:lnTo>
                    <a:pt x="34" y="10"/>
                  </a:lnTo>
                  <a:lnTo>
                    <a:pt x="38" y="5"/>
                  </a:lnTo>
                  <a:lnTo>
                    <a:pt x="44" y="1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4" y="7"/>
                  </a:lnTo>
                  <a:lnTo>
                    <a:pt x="38" y="13"/>
                  </a:lnTo>
                  <a:lnTo>
                    <a:pt x="33" y="22"/>
                  </a:lnTo>
                  <a:lnTo>
                    <a:pt x="26" y="29"/>
                  </a:lnTo>
                  <a:lnTo>
                    <a:pt x="20" y="38"/>
                  </a:lnTo>
                  <a:lnTo>
                    <a:pt x="13" y="44"/>
                  </a:lnTo>
                  <a:lnTo>
                    <a:pt x="9" y="48"/>
                  </a:lnTo>
                  <a:lnTo>
                    <a:pt x="1" y="45"/>
                  </a:lnTo>
                  <a:lnTo>
                    <a:pt x="0" y="39"/>
                  </a:lnTo>
                  <a:lnTo>
                    <a:pt x="0" y="31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94"/>
            <p:cNvSpPr>
              <a:spLocks/>
            </p:cNvSpPr>
            <p:nvPr/>
          </p:nvSpPr>
          <p:spPr bwMode="auto">
            <a:xfrm>
              <a:off x="3224" y="2031"/>
              <a:ext cx="4" cy="9"/>
            </a:xfrm>
            <a:custGeom>
              <a:avLst/>
              <a:gdLst>
                <a:gd name="T0" fmla="*/ 0 w 37"/>
                <a:gd name="T1" fmla="*/ 0 h 99"/>
                <a:gd name="T2" fmla="*/ 0 w 37"/>
                <a:gd name="T3" fmla="*/ 1 h 99"/>
                <a:gd name="T4" fmla="*/ 1 w 37"/>
                <a:gd name="T5" fmla="*/ 1 h 99"/>
                <a:gd name="T6" fmla="*/ 1 w 37"/>
                <a:gd name="T7" fmla="*/ 2 h 99"/>
                <a:gd name="T8" fmla="*/ 1 w 37"/>
                <a:gd name="T9" fmla="*/ 3 h 99"/>
                <a:gd name="T10" fmla="*/ 1 w 37"/>
                <a:gd name="T11" fmla="*/ 4 h 99"/>
                <a:gd name="T12" fmla="*/ 1 w 37"/>
                <a:gd name="T13" fmla="*/ 5 h 99"/>
                <a:gd name="T14" fmla="*/ 1 w 37"/>
                <a:gd name="T15" fmla="*/ 6 h 99"/>
                <a:gd name="T16" fmla="*/ 1 w 37"/>
                <a:gd name="T17" fmla="*/ 6 h 99"/>
                <a:gd name="T18" fmla="*/ 1 w 37"/>
                <a:gd name="T19" fmla="*/ 7 h 99"/>
                <a:gd name="T20" fmla="*/ 1 w 37"/>
                <a:gd name="T21" fmla="*/ 8 h 99"/>
                <a:gd name="T22" fmla="*/ 1 w 37"/>
                <a:gd name="T23" fmla="*/ 8 h 99"/>
                <a:gd name="T24" fmla="*/ 1 w 37"/>
                <a:gd name="T25" fmla="*/ 9 h 99"/>
                <a:gd name="T26" fmla="*/ 1 w 37"/>
                <a:gd name="T27" fmla="*/ 9 h 99"/>
                <a:gd name="T28" fmla="*/ 1 w 37"/>
                <a:gd name="T29" fmla="*/ 9 h 99"/>
                <a:gd name="T30" fmla="*/ 1 w 37"/>
                <a:gd name="T31" fmla="*/ 9 h 99"/>
                <a:gd name="T32" fmla="*/ 2 w 37"/>
                <a:gd name="T33" fmla="*/ 8 h 99"/>
                <a:gd name="T34" fmla="*/ 2 w 37"/>
                <a:gd name="T35" fmla="*/ 7 h 99"/>
                <a:gd name="T36" fmla="*/ 3 w 37"/>
                <a:gd name="T37" fmla="*/ 7 h 99"/>
                <a:gd name="T38" fmla="*/ 3 w 37"/>
                <a:gd name="T39" fmla="*/ 6 h 99"/>
                <a:gd name="T40" fmla="*/ 4 w 37"/>
                <a:gd name="T41" fmla="*/ 5 h 99"/>
                <a:gd name="T42" fmla="*/ 4 w 37"/>
                <a:gd name="T43" fmla="*/ 4 h 99"/>
                <a:gd name="T44" fmla="*/ 4 w 37"/>
                <a:gd name="T45" fmla="*/ 3 h 99"/>
                <a:gd name="T46" fmla="*/ 4 w 37"/>
                <a:gd name="T47" fmla="*/ 3 h 99"/>
                <a:gd name="T48" fmla="*/ 3 w 37"/>
                <a:gd name="T49" fmla="*/ 2 h 99"/>
                <a:gd name="T50" fmla="*/ 3 w 37"/>
                <a:gd name="T51" fmla="*/ 2 h 99"/>
                <a:gd name="T52" fmla="*/ 3 w 37"/>
                <a:gd name="T53" fmla="*/ 1 h 99"/>
                <a:gd name="T54" fmla="*/ 2 w 37"/>
                <a:gd name="T55" fmla="*/ 1 h 99"/>
                <a:gd name="T56" fmla="*/ 2 w 37"/>
                <a:gd name="T57" fmla="*/ 1 h 99"/>
                <a:gd name="T58" fmla="*/ 1 w 37"/>
                <a:gd name="T59" fmla="*/ 0 h 99"/>
                <a:gd name="T60" fmla="*/ 0 w 37"/>
                <a:gd name="T61" fmla="*/ 0 h 99"/>
                <a:gd name="T62" fmla="*/ 0 w 37"/>
                <a:gd name="T63" fmla="*/ 0 h 99"/>
                <a:gd name="T64" fmla="*/ 0 w 37"/>
                <a:gd name="T65" fmla="*/ 0 h 99"/>
                <a:gd name="T66" fmla="*/ 0 w 37"/>
                <a:gd name="T67" fmla="*/ 0 h 9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7" h="99">
                  <a:moveTo>
                    <a:pt x="0" y="0"/>
                  </a:moveTo>
                  <a:lnTo>
                    <a:pt x="2" y="7"/>
                  </a:lnTo>
                  <a:lnTo>
                    <a:pt x="6" y="16"/>
                  </a:lnTo>
                  <a:lnTo>
                    <a:pt x="8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10" y="52"/>
                  </a:lnTo>
                  <a:lnTo>
                    <a:pt x="10" y="62"/>
                  </a:lnTo>
                  <a:lnTo>
                    <a:pt x="12" y="70"/>
                  </a:lnTo>
                  <a:lnTo>
                    <a:pt x="10" y="77"/>
                  </a:lnTo>
                  <a:lnTo>
                    <a:pt x="10" y="83"/>
                  </a:lnTo>
                  <a:lnTo>
                    <a:pt x="9" y="89"/>
                  </a:lnTo>
                  <a:lnTo>
                    <a:pt x="9" y="94"/>
                  </a:lnTo>
                  <a:lnTo>
                    <a:pt x="9" y="99"/>
                  </a:lnTo>
                  <a:lnTo>
                    <a:pt x="10" y="99"/>
                  </a:lnTo>
                  <a:lnTo>
                    <a:pt x="13" y="94"/>
                  </a:lnTo>
                  <a:lnTo>
                    <a:pt x="18" y="89"/>
                  </a:lnTo>
                  <a:lnTo>
                    <a:pt x="22" y="80"/>
                  </a:lnTo>
                  <a:lnTo>
                    <a:pt x="29" y="73"/>
                  </a:lnTo>
                  <a:lnTo>
                    <a:pt x="32" y="63"/>
                  </a:lnTo>
                  <a:lnTo>
                    <a:pt x="36" y="53"/>
                  </a:lnTo>
                  <a:lnTo>
                    <a:pt x="37" y="44"/>
                  </a:lnTo>
                  <a:lnTo>
                    <a:pt x="37" y="34"/>
                  </a:lnTo>
                  <a:lnTo>
                    <a:pt x="34" y="29"/>
                  </a:lnTo>
                  <a:lnTo>
                    <a:pt x="32" y="24"/>
                  </a:lnTo>
                  <a:lnTo>
                    <a:pt x="29" y="19"/>
                  </a:lnTo>
                  <a:lnTo>
                    <a:pt x="28" y="16"/>
                  </a:lnTo>
                  <a:lnTo>
                    <a:pt x="20" y="10"/>
                  </a:lnTo>
                  <a:lnTo>
                    <a:pt x="15" y="6"/>
                  </a:lnTo>
                  <a:lnTo>
                    <a:pt x="9" y="3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95"/>
            <p:cNvSpPr>
              <a:spLocks/>
            </p:cNvSpPr>
            <p:nvPr/>
          </p:nvSpPr>
          <p:spPr bwMode="auto">
            <a:xfrm>
              <a:off x="3230" y="2032"/>
              <a:ext cx="3" cy="4"/>
            </a:xfrm>
            <a:custGeom>
              <a:avLst/>
              <a:gdLst>
                <a:gd name="T0" fmla="*/ 1 w 39"/>
                <a:gd name="T1" fmla="*/ 0 h 46"/>
                <a:gd name="T2" fmla="*/ 2 w 39"/>
                <a:gd name="T3" fmla="*/ 0 h 46"/>
                <a:gd name="T4" fmla="*/ 2 w 39"/>
                <a:gd name="T5" fmla="*/ 1 h 46"/>
                <a:gd name="T6" fmla="*/ 2 w 39"/>
                <a:gd name="T7" fmla="*/ 1 h 46"/>
                <a:gd name="T8" fmla="*/ 2 w 39"/>
                <a:gd name="T9" fmla="*/ 2 h 46"/>
                <a:gd name="T10" fmla="*/ 2 w 39"/>
                <a:gd name="T11" fmla="*/ 2 h 46"/>
                <a:gd name="T12" fmla="*/ 1 w 39"/>
                <a:gd name="T13" fmla="*/ 3 h 46"/>
                <a:gd name="T14" fmla="*/ 1 w 39"/>
                <a:gd name="T15" fmla="*/ 3 h 46"/>
                <a:gd name="T16" fmla="*/ 0 w 39"/>
                <a:gd name="T17" fmla="*/ 4 h 46"/>
                <a:gd name="T18" fmla="*/ 0 w 39"/>
                <a:gd name="T19" fmla="*/ 4 h 46"/>
                <a:gd name="T20" fmla="*/ 0 w 39"/>
                <a:gd name="T21" fmla="*/ 4 h 46"/>
                <a:gd name="T22" fmla="*/ 0 w 39"/>
                <a:gd name="T23" fmla="*/ 4 h 46"/>
                <a:gd name="T24" fmla="*/ 0 w 39"/>
                <a:gd name="T25" fmla="*/ 4 h 46"/>
                <a:gd name="T26" fmla="*/ 1 w 39"/>
                <a:gd name="T27" fmla="*/ 4 h 46"/>
                <a:gd name="T28" fmla="*/ 1 w 39"/>
                <a:gd name="T29" fmla="*/ 4 h 46"/>
                <a:gd name="T30" fmla="*/ 2 w 39"/>
                <a:gd name="T31" fmla="*/ 4 h 46"/>
                <a:gd name="T32" fmla="*/ 2 w 39"/>
                <a:gd name="T33" fmla="*/ 4 h 46"/>
                <a:gd name="T34" fmla="*/ 3 w 39"/>
                <a:gd name="T35" fmla="*/ 3 h 46"/>
                <a:gd name="T36" fmla="*/ 3 w 39"/>
                <a:gd name="T37" fmla="*/ 2 h 46"/>
                <a:gd name="T38" fmla="*/ 3 w 39"/>
                <a:gd name="T39" fmla="*/ 2 h 46"/>
                <a:gd name="T40" fmla="*/ 3 w 39"/>
                <a:gd name="T41" fmla="*/ 1 h 46"/>
                <a:gd name="T42" fmla="*/ 3 w 39"/>
                <a:gd name="T43" fmla="*/ 1 h 46"/>
                <a:gd name="T44" fmla="*/ 2 w 39"/>
                <a:gd name="T45" fmla="*/ 0 h 46"/>
                <a:gd name="T46" fmla="*/ 2 w 39"/>
                <a:gd name="T47" fmla="*/ 0 h 46"/>
                <a:gd name="T48" fmla="*/ 2 w 39"/>
                <a:gd name="T49" fmla="*/ 0 h 46"/>
                <a:gd name="T50" fmla="*/ 1 w 39"/>
                <a:gd name="T51" fmla="*/ 0 h 46"/>
                <a:gd name="T52" fmla="*/ 1 w 39"/>
                <a:gd name="T53" fmla="*/ 0 h 46"/>
                <a:gd name="T54" fmla="*/ 1 w 39"/>
                <a:gd name="T55" fmla="*/ 0 h 4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9" h="46">
                  <a:moveTo>
                    <a:pt x="18" y="0"/>
                  </a:moveTo>
                  <a:lnTo>
                    <a:pt x="20" y="5"/>
                  </a:lnTo>
                  <a:lnTo>
                    <a:pt x="22" y="10"/>
                  </a:lnTo>
                  <a:lnTo>
                    <a:pt x="23" y="14"/>
                  </a:lnTo>
                  <a:lnTo>
                    <a:pt x="24" y="19"/>
                  </a:lnTo>
                  <a:lnTo>
                    <a:pt x="21" y="27"/>
                  </a:lnTo>
                  <a:lnTo>
                    <a:pt x="17" y="33"/>
                  </a:lnTo>
                  <a:lnTo>
                    <a:pt x="9" y="37"/>
                  </a:lnTo>
                  <a:lnTo>
                    <a:pt x="5" y="42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3" y="45"/>
                  </a:lnTo>
                  <a:lnTo>
                    <a:pt x="8" y="45"/>
                  </a:lnTo>
                  <a:lnTo>
                    <a:pt x="15" y="46"/>
                  </a:lnTo>
                  <a:lnTo>
                    <a:pt x="20" y="44"/>
                  </a:lnTo>
                  <a:lnTo>
                    <a:pt x="27" y="41"/>
                  </a:lnTo>
                  <a:lnTo>
                    <a:pt x="33" y="35"/>
                  </a:lnTo>
                  <a:lnTo>
                    <a:pt x="38" y="28"/>
                  </a:lnTo>
                  <a:lnTo>
                    <a:pt x="39" y="18"/>
                  </a:lnTo>
                  <a:lnTo>
                    <a:pt x="38" y="11"/>
                  </a:lnTo>
                  <a:lnTo>
                    <a:pt x="35" y="6"/>
                  </a:lnTo>
                  <a:lnTo>
                    <a:pt x="31" y="3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96"/>
            <p:cNvSpPr>
              <a:spLocks/>
            </p:cNvSpPr>
            <p:nvPr/>
          </p:nvSpPr>
          <p:spPr bwMode="auto">
            <a:xfrm>
              <a:off x="3246" y="2031"/>
              <a:ext cx="4" cy="9"/>
            </a:xfrm>
            <a:custGeom>
              <a:avLst/>
              <a:gdLst>
                <a:gd name="T0" fmla="*/ 2 w 45"/>
                <a:gd name="T1" fmla="*/ 0 h 92"/>
                <a:gd name="T2" fmla="*/ 2 w 45"/>
                <a:gd name="T3" fmla="*/ 1 h 92"/>
                <a:gd name="T4" fmla="*/ 2 w 45"/>
                <a:gd name="T5" fmla="*/ 2 h 92"/>
                <a:gd name="T6" fmla="*/ 2 w 45"/>
                <a:gd name="T7" fmla="*/ 2 h 92"/>
                <a:gd name="T8" fmla="*/ 2 w 45"/>
                <a:gd name="T9" fmla="*/ 3 h 92"/>
                <a:gd name="T10" fmla="*/ 2 w 45"/>
                <a:gd name="T11" fmla="*/ 4 h 92"/>
                <a:gd name="T12" fmla="*/ 2 w 45"/>
                <a:gd name="T13" fmla="*/ 5 h 92"/>
                <a:gd name="T14" fmla="*/ 2 w 45"/>
                <a:gd name="T15" fmla="*/ 5 h 92"/>
                <a:gd name="T16" fmla="*/ 2 w 45"/>
                <a:gd name="T17" fmla="*/ 6 h 92"/>
                <a:gd name="T18" fmla="*/ 1 w 45"/>
                <a:gd name="T19" fmla="*/ 7 h 92"/>
                <a:gd name="T20" fmla="*/ 1 w 45"/>
                <a:gd name="T21" fmla="*/ 7 h 92"/>
                <a:gd name="T22" fmla="*/ 1 w 45"/>
                <a:gd name="T23" fmla="*/ 8 h 92"/>
                <a:gd name="T24" fmla="*/ 0 w 45"/>
                <a:gd name="T25" fmla="*/ 8 h 92"/>
                <a:gd name="T26" fmla="*/ 0 w 45"/>
                <a:gd name="T27" fmla="*/ 9 h 92"/>
                <a:gd name="T28" fmla="*/ 0 w 45"/>
                <a:gd name="T29" fmla="*/ 9 h 92"/>
                <a:gd name="T30" fmla="*/ 0 w 45"/>
                <a:gd name="T31" fmla="*/ 9 h 92"/>
                <a:gd name="T32" fmla="*/ 0 w 45"/>
                <a:gd name="T33" fmla="*/ 9 h 92"/>
                <a:gd name="T34" fmla="*/ 1 w 45"/>
                <a:gd name="T35" fmla="*/ 9 h 92"/>
                <a:gd name="T36" fmla="*/ 2 w 45"/>
                <a:gd name="T37" fmla="*/ 9 h 92"/>
                <a:gd name="T38" fmla="*/ 2 w 45"/>
                <a:gd name="T39" fmla="*/ 8 h 92"/>
                <a:gd name="T40" fmla="*/ 3 w 45"/>
                <a:gd name="T41" fmla="*/ 7 h 92"/>
                <a:gd name="T42" fmla="*/ 3 w 45"/>
                <a:gd name="T43" fmla="*/ 7 h 92"/>
                <a:gd name="T44" fmla="*/ 3 w 45"/>
                <a:gd name="T45" fmla="*/ 6 h 92"/>
                <a:gd name="T46" fmla="*/ 4 w 45"/>
                <a:gd name="T47" fmla="*/ 6 h 92"/>
                <a:gd name="T48" fmla="*/ 4 w 45"/>
                <a:gd name="T49" fmla="*/ 5 h 92"/>
                <a:gd name="T50" fmla="*/ 4 w 45"/>
                <a:gd name="T51" fmla="*/ 4 h 92"/>
                <a:gd name="T52" fmla="*/ 4 w 45"/>
                <a:gd name="T53" fmla="*/ 4 h 92"/>
                <a:gd name="T54" fmla="*/ 4 w 45"/>
                <a:gd name="T55" fmla="*/ 3 h 92"/>
                <a:gd name="T56" fmla="*/ 4 w 45"/>
                <a:gd name="T57" fmla="*/ 2 h 92"/>
                <a:gd name="T58" fmla="*/ 4 w 45"/>
                <a:gd name="T59" fmla="*/ 2 h 92"/>
                <a:gd name="T60" fmla="*/ 3 w 45"/>
                <a:gd name="T61" fmla="*/ 1 h 92"/>
                <a:gd name="T62" fmla="*/ 3 w 45"/>
                <a:gd name="T63" fmla="*/ 0 h 92"/>
                <a:gd name="T64" fmla="*/ 3 w 45"/>
                <a:gd name="T65" fmla="*/ 0 h 92"/>
                <a:gd name="T66" fmla="*/ 2 w 45"/>
                <a:gd name="T67" fmla="*/ 0 h 92"/>
                <a:gd name="T68" fmla="*/ 2 w 45"/>
                <a:gd name="T69" fmla="*/ 0 h 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5" h="92">
                  <a:moveTo>
                    <a:pt x="26" y="0"/>
                  </a:moveTo>
                  <a:lnTo>
                    <a:pt x="26" y="7"/>
                  </a:lnTo>
                  <a:lnTo>
                    <a:pt x="26" y="16"/>
                  </a:lnTo>
                  <a:lnTo>
                    <a:pt x="26" y="24"/>
                  </a:lnTo>
                  <a:lnTo>
                    <a:pt x="26" y="33"/>
                  </a:lnTo>
                  <a:lnTo>
                    <a:pt x="24" y="41"/>
                  </a:lnTo>
                  <a:lnTo>
                    <a:pt x="22" y="49"/>
                  </a:lnTo>
                  <a:lnTo>
                    <a:pt x="19" y="55"/>
                  </a:lnTo>
                  <a:lnTo>
                    <a:pt x="17" y="63"/>
                  </a:lnTo>
                  <a:lnTo>
                    <a:pt x="14" y="69"/>
                  </a:lnTo>
                  <a:lnTo>
                    <a:pt x="10" y="75"/>
                  </a:lnTo>
                  <a:lnTo>
                    <a:pt x="8" y="79"/>
                  </a:lnTo>
                  <a:lnTo>
                    <a:pt x="5" y="83"/>
                  </a:lnTo>
                  <a:lnTo>
                    <a:pt x="1" y="89"/>
                  </a:lnTo>
                  <a:lnTo>
                    <a:pt x="0" y="92"/>
                  </a:lnTo>
                  <a:lnTo>
                    <a:pt x="1" y="91"/>
                  </a:lnTo>
                  <a:lnTo>
                    <a:pt x="5" y="91"/>
                  </a:lnTo>
                  <a:lnTo>
                    <a:pt x="10" y="89"/>
                  </a:lnTo>
                  <a:lnTo>
                    <a:pt x="18" y="88"/>
                  </a:lnTo>
                  <a:lnTo>
                    <a:pt x="25" y="81"/>
                  </a:lnTo>
                  <a:lnTo>
                    <a:pt x="33" y="75"/>
                  </a:lnTo>
                  <a:lnTo>
                    <a:pt x="36" y="69"/>
                  </a:lnTo>
                  <a:lnTo>
                    <a:pt x="38" y="64"/>
                  </a:lnTo>
                  <a:lnTo>
                    <a:pt x="41" y="58"/>
                  </a:lnTo>
                  <a:lnTo>
                    <a:pt x="45" y="52"/>
                  </a:lnTo>
                  <a:lnTo>
                    <a:pt x="45" y="42"/>
                  </a:lnTo>
                  <a:lnTo>
                    <a:pt x="45" y="37"/>
                  </a:lnTo>
                  <a:lnTo>
                    <a:pt x="45" y="31"/>
                  </a:lnTo>
                  <a:lnTo>
                    <a:pt x="45" y="25"/>
                  </a:lnTo>
                  <a:lnTo>
                    <a:pt x="41" y="16"/>
                  </a:lnTo>
                  <a:lnTo>
                    <a:pt x="38" y="9"/>
                  </a:lnTo>
                  <a:lnTo>
                    <a:pt x="34" y="4"/>
                  </a:lnTo>
                  <a:lnTo>
                    <a:pt x="30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97"/>
            <p:cNvSpPr>
              <a:spLocks/>
            </p:cNvSpPr>
            <p:nvPr/>
          </p:nvSpPr>
          <p:spPr bwMode="auto">
            <a:xfrm>
              <a:off x="3250" y="2039"/>
              <a:ext cx="4" cy="2"/>
            </a:xfrm>
            <a:custGeom>
              <a:avLst/>
              <a:gdLst>
                <a:gd name="T0" fmla="*/ 1 w 46"/>
                <a:gd name="T1" fmla="*/ 0 h 25"/>
                <a:gd name="T2" fmla="*/ 1 w 46"/>
                <a:gd name="T3" fmla="*/ 1 h 25"/>
                <a:gd name="T4" fmla="*/ 1 w 46"/>
                <a:gd name="T5" fmla="*/ 1 h 25"/>
                <a:gd name="T6" fmla="*/ 2 w 46"/>
                <a:gd name="T7" fmla="*/ 1 h 25"/>
                <a:gd name="T8" fmla="*/ 2 w 46"/>
                <a:gd name="T9" fmla="*/ 2 h 25"/>
                <a:gd name="T10" fmla="*/ 3 w 46"/>
                <a:gd name="T11" fmla="*/ 2 h 25"/>
                <a:gd name="T12" fmla="*/ 3 w 46"/>
                <a:gd name="T13" fmla="*/ 2 h 25"/>
                <a:gd name="T14" fmla="*/ 4 w 46"/>
                <a:gd name="T15" fmla="*/ 2 h 25"/>
                <a:gd name="T16" fmla="*/ 4 w 46"/>
                <a:gd name="T17" fmla="*/ 2 h 25"/>
                <a:gd name="T18" fmla="*/ 4 w 46"/>
                <a:gd name="T19" fmla="*/ 2 h 25"/>
                <a:gd name="T20" fmla="*/ 3 w 46"/>
                <a:gd name="T21" fmla="*/ 2 h 25"/>
                <a:gd name="T22" fmla="*/ 3 w 46"/>
                <a:gd name="T23" fmla="*/ 2 h 25"/>
                <a:gd name="T24" fmla="*/ 3 w 46"/>
                <a:gd name="T25" fmla="*/ 2 h 25"/>
                <a:gd name="T26" fmla="*/ 2 w 46"/>
                <a:gd name="T27" fmla="*/ 2 h 25"/>
                <a:gd name="T28" fmla="*/ 1 w 46"/>
                <a:gd name="T29" fmla="*/ 2 h 25"/>
                <a:gd name="T30" fmla="*/ 0 w 46"/>
                <a:gd name="T31" fmla="*/ 2 h 25"/>
                <a:gd name="T32" fmla="*/ 0 w 46"/>
                <a:gd name="T33" fmla="*/ 1 h 25"/>
                <a:gd name="T34" fmla="*/ 0 w 46"/>
                <a:gd name="T35" fmla="*/ 1 h 25"/>
                <a:gd name="T36" fmla="*/ 0 w 46"/>
                <a:gd name="T37" fmla="*/ 1 h 25"/>
                <a:gd name="T38" fmla="*/ 0 w 46"/>
                <a:gd name="T39" fmla="*/ 0 h 25"/>
                <a:gd name="T40" fmla="*/ 1 w 46"/>
                <a:gd name="T41" fmla="*/ 0 h 25"/>
                <a:gd name="T42" fmla="*/ 1 w 46"/>
                <a:gd name="T43" fmla="*/ 0 h 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" h="25">
                  <a:moveTo>
                    <a:pt x="9" y="0"/>
                  </a:moveTo>
                  <a:lnTo>
                    <a:pt x="10" y="7"/>
                  </a:lnTo>
                  <a:lnTo>
                    <a:pt x="16" y="13"/>
                  </a:lnTo>
                  <a:lnTo>
                    <a:pt x="21" y="16"/>
                  </a:lnTo>
                  <a:lnTo>
                    <a:pt x="28" y="21"/>
                  </a:lnTo>
                  <a:lnTo>
                    <a:pt x="34" y="22"/>
                  </a:lnTo>
                  <a:lnTo>
                    <a:pt x="39" y="23"/>
                  </a:lnTo>
                  <a:lnTo>
                    <a:pt x="44" y="23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39" y="25"/>
                  </a:lnTo>
                  <a:lnTo>
                    <a:pt x="35" y="25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0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5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98"/>
            <p:cNvSpPr>
              <a:spLocks/>
            </p:cNvSpPr>
            <p:nvPr/>
          </p:nvSpPr>
          <p:spPr bwMode="auto">
            <a:xfrm>
              <a:off x="3251" y="2036"/>
              <a:ext cx="3" cy="1"/>
            </a:xfrm>
            <a:custGeom>
              <a:avLst/>
              <a:gdLst>
                <a:gd name="T0" fmla="*/ 1 w 32"/>
                <a:gd name="T1" fmla="*/ 0 h 19"/>
                <a:gd name="T2" fmla="*/ 1 w 32"/>
                <a:gd name="T3" fmla="*/ 0 h 19"/>
                <a:gd name="T4" fmla="*/ 2 w 32"/>
                <a:gd name="T5" fmla="*/ 0 h 19"/>
                <a:gd name="T6" fmla="*/ 2 w 32"/>
                <a:gd name="T7" fmla="*/ 0 h 19"/>
                <a:gd name="T8" fmla="*/ 2 w 32"/>
                <a:gd name="T9" fmla="*/ 0 h 19"/>
                <a:gd name="T10" fmla="*/ 3 w 32"/>
                <a:gd name="T11" fmla="*/ 0 h 19"/>
                <a:gd name="T12" fmla="*/ 3 w 32"/>
                <a:gd name="T13" fmla="*/ 0 h 19"/>
                <a:gd name="T14" fmla="*/ 3 w 32"/>
                <a:gd name="T15" fmla="*/ 1 h 19"/>
                <a:gd name="T16" fmla="*/ 2 w 32"/>
                <a:gd name="T17" fmla="*/ 1 h 19"/>
                <a:gd name="T18" fmla="*/ 2 w 32"/>
                <a:gd name="T19" fmla="*/ 1 h 19"/>
                <a:gd name="T20" fmla="*/ 2 w 32"/>
                <a:gd name="T21" fmla="*/ 1 h 19"/>
                <a:gd name="T22" fmla="*/ 1 w 32"/>
                <a:gd name="T23" fmla="*/ 1 h 19"/>
                <a:gd name="T24" fmla="*/ 1 w 32"/>
                <a:gd name="T25" fmla="*/ 1 h 19"/>
                <a:gd name="T26" fmla="*/ 0 w 32"/>
                <a:gd name="T27" fmla="*/ 1 h 19"/>
                <a:gd name="T28" fmla="*/ 0 w 32"/>
                <a:gd name="T29" fmla="*/ 1 h 19"/>
                <a:gd name="T30" fmla="*/ 0 w 32"/>
                <a:gd name="T31" fmla="*/ 1 h 19"/>
                <a:gd name="T32" fmla="*/ 0 w 32"/>
                <a:gd name="T33" fmla="*/ 0 h 19"/>
                <a:gd name="T34" fmla="*/ 0 w 32"/>
                <a:gd name="T35" fmla="*/ 0 h 19"/>
                <a:gd name="T36" fmla="*/ 1 w 32"/>
                <a:gd name="T37" fmla="*/ 0 h 19"/>
                <a:gd name="T38" fmla="*/ 1 w 32"/>
                <a:gd name="T39" fmla="*/ 0 h 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" h="19">
                  <a:moveTo>
                    <a:pt x="8" y="0"/>
                  </a:moveTo>
                  <a:lnTo>
                    <a:pt x="12" y="3"/>
                  </a:lnTo>
                  <a:lnTo>
                    <a:pt x="16" y="5"/>
                  </a:lnTo>
                  <a:lnTo>
                    <a:pt x="20" y="7"/>
                  </a:lnTo>
                  <a:lnTo>
                    <a:pt x="24" y="8"/>
                  </a:lnTo>
                  <a:lnTo>
                    <a:pt x="30" y="8"/>
                  </a:lnTo>
                  <a:lnTo>
                    <a:pt x="32" y="9"/>
                  </a:lnTo>
                  <a:lnTo>
                    <a:pt x="30" y="11"/>
                  </a:lnTo>
                  <a:lnTo>
                    <a:pt x="26" y="15"/>
                  </a:lnTo>
                  <a:lnTo>
                    <a:pt x="21" y="17"/>
                  </a:lnTo>
                  <a:lnTo>
                    <a:pt x="18" y="19"/>
                  </a:lnTo>
                  <a:lnTo>
                    <a:pt x="13" y="19"/>
                  </a:lnTo>
                  <a:lnTo>
                    <a:pt x="8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7"/>
                  </a:lnTo>
                  <a:lnTo>
                    <a:pt x="5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99"/>
            <p:cNvSpPr>
              <a:spLocks/>
            </p:cNvSpPr>
            <p:nvPr/>
          </p:nvSpPr>
          <p:spPr bwMode="auto">
            <a:xfrm>
              <a:off x="3250" y="2031"/>
              <a:ext cx="7" cy="3"/>
            </a:xfrm>
            <a:custGeom>
              <a:avLst/>
              <a:gdLst>
                <a:gd name="T0" fmla="*/ 0 w 82"/>
                <a:gd name="T1" fmla="*/ 0 h 29"/>
                <a:gd name="T2" fmla="*/ 0 w 82"/>
                <a:gd name="T3" fmla="*/ 0 h 29"/>
                <a:gd name="T4" fmla="*/ 1 w 82"/>
                <a:gd name="T5" fmla="*/ 0 h 29"/>
                <a:gd name="T6" fmla="*/ 1 w 82"/>
                <a:gd name="T7" fmla="*/ 0 h 29"/>
                <a:gd name="T8" fmla="*/ 2 w 82"/>
                <a:gd name="T9" fmla="*/ 0 h 29"/>
                <a:gd name="T10" fmla="*/ 2 w 82"/>
                <a:gd name="T11" fmla="*/ 0 h 29"/>
                <a:gd name="T12" fmla="*/ 3 w 82"/>
                <a:gd name="T13" fmla="*/ 1 h 29"/>
                <a:gd name="T14" fmla="*/ 4 w 82"/>
                <a:gd name="T15" fmla="*/ 1 h 29"/>
                <a:gd name="T16" fmla="*/ 5 w 82"/>
                <a:gd name="T17" fmla="*/ 1 h 29"/>
                <a:gd name="T18" fmla="*/ 5 w 82"/>
                <a:gd name="T19" fmla="*/ 1 h 29"/>
                <a:gd name="T20" fmla="*/ 5 w 82"/>
                <a:gd name="T21" fmla="*/ 2 h 29"/>
                <a:gd name="T22" fmla="*/ 6 w 82"/>
                <a:gd name="T23" fmla="*/ 2 h 29"/>
                <a:gd name="T24" fmla="*/ 7 w 82"/>
                <a:gd name="T25" fmla="*/ 3 h 29"/>
                <a:gd name="T26" fmla="*/ 7 w 82"/>
                <a:gd name="T27" fmla="*/ 3 h 29"/>
                <a:gd name="T28" fmla="*/ 7 w 82"/>
                <a:gd name="T29" fmla="*/ 3 h 29"/>
                <a:gd name="T30" fmla="*/ 7 w 82"/>
                <a:gd name="T31" fmla="*/ 3 h 29"/>
                <a:gd name="T32" fmla="*/ 7 w 82"/>
                <a:gd name="T33" fmla="*/ 3 h 29"/>
                <a:gd name="T34" fmla="*/ 6 w 82"/>
                <a:gd name="T35" fmla="*/ 3 h 29"/>
                <a:gd name="T36" fmla="*/ 6 w 82"/>
                <a:gd name="T37" fmla="*/ 3 h 29"/>
                <a:gd name="T38" fmla="*/ 5 w 82"/>
                <a:gd name="T39" fmla="*/ 3 h 29"/>
                <a:gd name="T40" fmla="*/ 5 w 82"/>
                <a:gd name="T41" fmla="*/ 3 h 29"/>
                <a:gd name="T42" fmla="*/ 4 w 82"/>
                <a:gd name="T43" fmla="*/ 2 h 29"/>
                <a:gd name="T44" fmla="*/ 3 w 82"/>
                <a:gd name="T45" fmla="*/ 2 h 29"/>
                <a:gd name="T46" fmla="*/ 3 w 82"/>
                <a:gd name="T47" fmla="*/ 2 h 29"/>
                <a:gd name="T48" fmla="*/ 2 w 82"/>
                <a:gd name="T49" fmla="*/ 2 h 29"/>
                <a:gd name="T50" fmla="*/ 2 w 82"/>
                <a:gd name="T51" fmla="*/ 1 h 29"/>
                <a:gd name="T52" fmla="*/ 2 w 82"/>
                <a:gd name="T53" fmla="*/ 1 h 29"/>
                <a:gd name="T54" fmla="*/ 1 w 82"/>
                <a:gd name="T55" fmla="*/ 1 h 29"/>
                <a:gd name="T56" fmla="*/ 1 w 82"/>
                <a:gd name="T57" fmla="*/ 1 h 29"/>
                <a:gd name="T58" fmla="*/ 0 w 82"/>
                <a:gd name="T59" fmla="*/ 0 h 29"/>
                <a:gd name="T60" fmla="*/ 0 w 82"/>
                <a:gd name="T61" fmla="*/ 0 h 29"/>
                <a:gd name="T62" fmla="*/ 0 w 82"/>
                <a:gd name="T63" fmla="*/ 0 h 2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2" h="29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9" y="3"/>
                  </a:lnTo>
                  <a:lnTo>
                    <a:pt x="38" y="6"/>
                  </a:lnTo>
                  <a:lnTo>
                    <a:pt x="45" y="7"/>
                  </a:lnTo>
                  <a:lnTo>
                    <a:pt x="53" y="10"/>
                  </a:lnTo>
                  <a:lnTo>
                    <a:pt x="59" y="13"/>
                  </a:lnTo>
                  <a:lnTo>
                    <a:pt x="64" y="17"/>
                  </a:lnTo>
                  <a:lnTo>
                    <a:pt x="72" y="20"/>
                  </a:lnTo>
                  <a:lnTo>
                    <a:pt x="78" y="25"/>
                  </a:lnTo>
                  <a:lnTo>
                    <a:pt x="80" y="27"/>
                  </a:lnTo>
                  <a:lnTo>
                    <a:pt x="82" y="29"/>
                  </a:lnTo>
                  <a:lnTo>
                    <a:pt x="81" y="28"/>
                  </a:lnTo>
                  <a:lnTo>
                    <a:pt x="80" y="28"/>
                  </a:lnTo>
                  <a:lnTo>
                    <a:pt x="76" y="28"/>
                  </a:lnTo>
                  <a:lnTo>
                    <a:pt x="71" y="28"/>
                  </a:lnTo>
                  <a:lnTo>
                    <a:pt x="64" y="26"/>
                  </a:lnTo>
                  <a:lnTo>
                    <a:pt x="57" y="26"/>
                  </a:lnTo>
                  <a:lnTo>
                    <a:pt x="48" y="23"/>
                  </a:lnTo>
                  <a:lnTo>
                    <a:pt x="38" y="20"/>
                  </a:lnTo>
                  <a:lnTo>
                    <a:pt x="33" y="17"/>
                  </a:lnTo>
                  <a:lnTo>
                    <a:pt x="27" y="16"/>
                  </a:lnTo>
                  <a:lnTo>
                    <a:pt x="22" y="13"/>
                  </a:lnTo>
                  <a:lnTo>
                    <a:pt x="19" y="11"/>
                  </a:lnTo>
                  <a:lnTo>
                    <a:pt x="13" y="8"/>
                  </a:lnTo>
                  <a:lnTo>
                    <a:pt x="7" y="6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100"/>
            <p:cNvSpPr>
              <a:spLocks/>
            </p:cNvSpPr>
            <p:nvPr/>
          </p:nvSpPr>
          <p:spPr bwMode="auto">
            <a:xfrm>
              <a:off x="3262" y="2040"/>
              <a:ext cx="6" cy="7"/>
            </a:xfrm>
            <a:custGeom>
              <a:avLst/>
              <a:gdLst>
                <a:gd name="T0" fmla="*/ 5 w 72"/>
                <a:gd name="T1" fmla="*/ 0 h 75"/>
                <a:gd name="T2" fmla="*/ 5 w 72"/>
                <a:gd name="T3" fmla="*/ 1 h 75"/>
                <a:gd name="T4" fmla="*/ 5 w 72"/>
                <a:gd name="T5" fmla="*/ 1 h 75"/>
                <a:gd name="T6" fmla="*/ 4 w 72"/>
                <a:gd name="T7" fmla="*/ 2 h 75"/>
                <a:gd name="T8" fmla="*/ 4 w 72"/>
                <a:gd name="T9" fmla="*/ 2 h 75"/>
                <a:gd name="T10" fmla="*/ 4 w 72"/>
                <a:gd name="T11" fmla="*/ 3 h 75"/>
                <a:gd name="T12" fmla="*/ 3 w 72"/>
                <a:gd name="T13" fmla="*/ 4 h 75"/>
                <a:gd name="T14" fmla="*/ 3 w 72"/>
                <a:gd name="T15" fmla="*/ 4 h 75"/>
                <a:gd name="T16" fmla="*/ 2 w 72"/>
                <a:gd name="T17" fmla="*/ 5 h 75"/>
                <a:gd name="T18" fmla="*/ 2 w 72"/>
                <a:gd name="T19" fmla="*/ 5 h 75"/>
                <a:gd name="T20" fmla="*/ 1 w 72"/>
                <a:gd name="T21" fmla="*/ 6 h 75"/>
                <a:gd name="T22" fmla="*/ 1 w 72"/>
                <a:gd name="T23" fmla="*/ 6 h 75"/>
                <a:gd name="T24" fmla="*/ 1 w 72"/>
                <a:gd name="T25" fmla="*/ 6 h 75"/>
                <a:gd name="T26" fmla="*/ 0 w 72"/>
                <a:gd name="T27" fmla="*/ 7 h 75"/>
                <a:gd name="T28" fmla="*/ 0 w 72"/>
                <a:gd name="T29" fmla="*/ 7 h 75"/>
                <a:gd name="T30" fmla="*/ 0 w 72"/>
                <a:gd name="T31" fmla="*/ 7 h 75"/>
                <a:gd name="T32" fmla="*/ 0 w 72"/>
                <a:gd name="T33" fmla="*/ 7 h 75"/>
                <a:gd name="T34" fmla="*/ 1 w 72"/>
                <a:gd name="T35" fmla="*/ 7 h 75"/>
                <a:gd name="T36" fmla="*/ 2 w 72"/>
                <a:gd name="T37" fmla="*/ 7 h 75"/>
                <a:gd name="T38" fmla="*/ 2 w 72"/>
                <a:gd name="T39" fmla="*/ 7 h 75"/>
                <a:gd name="T40" fmla="*/ 2 w 72"/>
                <a:gd name="T41" fmla="*/ 6 h 75"/>
                <a:gd name="T42" fmla="*/ 3 w 72"/>
                <a:gd name="T43" fmla="*/ 6 h 75"/>
                <a:gd name="T44" fmla="*/ 3 w 72"/>
                <a:gd name="T45" fmla="*/ 6 h 75"/>
                <a:gd name="T46" fmla="*/ 4 w 72"/>
                <a:gd name="T47" fmla="*/ 5 h 75"/>
                <a:gd name="T48" fmla="*/ 4 w 72"/>
                <a:gd name="T49" fmla="*/ 5 h 75"/>
                <a:gd name="T50" fmla="*/ 4 w 72"/>
                <a:gd name="T51" fmla="*/ 4 h 75"/>
                <a:gd name="T52" fmla="*/ 5 w 72"/>
                <a:gd name="T53" fmla="*/ 4 h 75"/>
                <a:gd name="T54" fmla="*/ 5 w 72"/>
                <a:gd name="T55" fmla="*/ 3 h 75"/>
                <a:gd name="T56" fmla="*/ 6 w 72"/>
                <a:gd name="T57" fmla="*/ 3 h 75"/>
                <a:gd name="T58" fmla="*/ 6 w 72"/>
                <a:gd name="T59" fmla="*/ 2 h 75"/>
                <a:gd name="T60" fmla="*/ 6 w 72"/>
                <a:gd name="T61" fmla="*/ 2 h 75"/>
                <a:gd name="T62" fmla="*/ 6 w 72"/>
                <a:gd name="T63" fmla="*/ 1 h 75"/>
                <a:gd name="T64" fmla="*/ 6 w 72"/>
                <a:gd name="T65" fmla="*/ 1 h 75"/>
                <a:gd name="T66" fmla="*/ 6 w 72"/>
                <a:gd name="T67" fmla="*/ 0 h 75"/>
                <a:gd name="T68" fmla="*/ 5 w 72"/>
                <a:gd name="T69" fmla="*/ 0 h 75"/>
                <a:gd name="T70" fmla="*/ 5 w 72"/>
                <a:gd name="T71" fmla="*/ 0 h 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2" h="75">
                  <a:moveTo>
                    <a:pt x="65" y="0"/>
                  </a:moveTo>
                  <a:lnTo>
                    <a:pt x="61" y="6"/>
                  </a:lnTo>
                  <a:lnTo>
                    <a:pt x="57" y="11"/>
                  </a:lnTo>
                  <a:lnTo>
                    <a:pt x="51" y="19"/>
                  </a:lnTo>
                  <a:lnTo>
                    <a:pt x="47" y="25"/>
                  </a:lnTo>
                  <a:lnTo>
                    <a:pt x="42" y="30"/>
                  </a:lnTo>
                  <a:lnTo>
                    <a:pt x="36" y="38"/>
                  </a:lnTo>
                  <a:lnTo>
                    <a:pt x="31" y="43"/>
                  </a:lnTo>
                  <a:lnTo>
                    <a:pt x="25" y="50"/>
                  </a:lnTo>
                  <a:lnTo>
                    <a:pt x="20" y="55"/>
                  </a:lnTo>
                  <a:lnTo>
                    <a:pt x="15" y="59"/>
                  </a:lnTo>
                  <a:lnTo>
                    <a:pt x="9" y="64"/>
                  </a:lnTo>
                  <a:lnTo>
                    <a:pt x="6" y="68"/>
                  </a:lnTo>
                  <a:lnTo>
                    <a:pt x="2" y="73"/>
                  </a:lnTo>
                  <a:lnTo>
                    <a:pt x="0" y="75"/>
                  </a:lnTo>
                  <a:lnTo>
                    <a:pt x="1" y="74"/>
                  </a:lnTo>
                  <a:lnTo>
                    <a:pt x="5" y="74"/>
                  </a:lnTo>
                  <a:lnTo>
                    <a:pt x="10" y="74"/>
                  </a:lnTo>
                  <a:lnTo>
                    <a:pt x="19" y="72"/>
                  </a:lnTo>
                  <a:lnTo>
                    <a:pt x="23" y="70"/>
                  </a:lnTo>
                  <a:lnTo>
                    <a:pt x="28" y="68"/>
                  </a:lnTo>
                  <a:lnTo>
                    <a:pt x="32" y="66"/>
                  </a:lnTo>
                  <a:lnTo>
                    <a:pt x="37" y="63"/>
                  </a:lnTo>
                  <a:lnTo>
                    <a:pt x="43" y="57"/>
                  </a:lnTo>
                  <a:lnTo>
                    <a:pt x="48" y="54"/>
                  </a:lnTo>
                  <a:lnTo>
                    <a:pt x="53" y="48"/>
                  </a:lnTo>
                  <a:lnTo>
                    <a:pt x="60" y="43"/>
                  </a:lnTo>
                  <a:lnTo>
                    <a:pt x="63" y="37"/>
                  </a:lnTo>
                  <a:lnTo>
                    <a:pt x="67" y="30"/>
                  </a:lnTo>
                  <a:lnTo>
                    <a:pt x="70" y="25"/>
                  </a:lnTo>
                  <a:lnTo>
                    <a:pt x="71" y="21"/>
                  </a:lnTo>
                  <a:lnTo>
                    <a:pt x="72" y="13"/>
                  </a:lnTo>
                  <a:lnTo>
                    <a:pt x="72" y="9"/>
                  </a:lnTo>
                  <a:lnTo>
                    <a:pt x="67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101"/>
            <p:cNvSpPr>
              <a:spLocks/>
            </p:cNvSpPr>
            <p:nvPr/>
          </p:nvSpPr>
          <p:spPr bwMode="auto">
            <a:xfrm>
              <a:off x="3270" y="2044"/>
              <a:ext cx="5" cy="6"/>
            </a:xfrm>
            <a:custGeom>
              <a:avLst/>
              <a:gdLst>
                <a:gd name="T0" fmla="*/ 0 w 57"/>
                <a:gd name="T1" fmla="*/ 0 h 62"/>
                <a:gd name="T2" fmla="*/ 0 w 57"/>
                <a:gd name="T3" fmla="*/ 0 h 62"/>
                <a:gd name="T4" fmla="*/ 0 w 57"/>
                <a:gd name="T5" fmla="*/ 1 h 62"/>
                <a:gd name="T6" fmla="*/ 1 w 57"/>
                <a:gd name="T7" fmla="*/ 1 h 62"/>
                <a:gd name="T8" fmla="*/ 1 w 57"/>
                <a:gd name="T9" fmla="*/ 2 h 62"/>
                <a:gd name="T10" fmla="*/ 1 w 57"/>
                <a:gd name="T11" fmla="*/ 3 h 62"/>
                <a:gd name="T12" fmla="*/ 1 w 57"/>
                <a:gd name="T13" fmla="*/ 3 h 62"/>
                <a:gd name="T14" fmla="*/ 2 w 57"/>
                <a:gd name="T15" fmla="*/ 4 h 62"/>
                <a:gd name="T16" fmla="*/ 2 w 57"/>
                <a:gd name="T17" fmla="*/ 4 h 62"/>
                <a:gd name="T18" fmla="*/ 2 w 57"/>
                <a:gd name="T19" fmla="*/ 4 h 62"/>
                <a:gd name="T20" fmla="*/ 2 w 57"/>
                <a:gd name="T21" fmla="*/ 4 h 62"/>
                <a:gd name="T22" fmla="*/ 3 w 57"/>
                <a:gd name="T23" fmla="*/ 4 h 62"/>
                <a:gd name="T24" fmla="*/ 3 w 57"/>
                <a:gd name="T25" fmla="*/ 4 h 62"/>
                <a:gd name="T26" fmla="*/ 3 w 57"/>
                <a:gd name="T27" fmla="*/ 3 h 62"/>
                <a:gd name="T28" fmla="*/ 4 w 57"/>
                <a:gd name="T29" fmla="*/ 3 h 62"/>
                <a:gd name="T30" fmla="*/ 4 w 57"/>
                <a:gd name="T31" fmla="*/ 2 h 62"/>
                <a:gd name="T32" fmla="*/ 5 w 57"/>
                <a:gd name="T33" fmla="*/ 2 h 62"/>
                <a:gd name="T34" fmla="*/ 5 w 57"/>
                <a:gd name="T35" fmla="*/ 2 h 62"/>
                <a:gd name="T36" fmla="*/ 5 w 57"/>
                <a:gd name="T37" fmla="*/ 2 h 62"/>
                <a:gd name="T38" fmla="*/ 5 w 57"/>
                <a:gd name="T39" fmla="*/ 2 h 62"/>
                <a:gd name="T40" fmla="*/ 5 w 57"/>
                <a:gd name="T41" fmla="*/ 2 h 62"/>
                <a:gd name="T42" fmla="*/ 4 w 57"/>
                <a:gd name="T43" fmla="*/ 3 h 62"/>
                <a:gd name="T44" fmla="*/ 4 w 57"/>
                <a:gd name="T45" fmla="*/ 4 h 62"/>
                <a:gd name="T46" fmla="*/ 4 w 57"/>
                <a:gd name="T47" fmla="*/ 5 h 62"/>
                <a:gd name="T48" fmla="*/ 3 w 57"/>
                <a:gd name="T49" fmla="*/ 6 h 62"/>
                <a:gd name="T50" fmla="*/ 2 w 57"/>
                <a:gd name="T51" fmla="*/ 6 h 62"/>
                <a:gd name="T52" fmla="*/ 2 w 57"/>
                <a:gd name="T53" fmla="*/ 6 h 62"/>
                <a:gd name="T54" fmla="*/ 1 w 57"/>
                <a:gd name="T55" fmla="*/ 6 h 62"/>
                <a:gd name="T56" fmla="*/ 1 w 57"/>
                <a:gd name="T57" fmla="*/ 5 h 62"/>
                <a:gd name="T58" fmla="*/ 0 w 57"/>
                <a:gd name="T59" fmla="*/ 4 h 62"/>
                <a:gd name="T60" fmla="*/ 0 w 57"/>
                <a:gd name="T61" fmla="*/ 4 h 62"/>
                <a:gd name="T62" fmla="*/ 0 w 57"/>
                <a:gd name="T63" fmla="*/ 3 h 62"/>
                <a:gd name="T64" fmla="*/ 0 w 57"/>
                <a:gd name="T65" fmla="*/ 3 h 62"/>
                <a:gd name="T66" fmla="*/ 0 w 57"/>
                <a:gd name="T67" fmla="*/ 2 h 62"/>
                <a:gd name="T68" fmla="*/ 0 w 57"/>
                <a:gd name="T69" fmla="*/ 2 h 62"/>
                <a:gd name="T70" fmla="*/ 0 w 57"/>
                <a:gd name="T71" fmla="*/ 1 h 62"/>
                <a:gd name="T72" fmla="*/ 0 w 57"/>
                <a:gd name="T73" fmla="*/ 1 h 62"/>
                <a:gd name="T74" fmla="*/ 0 w 57"/>
                <a:gd name="T75" fmla="*/ 0 h 62"/>
                <a:gd name="T76" fmla="*/ 0 w 57"/>
                <a:gd name="T77" fmla="*/ 0 h 62"/>
                <a:gd name="T78" fmla="*/ 0 w 57"/>
                <a:gd name="T79" fmla="*/ 0 h 6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" h="62">
                  <a:moveTo>
                    <a:pt x="1" y="0"/>
                  </a:moveTo>
                  <a:lnTo>
                    <a:pt x="2" y="5"/>
                  </a:lnTo>
                  <a:lnTo>
                    <a:pt x="5" y="10"/>
                  </a:lnTo>
                  <a:lnTo>
                    <a:pt x="6" y="14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32"/>
                  </a:lnTo>
                  <a:lnTo>
                    <a:pt x="18" y="37"/>
                  </a:lnTo>
                  <a:lnTo>
                    <a:pt x="21" y="40"/>
                  </a:lnTo>
                  <a:lnTo>
                    <a:pt x="25" y="41"/>
                  </a:lnTo>
                  <a:lnTo>
                    <a:pt x="27" y="42"/>
                  </a:lnTo>
                  <a:lnTo>
                    <a:pt x="29" y="40"/>
                  </a:lnTo>
                  <a:lnTo>
                    <a:pt x="34" y="37"/>
                  </a:lnTo>
                  <a:lnTo>
                    <a:pt x="38" y="31"/>
                  </a:lnTo>
                  <a:lnTo>
                    <a:pt x="45" y="28"/>
                  </a:lnTo>
                  <a:lnTo>
                    <a:pt x="48" y="23"/>
                  </a:lnTo>
                  <a:lnTo>
                    <a:pt x="54" y="20"/>
                  </a:lnTo>
                  <a:lnTo>
                    <a:pt x="55" y="16"/>
                  </a:lnTo>
                  <a:lnTo>
                    <a:pt x="57" y="16"/>
                  </a:lnTo>
                  <a:lnTo>
                    <a:pt x="56" y="18"/>
                  </a:lnTo>
                  <a:lnTo>
                    <a:pt x="55" y="24"/>
                  </a:lnTo>
                  <a:lnTo>
                    <a:pt x="50" y="31"/>
                  </a:lnTo>
                  <a:lnTo>
                    <a:pt x="46" y="41"/>
                  </a:lnTo>
                  <a:lnTo>
                    <a:pt x="41" y="49"/>
                  </a:lnTo>
                  <a:lnTo>
                    <a:pt x="35" y="57"/>
                  </a:lnTo>
                  <a:lnTo>
                    <a:pt x="27" y="60"/>
                  </a:lnTo>
                  <a:lnTo>
                    <a:pt x="20" y="62"/>
                  </a:lnTo>
                  <a:lnTo>
                    <a:pt x="13" y="58"/>
                  </a:lnTo>
                  <a:lnTo>
                    <a:pt x="8" y="51"/>
                  </a:lnTo>
                  <a:lnTo>
                    <a:pt x="5" y="44"/>
                  </a:lnTo>
                  <a:lnTo>
                    <a:pt x="4" y="40"/>
                  </a:lnTo>
                  <a:lnTo>
                    <a:pt x="2" y="33"/>
                  </a:lnTo>
                  <a:lnTo>
                    <a:pt x="2" y="29"/>
                  </a:lnTo>
                  <a:lnTo>
                    <a:pt x="1" y="23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102"/>
            <p:cNvSpPr>
              <a:spLocks/>
            </p:cNvSpPr>
            <p:nvPr/>
          </p:nvSpPr>
          <p:spPr bwMode="auto">
            <a:xfrm>
              <a:off x="3266" y="2046"/>
              <a:ext cx="3" cy="8"/>
            </a:xfrm>
            <a:custGeom>
              <a:avLst/>
              <a:gdLst>
                <a:gd name="T0" fmla="*/ 0 w 28"/>
                <a:gd name="T1" fmla="*/ 1 h 79"/>
                <a:gd name="T2" fmla="*/ 0 w 28"/>
                <a:gd name="T3" fmla="*/ 2 h 79"/>
                <a:gd name="T4" fmla="*/ 0 w 28"/>
                <a:gd name="T5" fmla="*/ 2 h 79"/>
                <a:gd name="T6" fmla="*/ 1 w 28"/>
                <a:gd name="T7" fmla="*/ 3 h 79"/>
                <a:gd name="T8" fmla="*/ 1 w 28"/>
                <a:gd name="T9" fmla="*/ 3 h 79"/>
                <a:gd name="T10" fmla="*/ 1 w 28"/>
                <a:gd name="T11" fmla="*/ 4 h 79"/>
                <a:gd name="T12" fmla="*/ 1 w 28"/>
                <a:gd name="T13" fmla="*/ 5 h 79"/>
                <a:gd name="T14" fmla="*/ 1 w 28"/>
                <a:gd name="T15" fmla="*/ 5 h 79"/>
                <a:gd name="T16" fmla="*/ 1 w 28"/>
                <a:gd name="T17" fmla="*/ 6 h 79"/>
                <a:gd name="T18" fmla="*/ 2 w 28"/>
                <a:gd name="T19" fmla="*/ 6 h 79"/>
                <a:gd name="T20" fmla="*/ 2 w 28"/>
                <a:gd name="T21" fmla="*/ 7 h 79"/>
                <a:gd name="T22" fmla="*/ 2 w 28"/>
                <a:gd name="T23" fmla="*/ 8 h 79"/>
                <a:gd name="T24" fmla="*/ 2 w 28"/>
                <a:gd name="T25" fmla="*/ 8 h 79"/>
                <a:gd name="T26" fmla="*/ 3 w 28"/>
                <a:gd name="T27" fmla="*/ 8 h 79"/>
                <a:gd name="T28" fmla="*/ 3 w 28"/>
                <a:gd name="T29" fmla="*/ 7 h 79"/>
                <a:gd name="T30" fmla="*/ 3 w 28"/>
                <a:gd name="T31" fmla="*/ 6 h 79"/>
                <a:gd name="T32" fmla="*/ 3 w 28"/>
                <a:gd name="T33" fmla="*/ 5 h 79"/>
                <a:gd name="T34" fmla="*/ 3 w 28"/>
                <a:gd name="T35" fmla="*/ 5 h 79"/>
                <a:gd name="T36" fmla="*/ 3 w 28"/>
                <a:gd name="T37" fmla="*/ 4 h 79"/>
                <a:gd name="T38" fmla="*/ 3 w 28"/>
                <a:gd name="T39" fmla="*/ 3 h 79"/>
                <a:gd name="T40" fmla="*/ 3 w 28"/>
                <a:gd name="T41" fmla="*/ 3 h 79"/>
                <a:gd name="T42" fmla="*/ 2 w 28"/>
                <a:gd name="T43" fmla="*/ 2 h 79"/>
                <a:gd name="T44" fmla="*/ 2 w 28"/>
                <a:gd name="T45" fmla="*/ 1 h 79"/>
                <a:gd name="T46" fmla="*/ 2 w 28"/>
                <a:gd name="T47" fmla="*/ 0 h 79"/>
                <a:gd name="T48" fmla="*/ 1 w 28"/>
                <a:gd name="T49" fmla="*/ 0 h 79"/>
                <a:gd name="T50" fmla="*/ 1 w 28"/>
                <a:gd name="T51" fmla="*/ 0 h 79"/>
                <a:gd name="T52" fmla="*/ 1 w 28"/>
                <a:gd name="T53" fmla="*/ 0 h 79"/>
                <a:gd name="T54" fmla="*/ 0 w 28"/>
                <a:gd name="T55" fmla="*/ 1 h 79"/>
                <a:gd name="T56" fmla="*/ 0 w 28"/>
                <a:gd name="T57" fmla="*/ 1 h 79"/>
                <a:gd name="T58" fmla="*/ 0 w 28"/>
                <a:gd name="T59" fmla="*/ 1 h 7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8" h="79">
                  <a:moveTo>
                    <a:pt x="0" y="8"/>
                  </a:moveTo>
                  <a:lnTo>
                    <a:pt x="1" y="15"/>
                  </a:lnTo>
                  <a:lnTo>
                    <a:pt x="4" y="21"/>
                  </a:lnTo>
                  <a:lnTo>
                    <a:pt x="6" y="27"/>
                  </a:lnTo>
                  <a:lnTo>
                    <a:pt x="8" y="34"/>
                  </a:lnTo>
                  <a:lnTo>
                    <a:pt x="9" y="40"/>
                  </a:lnTo>
                  <a:lnTo>
                    <a:pt x="9" y="45"/>
                  </a:lnTo>
                  <a:lnTo>
                    <a:pt x="10" y="51"/>
                  </a:lnTo>
                  <a:lnTo>
                    <a:pt x="12" y="57"/>
                  </a:lnTo>
                  <a:lnTo>
                    <a:pt x="14" y="64"/>
                  </a:lnTo>
                  <a:lnTo>
                    <a:pt x="18" y="73"/>
                  </a:lnTo>
                  <a:lnTo>
                    <a:pt x="19" y="77"/>
                  </a:lnTo>
                  <a:lnTo>
                    <a:pt x="22" y="79"/>
                  </a:lnTo>
                  <a:lnTo>
                    <a:pt x="24" y="76"/>
                  </a:lnTo>
                  <a:lnTo>
                    <a:pt x="26" y="71"/>
                  </a:lnTo>
                  <a:lnTo>
                    <a:pt x="27" y="61"/>
                  </a:lnTo>
                  <a:lnTo>
                    <a:pt x="28" y="51"/>
                  </a:lnTo>
                  <a:lnTo>
                    <a:pt x="27" y="45"/>
                  </a:lnTo>
                  <a:lnTo>
                    <a:pt x="27" y="38"/>
                  </a:lnTo>
                  <a:lnTo>
                    <a:pt x="26" y="33"/>
                  </a:lnTo>
                  <a:lnTo>
                    <a:pt x="26" y="27"/>
                  </a:lnTo>
                  <a:lnTo>
                    <a:pt x="23" y="17"/>
                  </a:lnTo>
                  <a:lnTo>
                    <a:pt x="20" y="9"/>
                  </a:lnTo>
                  <a:lnTo>
                    <a:pt x="15" y="4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2"/>
                  </a:lnTo>
                  <a:lnTo>
                    <a:pt x="1" y="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103"/>
            <p:cNvSpPr>
              <a:spLocks/>
            </p:cNvSpPr>
            <p:nvPr/>
          </p:nvSpPr>
          <p:spPr bwMode="auto">
            <a:xfrm>
              <a:off x="3276" y="2057"/>
              <a:ext cx="10" cy="5"/>
            </a:xfrm>
            <a:custGeom>
              <a:avLst/>
              <a:gdLst>
                <a:gd name="T0" fmla="*/ 0 w 106"/>
                <a:gd name="T1" fmla="*/ 4 h 57"/>
                <a:gd name="T2" fmla="*/ 1 w 106"/>
                <a:gd name="T3" fmla="*/ 4 h 57"/>
                <a:gd name="T4" fmla="*/ 2 w 106"/>
                <a:gd name="T5" fmla="*/ 4 h 57"/>
                <a:gd name="T6" fmla="*/ 3 w 106"/>
                <a:gd name="T7" fmla="*/ 3 h 57"/>
                <a:gd name="T8" fmla="*/ 3 w 106"/>
                <a:gd name="T9" fmla="*/ 3 h 57"/>
                <a:gd name="T10" fmla="*/ 4 w 106"/>
                <a:gd name="T11" fmla="*/ 3 h 57"/>
                <a:gd name="T12" fmla="*/ 5 w 106"/>
                <a:gd name="T13" fmla="*/ 3 h 57"/>
                <a:gd name="T14" fmla="*/ 6 w 106"/>
                <a:gd name="T15" fmla="*/ 2 h 57"/>
                <a:gd name="T16" fmla="*/ 7 w 106"/>
                <a:gd name="T17" fmla="*/ 2 h 57"/>
                <a:gd name="T18" fmla="*/ 7 w 106"/>
                <a:gd name="T19" fmla="*/ 1 h 57"/>
                <a:gd name="T20" fmla="*/ 8 w 106"/>
                <a:gd name="T21" fmla="*/ 1 h 57"/>
                <a:gd name="T22" fmla="*/ 8 w 106"/>
                <a:gd name="T23" fmla="*/ 1 h 57"/>
                <a:gd name="T24" fmla="*/ 9 w 106"/>
                <a:gd name="T25" fmla="*/ 0 h 57"/>
                <a:gd name="T26" fmla="*/ 9 w 106"/>
                <a:gd name="T27" fmla="*/ 0 h 57"/>
                <a:gd name="T28" fmla="*/ 10 w 106"/>
                <a:gd name="T29" fmla="*/ 0 h 57"/>
                <a:gd name="T30" fmla="*/ 10 w 106"/>
                <a:gd name="T31" fmla="*/ 0 h 57"/>
                <a:gd name="T32" fmla="*/ 10 w 106"/>
                <a:gd name="T33" fmla="*/ 0 h 57"/>
                <a:gd name="T34" fmla="*/ 10 w 106"/>
                <a:gd name="T35" fmla="*/ 0 h 57"/>
                <a:gd name="T36" fmla="*/ 10 w 106"/>
                <a:gd name="T37" fmla="*/ 1 h 57"/>
                <a:gd name="T38" fmla="*/ 9 w 106"/>
                <a:gd name="T39" fmla="*/ 1 h 57"/>
                <a:gd name="T40" fmla="*/ 8 w 106"/>
                <a:gd name="T41" fmla="*/ 2 h 57"/>
                <a:gd name="T42" fmla="*/ 8 w 106"/>
                <a:gd name="T43" fmla="*/ 2 h 57"/>
                <a:gd name="T44" fmla="*/ 7 w 106"/>
                <a:gd name="T45" fmla="*/ 3 h 57"/>
                <a:gd name="T46" fmla="*/ 7 w 106"/>
                <a:gd name="T47" fmla="*/ 3 h 57"/>
                <a:gd name="T48" fmla="*/ 6 w 106"/>
                <a:gd name="T49" fmla="*/ 3 h 57"/>
                <a:gd name="T50" fmla="*/ 6 w 106"/>
                <a:gd name="T51" fmla="*/ 4 h 57"/>
                <a:gd name="T52" fmla="*/ 5 w 106"/>
                <a:gd name="T53" fmla="*/ 4 h 57"/>
                <a:gd name="T54" fmla="*/ 5 w 106"/>
                <a:gd name="T55" fmla="*/ 4 h 57"/>
                <a:gd name="T56" fmla="*/ 4 w 106"/>
                <a:gd name="T57" fmla="*/ 5 h 57"/>
                <a:gd name="T58" fmla="*/ 3 w 106"/>
                <a:gd name="T59" fmla="*/ 5 h 57"/>
                <a:gd name="T60" fmla="*/ 3 w 106"/>
                <a:gd name="T61" fmla="*/ 5 h 57"/>
                <a:gd name="T62" fmla="*/ 2 w 106"/>
                <a:gd name="T63" fmla="*/ 5 h 57"/>
                <a:gd name="T64" fmla="*/ 2 w 106"/>
                <a:gd name="T65" fmla="*/ 5 h 57"/>
                <a:gd name="T66" fmla="*/ 1 w 106"/>
                <a:gd name="T67" fmla="*/ 5 h 57"/>
                <a:gd name="T68" fmla="*/ 1 w 106"/>
                <a:gd name="T69" fmla="*/ 5 h 57"/>
                <a:gd name="T70" fmla="*/ 0 w 106"/>
                <a:gd name="T71" fmla="*/ 4 h 57"/>
                <a:gd name="T72" fmla="*/ 0 w 106"/>
                <a:gd name="T73" fmla="*/ 4 h 57"/>
                <a:gd name="T74" fmla="*/ 0 w 106"/>
                <a:gd name="T75" fmla="*/ 4 h 5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6" h="57">
                  <a:moveTo>
                    <a:pt x="0" y="48"/>
                  </a:moveTo>
                  <a:lnTo>
                    <a:pt x="8" y="45"/>
                  </a:lnTo>
                  <a:lnTo>
                    <a:pt x="17" y="43"/>
                  </a:lnTo>
                  <a:lnTo>
                    <a:pt x="27" y="39"/>
                  </a:lnTo>
                  <a:lnTo>
                    <a:pt x="36" y="36"/>
                  </a:lnTo>
                  <a:lnTo>
                    <a:pt x="45" y="31"/>
                  </a:lnTo>
                  <a:lnTo>
                    <a:pt x="53" y="29"/>
                  </a:lnTo>
                  <a:lnTo>
                    <a:pt x="62" y="23"/>
                  </a:lnTo>
                  <a:lnTo>
                    <a:pt x="71" y="20"/>
                  </a:lnTo>
                  <a:lnTo>
                    <a:pt x="77" y="16"/>
                  </a:lnTo>
                  <a:lnTo>
                    <a:pt x="85" y="12"/>
                  </a:lnTo>
                  <a:lnTo>
                    <a:pt x="90" y="8"/>
                  </a:lnTo>
                  <a:lnTo>
                    <a:pt x="95" y="5"/>
                  </a:lnTo>
                  <a:lnTo>
                    <a:pt x="100" y="2"/>
                  </a:lnTo>
                  <a:lnTo>
                    <a:pt x="103" y="1"/>
                  </a:lnTo>
                  <a:lnTo>
                    <a:pt x="105" y="0"/>
                  </a:lnTo>
                  <a:lnTo>
                    <a:pt x="106" y="0"/>
                  </a:lnTo>
                  <a:lnTo>
                    <a:pt x="104" y="1"/>
                  </a:lnTo>
                  <a:lnTo>
                    <a:pt x="102" y="6"/>
                  </a:lnTo>
                  <a:lnTo>
                    <a:pt x="95" y="13"/>
                  </a:lnTo>
                  <a:lnTo>
                    <a:pt x="89" y="21"/>
                  </a:lnTo>
                  <a:lnTo>
                    <a:pt x="85" y="26"/>
                  </a:lnTo>
                  <a:lnTo>
                    <a:pt x="79" y="30"/>
                  </a:lnTo>
                  <a:lnTo>
                    <a:pt x="74" y="34"/>
                  </a:lnTo>
                  <a:lnTo>
                    <a:pt x="68" y="39"/>
                  </a:lnTo>
                  <a:lnTo>
                    <a:pt x="62" y="43"/>
                  </a:lnTo>
                  <a:lnTo>
                    <a:pt x="57" y="47"/>
                  </a:lnTo>
                  <a:lnTo>
                    <a:pt x="49" y="49"/>
                  </a:lnTo>
                  <a:lnTo>
                    <a:pt x="43" y="52"/>
                  </a:lnTo>
                  <a:lnTo>
                    <a:pt x="34" y="54"/>
                  </a:lnTo>
                  <a:lnTo>
                    <a:pt x="29" y="56"/>
                  </a:lnTo>
                  <a:lnTo>
                    <a:pt x="22" y="56"/>
                  </a:lnTo>
                  <a:lnTo>
                    <a:pt x="19" y="57"/>
                  </a:lnTo>
                  <a:lnTo>
                    <a:pt x="10" y="56"/>
                  </a:lnTo>
                  <a:lnTo>
                    <a:pt x="6" y="55"/>
                  </a:lnTo>
                  <a:lnTo>
                    <a:pt x="1" y="49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104"/>
            <p:cNvSpPr>
              <a:spLocks/>
            </p:cNvSpPr>
            <p:nvPr/>
          </p:nvSpPr>
          <p:spPr bwMode="auto">
            <a:xfrm>
              <a:off x="3284" y="2062"/>
              <a:ext cx="6" cy="6"/>
            </a:xfrm>
            <a:custGeom>
              <a:avLst/>
              <a:gdLst>
                <a:gd name="T0" fmla="*/ 1 w 71"/>
                <a:gd name="T1" fmla="*/ 0 h 58"/>
                <a:gd name="T2" fmla="*/ 1 w 71"/>
                <a:gd name="T3" fmla="*/ 0 h 58"/>
                <a:gd name="T4" fmla="*/ 1 w 71"/>
                <a:gd name="T5" fmla="*/ 1 h 58"/>
                <a:gd name="T6" fmla="*/ 1 w 71"/>
                <a:gd name="T7" fmla="*/ 1 h 58"/>
                <a:gd name="T8" fmla="*/ 1 w 71"/>
                <a:gd name="T9" fmla="*/ 2 h 58"/>
                <a:gd name="T10" fmla="*/ 1 w 71"/>
                <a:gd name="T11" fmla="*/ 2 h 58"/>
                <a:gd name="T12" fmla="*/ 1 w 71"/>
                <a:gd name="T13" fmla="*/ 3 h 58"/>
                <a:gd name="T14" fmla="*/ 1 w 71"/>
                <a:gd name="T15" fmla="*/ 3 h 58"/>
                <a:gd name="T16" fmla="*/ 2 w 71"/>
                <a:gd name="T17" fmla="*/ 4 h 58"/>
                <a:gd name="T18" fmla="*/ 2 w 71"/>
                <a:gd name="T19" fmla="*/ 4 h 58"/>
                <a:gd name="T20" fmla="*/ 3 w 71"/>
                <a:gd name="T21" fmla="*/ 3 h 58"/>
                <a:gd name="T22" fmla="*/ 4 w 71"/>
                <a:gd name="T23" fmla="*/ 3 h 58"/>
                <a:gd name="T24" fmla="*/ 5 w 71"/>
                <a:gd name="T25" fmla="*/ 3 h 58"/>
                <a:gd name="T26" fmla="*/ 5 w 71"/>
                <a:gd name="T27" fmla="*/ 3 h 58"/>
                <a:gd name="T28" fmla="*/ 6 w 71"/>
                <a:gd name="T29" fmla="*/ 3 h 58"/>
                <a:gd name="T30" fmla="*/ 6 w 71"/>
                <a:gd name="T31" fmla="*/ 3 h 58"/>
                <a:gd name="T32" fmla="*/ 6 w 71"/>
                <a:gd name="T33" fmla="*/ 3 h 58"/>
                <a:gd name="T34" fmla="*/ 5 w 71"/>
                <a:gd name="T35" fmla="*/ 3 h 58"/>
                <a:gd name="T36" fmla="*/ 5 w 71"/>
                <a:gd name="T37" fmla="*/ 4 h 58"/>
                <a:gd name="T38" fmla="*/ 5 w 71"/>
                <a:gd name="T39" fmla="*/ 4 h 58"/>
                <a:gd name="T40" fmla="*/ 4 w 71"/>
                <a:gd name="T41" fmla="*/ 4 h 58"/>
                <a:gd name="T42" fmla="*/ 4 w 71"/>
                <a:gd name="T43" fmla="*/ 5 h 58"/>
                <a:gd name="T44" fmla="*/ 3 w 71"/>
                <a:gd name="T45" fmla="*/ 5 h 58"/>
                <a:gd name="T46" fmla="*/ 3 w 71"/>
                <a:gd name="T47" fmla="*/ 5 h 58"/>
                <a:gd name="T48" fmla="*/ 3 w 71"/>
                <a:gd name="T49" fmla="*/ 5 h 58"/>
                <a:gd name="T50" fmla="*/ 2 w 71"/>
                <a:gd name="T51" fmla="*/ 6 h 58"/>
                <a:gd name="T52" fmla="*/ 1 w 71"/>
                <a:gd name="T53" fmla="*/ 6 h 58"/>
                <a:gd name="T54" fmla="*/ 1 w 71"/>
                <a:gd name="T55" fmla="*/ 6 h 58"/>
                <a:gd name="T56" fmla="*/ 0 w 71"/>
                <a:gd name="T57" fmla="*/ 6 h 58"/>
                <a:gd name="T58" fmla="*/ 0 w 71"/>
                <a:gd name="T59" fmla="*/ 5 h 58"/>
                <a:gd name="T60" fmla="*/ 0 w 71"/>
                <a:gd name="T61" fmla="*/ 4 h 58"/>
                <a:gd name="T62" fmla="*/ 0 w 71"/>
                <a:gd name="T63" fmla="*/ 3 h 58"/>
                <a:gd name="T64" fmla="*/ 0 w 71"/>
                <a:gd name="T65" fmla="*/ 2 h 58"/>
                <a:gd name="T66" fmla="*/ 1 w 71"/>
                <a:gd name="T67" fmla="*/ 1 h 58"/>
                <a:gd name="T68" fmla="*/ 1 w 71"/>
                <a:gd name="T69" fmla="*/ 1 h 58"/>
                <a:gd name="T70" fmla="*/ 1 w 71"/>
                <a:gd name="T71" fmla="*/ 0 h 58"/>
                <a:gd name="T72" fmla="*/ 1 w 71"/>
                <a:gd name="T73" fmla="*/ 0 h 58"/>
                <a:gd name="T74" fmla="*/ 1 w 71"/>
                <a:gd name="T75" fmla="*/ 0 h 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1" h="58">
                  <a:moveTo>
                    <a:pt x="13" y="0"/>
                  </a:moveTo>
                  <a:lnTo>
                    <a:pt x="11" y="4"/>
                  </a:lnTo>
                  <a:lnTo>
                    <a:pt x="10" y="8"/>
                  </a:lnTo>
                  <a:lnTo>
                    <a:pt x="10" y="13"/>
                  </a:lnTo>
                  <a:lnTo>
                    <a:pt x="10" y="17"/>
                  </a:lnTo>
                  <a:lnTo>
                    <a:pt x="9" y="22"/>
                  </a:lnTo>
                  <a:lnTo>
                    <a:pt x="10" y="28"/>
                  </a:lnTo>
                  <a:lnTo>
                    <a:pt x="13" y="32"/>
                  </a:lnTo>
                  <a:lnTo>
                    <a:pt x="22" y="35"/>
                  </a:lnTo>
                  <a:lnTo>
                    <a:pt x="27" y="34"/>
                  </a:lnTo>
                  <a:lnTo>
                    <a:pt x="36" y="33"/>
                  </a:lnTo>
                  <a:lnTo>
                    <a:pt x="46" y="30"/>
                  </a:lnTo>
                  <a:lnTo>
                    <a:pt x="56" y="28"/>
                  </a:lnTo>
                  <a:lnTo>
                    <a:pt x="64" y="26"/>
                  </a:lnTo>
                  <a:lnTo>
                    <a:pt x="69" y="26"/>
                  </a:lnTo>
                  <a:lnTo>
                    <a:pt x="71" y="27"/>
                  </a:lnTo>
                  <a:lnTo>
                    <a:pt x="67" y="31"/>
                  </a:lnTo>
                  <a:lnTo>
                    <a:pt x="63" y="33"/>
                  </a:lnTo>
                  <a:lnTo>
                    <a:pt x="58" y="36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5"/>
                  </a:lnTo>
                  <a:lnTo>
                    <a:pt x="40" y="47"/>
                  </a:lnTo>
                  <a:lnTo>
                    <a:pt x="36" y="50"/>
                  </a:lnTo>
                  <a:lnTo>
                    <a:pt x="32" y="53"/>
                  </a:lnTo>
                  <a:lnTo>
                    <a:pt x="22" y="56"/>
                  </a:lnTo>
                  <a:lnTo>
                    <a:pt x="14" y="58"/>
                  </a:lnTo>
                  <a:lnTo>
                    <a:pt x="8" y="57"/>
                  </a:lnTo>
                  <a:lnTo>
                    <a:pt x="4" y="55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4" y="20"/>
                  </a:lnTo>
                  <a:lnTo>
                    <a:pt x="7" y="12"/>
                  </a:lnTo>
                  <a:lnTo>
                    <a:pt x="10" y="5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105"/>
            <p:cNvSpPr>
              <a:spLocks/>
            </p:cNvSpPr>
            <p:nvPr/>
          </p:nvSpPr>
          <p:spPr bwMode="auto">
            <a:xfrm>
              <a:off x="3279" y="2064"/>
              <a:ext cx="2" cy="7"/>
            </a:xfrm>
            <a:custGeom>
              <a:avLst/>
              <a:gdLst>
                <a:gd name="T0" fmla="*/ 1 w 21"/>
                <a:gd name="T1" fmla="*/ 0 h 76"/>
                <a:gd name="T2" fmla="*/ 1 w 21"/>
                <a:gd name="T3" fmla="*/ 1 h 76"/>
                <a:gd name="T4" fmla="*/ 1 w 21"/>
                <a:gd name="T5" fmla="*/ 2 h 76"/>
                <a:gd name="T6" fmla="*/ 0 w 21"/>
                <a:gd name="T7" fmla="*/ 2 h 76"/>
                <a:gd name="T8" fmla="*/ 0 w 21"/>
                <a:gd name="T9" fmla="*/ 3 h 76"/>
                <a:gd name="T10" fmla="*/ 0 w 21"/>
                <a:gd name="T11" fmla="*/ 4 h 76"/>
                <a:gd name="T12" fmla="*/ 0 w 21"/>
                <a:gd name="T13" fmla="*/ 4 h 76"/>
                <a:gd name="T14" fmla="*/ 0 w 21"/>
                <a:gd name="T15" fmla="*/ 5 h 76"/>
                <a:gd name="T16" fmla="*/ 0 w 21"/>
                <a:gd name="T17" fmla="*/ 5 h 76"/>
                <a:gd name="T18" fmla="*/ 0 w 21"/>
                <a:gd name="T19" fmla="*/ 6 h 76"/>
                <a:gd name="T20" fmla="*/ 0 w 21"/>
                <a:gd name="T21" fmla="*/ 7 h 76"/>
                <a:gd name="T22" fmla="*/ 0 w 21"/>
                <a:gd name="T23" fmla="*/ 7 h 76"/>
                <a:gd name="T24" fmla="*/ 1 w 21"/>
                <a:gd name="T25" fmla="*/ 7 h 76"/>
                <a:gd name="T26" fmla="*/ 1 w 21"/>
                <a:gd name="T27" fmla="*/ 6 h 76"/>
                <a:gd name="T28" fmla="*/ 1 w 21"/>
                <a:gd name="T29" fmla="*/ 5 h 76"/>
                <a:gd name="T30" fmla="*/ 1 w 21"/>
                <a:gd name="T31" fmla="*/ 5 h 76"/>
                <a:gd name="T32" fmla="*/ 2 w 21"/>
                <a:gd name="T33" fmla="*/ 4 h 76"/>
                <a:gd name="T34" fmla="*/ 2 w 21"/>
                <a:gd name="T35" fmla="*/ 3 h 76"/>
                <a:gd name="T36" fmla="*/ 2 w 21"/>
                <a:gd name="T37" fmla="*/ 2 h 76"/>
                <a:gd name="T38" fmla="*/ 2 w 21"/>
                <a:gd name="T39" fmla="*/ 1 h 76"/>
                <a:gd name="T40" fmla="*/ 2 w 21"/>
                <a:gd name="T41" fmla="*/ 1 h 76"/>
                <a:gd name="T42" fmla="*/ 2 w 21"/>
                <a:gd name="T43" fmla="*/ 0 h 76"/>
                <a:gd name="T44" fmla="*/ 2 w 21"/>
                <a:gd name="T45" fmla="*/ 0 h 76"/>
                <a:gd name="T46" fmla="*/ 2 w 21"/>
                <a:gd name="T47" fmla="*/ 0 h 76"/>
                <a:gd name="T48" fmla="*/ 2 w 21"/>
                <a:gd name="T49" fmla="*/ 0 h 76"/>
                <a:gd name="T50" fmla="*/ 1 w 21"/>
                <a:gd name="T51" fmla="*/ 0 h 76"/>
                <a:gd name="T52" fmla="*/ 1 w 21"/>
                <a:gd name="T53" fmla="*/ 0 h 76"/>
                <a:gd name="T54" fmla="*/ 1 w 21"/>
                <a:gd name="T55" fmla="*/ 0 h 7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" h="76">
                  <a:moveTo>
                    <a:pt x="10" y="5"/>
                  </a:moveTo>
                  <a:lnTo>
                    <a:pt x="6" y="11"/>
                  </a:lnTo>
                  <a:lnTo>
                    <a:pt x="6" y="19"/>
                  </a:lnTo>
                  <a:lnTo>
                    <a:pt x="4" y="25"/>
                  </a:lnTo>
                  <a:lnTo>
                    <a:pt x="4" y="32"/>
                  </a:lnTo>
                  <a:lnTo>
                    <a:pt x="2" y="39"/>
                  </a:lnTo>
                  <a:lnTo>
                    <a:pt x="1" y="46"/>
                  </a:lnTo>
                  <a:lnTo>
                    <a:pt x="1" y="52"/>
                  </a:lnTo>
                  <a:lnTo>
                    <a:pt x="1" y="58"/>
                  </a:lnTo>
                  <a:lnTo>
                    <a:pt x="0" y="67"/>
                  </a:lnTo>
                  <a:lnTo>
                    <a:pt x="1" y="74"/>
                  </a:lnTo>
                  <a:lnTo>
                    <a:pt x="3" y="76"/>
                  </a:lnTo>
                  <a:lnTo>
                    <a:pt x="6" y="74"/>
                  </a:lnTo>
                  <a:lnTo>
                    <a:pt x="7" y="67"/>
                  </a:lnTo>
                  <a:lnTo>
                    <a:pt x="11" y="59"/>
                  </a:lnTo>
                  <a:lnTo>
                    <a:pt x="14" y="49"/>
                  </a:lnTo>
                  <a:lnTo>
                    <a:pt x="16" y="41"/>
                  </a:lnTo>
                  <a:lnTo>
                    <a:pt x="17" y="30"/>
                  </a:lnTo>
                  <a:lnTo>
                    <a:pt x="19" y="20"/>
                  </a:lnTo>
                  <a:lnTo>
                    <a:pt x="20" y="12"/>
                  </a:lnTo>
                  <a:lnTo>
                    <a:pt x="21" y="8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1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106"/>
            <p:cNvSpPr>
              <a:spLocks/>
            </p:cNvSpPr>
            <p:nvPr/>
          </p:nvSpPr>
          <p:spPr bwMode="auto">
            <a:xfrm>
              <a:off x="3284" y="2079"/>
              <a:ext cx="8" cy="5"/>
            </a:xfrm>
            <a:custGeom>
              <a:avLst/>
              <a:gdLst>
                <a:gd name="T0" fmla="*/ 0 w 94"/>
                <a:gd name="T1" fmla="*/ 4 h 63"/>
                <a:gd name="T2" fmla="*/ 0 w 94"/>
                <a:gd name="T3" fmla="*/ 4 h 63"/>
                <a:gd name="T4" fmla="*/ 1 w 94"/>
                <a:gd name="T5" fmla="*/ 4 h 63"/>
                <a:gd name="T6" fmla="*/ 1 w 94"/>
                <a:gd name="T7" fmla="*/ 4 h 63"/>
                <a:gd name="T8" fmla="*/ 2 w 94"/>
                <a:gd name="T9" fmla="*/ 4 h 63"/>
                <a:gd name="T10" fmla="*/ 2 w 94"/>
                <a:gd name="T11" fmla="*/ 4 h 63"/>
                <a:gd name="T12" fmla="*/ 3 w 94"/>
                <a:gd name="T13" fmla="*/ 4 h 63"/>
                <a:gd name="T14" fmla="*/ 4 w 94"/>
                <a:gd name="T15" fmla="*/ 4 h 63"/>
                <a:gd name="T16" fmla="*/ 4 w 94"/>
                <a:gd name="T17" fmla="*/ 4 h 63"/>
                <a:gd name="T18" fmla="*/ 5 w 94"/>
                <a:gd name="T19" fmla="*/ 3 h 63"/>
                <a:gd name="T20" fmla="*/ 5 w 94"/>
                <a:gd name="T21" fmla="*/ 3 h 63"/>
                <a:gd name="T22" fmla="*/ 5 w 94"/>
                <a:gd name="T23" fmla="*/ 2 h 63"/>
                <a:gd name="T24" fmla="*/ 6 w 94"/>
                <a:gd name="T25" fmla="*/ 2 h 63"/>
                <a:gd name="T26" fmla="*/ 6 w 94"/>
                <a:gd name="T27" fmla="*/ 1 h 63"/>
                <a:gd name="T28" fmla="*/ 7 w 94"/>
                <a:gd name="T29" fmla="*/ 1 h 63"/>
                <a:gd name="T30" fmla="*/ 7 w 94"/>
                <a:gd name="T31" fmla="*/ 0 h 63"/>
                <a:gd name="T32" fmla="*/ 8 w 94"/>
                <a:gd name="T33" fmla="*/ 0 h 63"/>
                <a:gd name="T34" fmla="*/ 8 w 94"/>
                <a:gd name="T35" fmla="*/ 0 h 63"/>
                <a:gd name="T36" fmla="*/ 8 w 94"/>
                <a:gd name="T37" fmla="*/ 0 h 63"/>
                <a:gd name="T38" fmla="*/ 8 w 94"/>
                <a:gd name="T39" fmla="*/ 1 h 63"/>
                <a:gd name="T40" fmla="*/ 8 w 94"/>
                <a:gd name="T41" fmla="*/ 1 h 63"/>
                <a:gd name="T42" fmla="*/ 7 w 94"/>
                <a:gd name="T43" fmla="*/ 2 h 63"/>
                <a:gd name="T44" fmla="*/ 7 w 94"/>
                <a:gd name="T45" fmla="*/ 3 h 63"/>
                <a:gd name="T46" fmla="*/ 6 w 94"/>
                <a:gd name="T47" fmla="*/ 3 h 63"/>
                <a:gd name="T48" fmla="*/ 6 w 94"/>
                <a:gd name="T49" fmla="*/ 4 h 63"/>
                <a:gd name="T50" fmla="*/ 5 w 94"/>
                <a:gd name="T51" fmla="*/ 4 h 63"/>
                <a:gd name="T52" fmla="*/ 5 w 94"/>
                <a:gd name="T53" fmla="*/ 5 h 63"/>
                <a:gd name="T54" fmla="*/ 4 w 94"/>
                <a:gd name="T55" fmla="*/ 5 h 63"/>
                <a:gd name="T56" fmla="*/ 4 w 94"/>
                <a:gd name="T57" fmla="*/ 5 h 63"/>
                <a:gd name="T58" fmla="*/ 3 w 94"/>
                <a:gd name="T59" fmla="*/ 5 h 63"/>
                <a:gd name="T60" fmla="*/ 2 w 94"/>
                <a:gd name="T61" fmla="*/ 5 h 63"/>
                <a:gd name="T62" fmla="*/ 1 w 94"/>
                <a:gd name="T63" fmla="*/ 5 h 63"/>
                <a:gd name="T64" fmla="*/ 1 w 94"/>
                <a:gd name="T65" fmla="*/ 4 h 63"/>
                <a:gd name="T66" fmla="*/ 0 w 94"/>
                <a:gd name="T67" fmla="*/ 4 h 63"/>
                <a:gd name="T68" fmla="*/ 0 w 94"/>
                <a:gd name="T69" fmla="*/ 4 h 63"/>
                <a:gd name="T70" fmla="*/ 0 w 94"/>
                <a:gd name="T71" fmla="*/ 4 h 6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4" h="63">
                  <a:moveTo>
                    <a:pt x="0" y="54"/>
                  </a:moveTo>
                  <a:lnTo>
                    <a:pt x="5" y="54"/>
                  </a:lnTo>
                  <a:lnTo>
                    <a:pt x="11" y="54"/>
                  </a:lnTo>
                  <a:lnTo>
                    <a:pt x="15" y="54"/>
                  </a:lnTo>
                  <a:lnTo>
                    <a:pt x="20" y="54"/>
                  </a:lnTo>
                  <a:lnTo>
                    <a:pt x="28" y="54"/>
                  </a:lnTo>
                  <a:lnTo>
                    <a:pt x="37" y="53"/>
                  </a:lnTo>
                  <a:lnTo>
                    <a:pt x="42" y="49"/>
                  </a:lnTo>
                  <a:lnTo>
                    <a:pt x="49" y="46"/>
                  </a:lnTo>
                  <a:lnTo>
                    <a:pt x="53" y="42"/>
                  </a:lnTo>
                  <a:lnTo>
                    <a:pt x="58" y="38"/>
                  </a:lnTo>
                  <a:lnTo>
                    <a:pt x="63" y="31"/>
                  </a:lnTo>
                  <a:lnTo>
                    <a:pt x="68" y="24"/>
                  </a:lnTo>
                  <a:lnTo>
                    <a:pt x="75" y="16"/>
                  </a:lnTo>
                  <a:lnTo>
                    <a:pt x="81" y="10"/>
                  </a:lnTo>
                  <a:lnTo>
                    <a:pt x="85" y="3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4" y="4"/>
                  </a:lnTo>
                  <a:lnTo>
                    <a:pt x="93" y="9"/>
                  </a:lnTo>
                  <a:lnTo>
                    <a:pt x="90" y="17"/>
                  </a:lnTo>
                  <a:lnTo>
                    <a:pt x="85" y="26"/>
                  </a:lnTo>
                  <a:lnTo>
                    <a:pt x="81" y="34"/>
                  </a:lnTo>
                  <a:lnTo>
                    <a:pt x="76" y="42"/>
                  </a:lnTo>
                  <a:lnTo>
                    <a:pt x="69" y="50"/>
                  </a:lnTo>
                  <a:lnTo>
                    <a:pt x="64" y="56"/>
                  </a:lnTo>
                  <a:lnTo>
                    <a:pt x="58" y="62"/>
                  </a:lnTo>
                  <a:lnTo>
                    <a:pt x="51" y="63"/>
                  </a:lnTo>
                  <a:lnTo>
                    <a:pt x="42" y="63"/>
                  </a:lnTo>
                  <a:lnTo>
                    <a:pt x="33" y="63"/>
                  </a:lnTo>
                  <a:lnTo>
                    <a:pt x="23" y="61"/>
                  </a:lnTo>
                  <a:lnTo>
                    <a:pt x="13" y="58"/>
                  </a:lnTo>
                  <a:lnTo>
                    <a:pt x="7" y="56"/>
                  </a:lnTo>
                  <a:lnTo>
                    <a:pt x="1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107"/>
            <p:cNvSpPr>
              <a:spLocks/>
            </p:cNvSpPr>
            <p:nvPr/>
          </p:nvSpPr>
          <p:spPr bwMode="auto">
            <a:xfrm>
              <a:off x="3290" y="2084"/>
              <a:ext cx="3" cy="4"/>
            </a:xfrm>
            <a:custGeom>
              <a:avLst/>
              <a:gdLst>
                <a:gd name="T0" fmla="*/ 2 w 39"/>
                <a:gd name="T1" fmla="*/ 0 h 41"/>
                <a:gd name="T2" fmla="*/ 1 w 39"/>
                <a:gd name="T3" fmla="*/ 1 h 41"/>
                <a:gd name="T4" fmla="*/ 1 w 39"/>
                <a:gd name="T5" fmla="*/ 1 h 41"/>
                <a:gd name="T6" fmla="*/ 1 w 39"/>
                <a:gd name="T7" fmla="*/ 2 h 41"/>
                <a:gd name="T8" fmla="*/ 0 w 39"/>
                <a:gd name="T9" fmla="*/ 3 h 41"/>
                <a:gd name="T10" fmla="*/ 0 w 39"/>
                <a:gd name="T11" fmla="*/ 3 h 41"/>
                <a:gd name="T12" fmla="*/ 0 w 39"/>
                <a:gd name="T13" fmla="*/ 3 h 41"/>
                <a:gd name="T14" fmla="*/ 0 w 39"/>
                <a:gd name="T15" fmla="*/ 4 h 41"/>
                <a:gd name="T16" fmla="*/ 0 w 39"/>
                <a:gd name="T17" fmla="*/ 4 h 41"/>
                <a:gd name="T18" fmla="*/ 0 w 39"/>
                <a:gd name="T19" fmla="*/ 4 h 41"/>
                <a:gd name="T20" fmla="*/ 1 w 39"/>
                <a:gd name="T21" fmla="*/ 4 h 41"/>
                <a:gd name="T22" fmla="*/ 1 w 39"/>
                <a:gd name="T23" fmla="*/ 3 h 41"/>
                <a:gd name="T24" fmla="*/ 2 w 39"/>
                <a:gd name="T25" fmla="*/ 3 h 41"/>
                <a:gd name="T26" fmla="*/ 2 w 39"/>
                <a:gd name="T27" fmla="*/ 2 h 41"/>
                <a:gd name="T28" fmla="*/ 3 w 39"/>
                <a:gd name="T29" fmla="*/ 2 h 41"/>
                <a:gd name="T30" fmla="*/ 3 w 39"/>
                <a:gd name="T31" fmla="*/ 1 h 41"/>
                <a:gd name="T32" fmla="*/ 3 w 39"/>
                <a:gd name="T33" fmla="*/ 1 h 41"/>
                <a:gd name="T34" fmla="*/ 2 w 39"/>
                <a:gd name="T35" fmla="*/ 0 h 41"/>
                <a:gd name="T36" fmla="*/ 2 w 39"/>
                <a:gd name="T37" fmla="*/ 0 h 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" h="41">
                  <a:moveTo>
                    <a:pt x="28" y="0"/>
                  </a:moveTo>
                  <a:lnTo>
                    <a:pt x="19" y="7"/>
                  </a:lnTo>
                  <a:lnTo>
                    <a:pt x="14" y="14"/>
                  </a:lnTo>
                  <a:lnTo>
                    <a:pt x="9" y="21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1"/>
                  </a:lnTo>
                  <a:lnTo>
                    <a:pt x="5" y="41"/>
                  </a:lnTo>
                  <a:lnTo>
                    <a:pt x="11" y="39"/>
                  </a:lnTo>
                  <a:lnTo>
                    <a:pt x="17" y="34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34" y="19"/>
                  </a:lnTo>
                  <a:lnTo>
                    <a:pt x="37" y="15"/>
                  </a:lnTo>
                  <a:lnTo>
                    <a:pt x="39" y="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108"/>
            <p:cNvSpPr>
              <a:spLocks/>
            </p:cNvSpPr>
            <p:nvPr/>
          </p:nvSpPr>
          <p:spPr bwMode="auto">
            <a:xfrm>
              <a:off x="3284" y="2087"/>
              <a:ext cx="6" cy="4"/>
            </a:xfrm>
            <a:custGeom>
              <a:avLst/>
              <a:gdLst>
                <a:gd name="T0" fmla="*/ 0 w 67"/>
                <a:gd name="T1" fmla="*/ 2 h 40"/>
                <a:gd name="T2" fmla="*/ 1 w 67"/>
                <a:gd name="T3" fmla="*/ 1 h 40"/>
                <a:gd name="T4" fmla="*/ 1 w 67"/>
                <a:gd name="T5" fmla="*/ 2 h 40"/>
                <a:gd name="T6" fmla="*/ 2 w 67"/>
                <a:gd name="T7" fmla="*/ 2 h 40"/>
                <a:gd name="T8" fmla="*/ 2 w 67"/>
                <a:gd name="T9" fmla="*/ 2 h 40"/>
                <a:gd name="T10" fmla="*/ 3 w 67"/>
                <a:gd name="T11" fmla="*/ 2 h 40"/>
                <a:gd name="T12" fmla="*/ 3 w 67"/>
                <a:gd name="T13" fmla="*/ 2 h 40"/>
                <a:gd name="T14" fmla="*/ 4 w 67"/>
                <a:gd name="T15" fmla="*/ 2 h 40"/>
                <a:gd name="T16" fmla="*/ 4 w 67"/>
                <a:gd name="T17" fmla="*/ 3 h 40"/>
                <a:gd name="T18" fmla="*/ 5 w 67"/>
                <a:gd name="T19" fmla="*/ 3 h 40"/>
                <a:gd name="T20" fmla="*/ 6 w 67"/>
                <a:gd name="T21" fmla="*/ 4 h 40"/>
                <a:gd name="T22" fmla="*/ 6 w 67"/>
                <a:gd name="T23" fmla="*/ 4 h 40"/>
                <a:gd name="T24" fmla="*/ 6 w 67"/>
                <a:gd name="T25" fmla="*/ 4 h 40"/>
                <a:gd name="T26" fmla="*/ 6 w 67"/>
                <a:gd name="T27" fmla="*/ 4 h 40"/>
                <a:gd name="T28" fmla="*/ 6 w 67"/>
                <a:gd name="T29" fmla="*/ 4 h 40"/>
                <a:gd name="T30" fmla="*/ 6 w 67"/>
                <a:gd name="T31" fmla="*/ 3 h 40"/>
                <a:gd name="T32" fmla="*/ 6 w 67"/>
                <a:gd name="T33" fmla="*/ 2 h 40"/>
                <a:gd name="T34" fmla="*/ 5 w 67"/>
                <a:gd name="T35" fmla="*/ 2 h 40"/>
                <a:gd name="T36" fmla="*/ 5 w 67"/>
                <a:gd name="T37" fmla="*/ 1 h 40"/>
                <a:gd name="T38" fmla="*/ 5 w 67"/>
                <a:gd name="T39" fmla="*/ 1 h 40"/>
                <a:gd name="T40" fmla="*/ 4 w 67"/>
                <a:gd name="T41" fmla="*/ 0 h 40"/>
                <a:gd name="T42" fmla="*/ 4 w 67"/>
                <a:gd name="T43" fmla="*/ 0 h 40"/>
                <a:gd name="T44" fmla="*/ 3 w 67"/>
                <a:gd name="T45" fmla="*/ 0 h 40"/>
                <a:gd name="T46" fmla="*/ 3 w 67"/>
                <a:gd name="T47" fmla="*/ 0 h 40"/>
                <a:gd name="T48" fmla="*/ 3 w 67"/>
                <a:gd name="T49" fmla="*/ 0 h 40"/>
                <a:gd name="T50" fmla="*/ 2 w 67"/>
                <a:gd name="T51" fmla="*/ 0 h 40"/>
                <a:gd name="T52" fmla="*/ 2 w 67"/>
                <a:gd name="T53" fmla="*/ 0 h 40"/>
                <a:gd name="T54" fmla="*/ 1 w 67"/>
                <a:gd name="T55" fmla="*/ 0 h 40"/>
                <a:gd name="T56" fmla="*/ 1 w 67"/>
                <a:gd name="T57" fmla="*/ 1 h 40"/>
                <a:gd name="T58" fmla="*/ 0 w 67"/>
                <a:gd name="T59" fmla="*/ 1 h 40"/>
                <a:gd name="T60" fmla="*/ 0 w 67"/>
                <a:gd name="T61" fmla="*/ 2 h 40"/>
                <a:gd name="T62" fmla="*/ 0 w 67"/>
                <a:gd name="T63" fmla="*/ 2 h 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" h="40">
                  <a:moveTo>
                    <a:pt x="0" y="15"/>
                  </a:moveTo>
                  <a:lnTo>
                    <a:pt x="7" y="14"/>
                  </a:lnTo>
                  <a:lnTo>
                    <a:pt x="13" y="15"/>
                  </a:lnTo>
                  <a:lnTo>
                    <a:pt x="20" y="16"/>
                  </a:lnTo>
                  <a:lnTo>
                    <a:pt x="27" y="18"/>
                  </a:lnTo>
                  <a:lnTo>
                    <a:pt x="32" y="20"/>
                  </a:lnTo>
                  <a:lnTo>
                    <a:pt x="38" y="22"/>
                  </a:lnTo>
                  <a:lnTo>
                    <a:pt x="42" y="24"/>
                  </a:lnTo>
                  <a:lnTo>
                    <a:pt x="48" y="27"/>
                  </a:lnTo>
                  <a:lnTo>
                    <a:pt x="56" y="32"/>
                  </a:lnTo>
                  <a:lnTo>
                    <a:pt x="62" y="36"/>
                  </a:lnTo>
                  <a:lnTo>
                    <a:pt x="65" y="39"/>
                  </a:lnTo>
                  <a:lnTo>
                    <a:pt x="67" y="40"/>
                  </a:lnTo>
                  <a:lnTo>
                    <a:pt x="67" y="39"/>
                  </a:lnTo>
                  <a:lnTo>
                    <a:pt x="67" y="35"/>
                  </a:lnTo>
                  <a:lnTo>
                    <a:pt x="65" y="30"/>
                  </a:lnTo>
                  <a:lnTo>
                    <a:pt x="65" y="23"/>
                  </a:lnTo>
                  <a:lnTo>
                    <a:pt x="61" y="16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9" y="4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1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2" y="3"/>
                  </a:lnTo>
                  <a:lnTo>
                    <a:pt x="8" y="5"/>
                  </a:lnTo>
                  <a:lnTo>
                    <a:pt x="2" y="11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109"/>
            <p:cNvSpPr>
              <a:spLocks/>
            </p:cNvSpPr>
            <p:nvPr/>
          </p:nvSpPr>
          <p:spPr bwMode="auto">
            <a:xfrm>
              <a:off x="3199" y="2131"/>
              <a:ext cx="32" cy="13"/>
            </a:xfrm>
            <a:custGeom>
              <a:avLst/>
              <a:gdLst>
                <a:gd name="T0" fmla="*/ 0 w 344"/>
                <a:gd name="T1" fmla="*/ 0 h 141"/>
                <a:gd name="T2" fmla="*/ 1 w 344"/>
                <a:gd name="T3" fmla="*/ 1 h 141"/>
                <a:gd name="T4" fmla="*/ 3 w 344"/>
                <a:gd name="T5" fmla="*/ 2 h 141"/>
                <a:gd name="T6" fmla="*/ 4 w 344"/>
                <a:gd name="T7" fmla="*/ 2 h 141"/>
                <a:gd name="T8" fmla="*/ 5 w 344"/>
                <a:gd name="T9" fmla="*/ 3 h 141"/>
                <a:gd name="T10" fmla="*/ 6 w 344"/>
                <a:gd name="T11" fmla="*/ 4 h 141"/>
                <a:gd name="T12" fmla="*/ 7 w 344"/>
                <a:gd name="T13" fmla="*/ 5 h 141"/>
                <a:gd name="T14" fmla="*/ 9 w 344"/>
                <a:gd name="T15" fmla="*/ 5 h 141"/>
                <a:gd name="T16" fmla="*/ 10 w 344"/>
                <a:gd name="T17" fmla="*/ 6 h 141"/>
                <a:gd name="T18" fmla="*/ 11 w 344"/>
                <a:gd name="T19" fmla="*/ 6 h 141"/>
                <a:gd name="T20" fmla="*/ 13 w 344"/>
                <a:gd name="T21" fmla="*/ 7 h 141"/>
                <a:gd name="T22" fmla="*/ 14 w 344"/>
                <a:gd name="T23" fmla="*/ 7 h 141"/>
                <a:gd name="T24" fmla="*/ 15 w 344"/>
                <a:gd name="T25" fmla="*/ 8 h 141"/>
                <a:gd name="T26" fmla="*/ 16 w 344"/>
                <a:gd name="T27" fmla="*/ 8 h 141"/>
                <a:gd name="T28" fmla="*/ 18 w 344"/>
                <a:gd name="T29" fmla="*/ 9 h 141"/>
                <a:gd name="T30" fmla="*/ 19 w 344"/>
                <a:gd name="T31" fmla="*/ 9 h 141"/>
                <a:gd name="T32" fmla="*/ 20 w 344"/>
                <a:gd name="T33" fmla="*/ 9 h 141"/>
                <a:gd name="T34" fmla="*/ 22 w 344"/>
                <a:gd name="T35" fmla="*/ 10 h 141"/>
                <a:gd name="T36" fmla="*/ 23 w 344"/>
                <a:gd name="T37" fmla="*/ 10 h 141"/>
                <a:gd name="T38" fmla="*/ 24 w 344"/>
                <a:gd name="T39" fmla="*/ 10 h 141"/>
                <a:gd name="T40" fmla="*/ 25 w 344"/>
                <a:gd name="T41" fmla="*/ 11 h 141"/>
                <a:gd name="T42" fmla="*/ 26 w 344"/>
                <a:gd name="T43" fmla="*/ 11 h 141"/>
                <a:gd name="T44" fmla="*/ 27 w 344"/>
                <a:gd name="T45" fmla="*/ 11 h 141"/>
                <a:gd name="T46" fmla="*/ 29 w 344"/>
                <a:gd name="T47" fmla="*/ 12 h 141"/>
                <a:gd name="T48" fmla="*/ 30 w 344"/>
                <a:gd name="T49" fmla="*/ 12 h 141"/>
                <a:gd name="T50" fmla="*/ 32 w 344"/>
                <a:gd name="T51" fmla="*/ 12 h 141"/>
                <a:gd name="T52" fmla="*/ 32 w 344"/>
                <a:gd name="T53" fmla="*/ 12 h 141"/>
                <a:gd name="T54" fmla="*/ 31 w 344"/>
                <a:gd name="T55" fmla="*/ 12 h 141"/>
                <a:gd name="T56" fmla="*/ 30 w 344"/>
                <a:gd name="T57" fmla="*/ 13 h 141"/>
                <a:gd name="T58" fmla="*/ 29 w 344"/>
                <a:gd name="T59" fmla="*/ 13 h 141"/>
                <a:gd name="T60" fmla="*/ 28 w 344"/>
                <a:gd name="T61" fmla="*/ 13 h 141"/>
                <a:gd name="T62" fmla="*/ 27 w 344"/>
                <a:gd name="T63" fmla="*/ 13 h 141"/>
                <a:gd name="T64" fmla="*/ 25 w 344"/>
                <a:gd name="T65" fmla="*/ 13 h 141"/>
                <a:gd name="T66" fmla="*/ 24 w 344"/>
                <a:gd name="T67" fmla="*/ 13 h 141"/>
                <a:gd name="T68" fmla="*/ 22 w 344"/>
                <a:gd name="T69" fmla="*/ 13 h 141"/>
                <a:gd name="T70" fmla="*/ 20 w 344"/>
                <a:gd name="T71" fmla="*/ 12 h 141"/>
                <a:gd name="T72" fmla="*/ 19 w 344"/>
                <a:gd name="T73" fmla="*/ 12 h 141"/>
                <a:gd name="T74" fmla="*/ 17 w 344"/>
                <a:gd name="T75" fmla="*/ 12 h 141"/>
                <a:gd name="T76" fmla="*/ 15 w 344"/>
                <a:gd name="T77" fmla="*/ 11 h 141"/>
                <a:gd name="T78" fmla="*/ 14 w 344"/>
                <a:gd name="T79" fmla="*/ 11 h 141"/>
                <a:gd name="T80" fmla="*/ 13 w 344"/>
                <a:gd name="T81" fmla="*/ 11 h 141"/>
                <a:gd name="T82" fmla="*/ 12 w 344"/>
                <a:gd name="T83" fmla="*/ 10 h 141"/>
                <a:gd name="T84" fmla="*/ 11 w 344"/>
                <a:gd name="T85" fmla="*/ 10 h 141"/>
                <a:gd name="T86" fmla="*/ 10 w 344"/>
                <a:gd name="T87" fmla="*/ 9 h 141"/>
                <a:gd name="T88" fmla="*/ 9 w 344"/>
                <a:gd name="T89" fmla="*/ 9 h 141"/>
                <a:gd name="T90" fmla="*/ 7 w 344"/>
                <a:gd name="T91" fmla="*/ 8 h 141"/>
                <a:gd name="T92" fmla="*/ 6 w 344"/>
                <a:gd name="T93" fmla="*/ 7 h 141"/>
                <a:gd name="T94" fmla="*/ 5 w 344"/>
                <a:gd name="T95" fmla="*/ 6 h 141"/>
                <a:gd name="T96" fmla="*/ 4 w 344"/>
                <a:gd name="T97" fmla="*/ 5 h 141"/>
                <a:gd name="T98" fmla="*/ 3 w 344"/>
                <a:gd name="T99" fmla="*/ 4 h 141"/>
                <a:gd name="T100" fmla="*/ 2 w 344"/>
                <a:gd name="T101" fmla="*/ 3 h 141"/>
                <a:gd name="T102" fmla="*/ 1 w 344"/>
                <a:gd name="T103" fmla="*/ 2 h 141"/>
                <a:gd name="T104" fmla="*/ 0 w 344"/>
                <a:gd name="T105" fmla="*/ 1 h 141"/>
                <a:gd name="T106" fmla="*/ 0 w 344"/>
                <a:gd name="T107" fmla="*/ 0 h 141"/>
                <a:gd name="T108" fmla="*/ 0 w 344"/>
                <a:gd name="T109" fmla="*/ 0 h 1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44" h="141">
                  <a:moveTo>
                    <a:pt x="0" y="0"/>
                  </a:moveTo>
                  <a:lnTo>
                    <a:pt x="4" y="3"/>
                  </a:lnTo>
                  <a:lnTo>
                    <a:pt x="8" y="7"/>
                  </a:lnTo>
                  <a:lnTo>
                    <a:pt x="15" y="11"/>
                  </a:lnTo>
                  <a:lnTo>
                    <a:pt x="20" y="16"/>
                  </a:lnTo>
                  <a:lnTo>
                    <a:pt x="27" y="19"/>
                  </a:lnTo>
                  <a:lnTo>
                    <a:pt x="33" y="23"/>
                  </a:lnTo>
                  <a:lnTo>
                    <a:pt x="39" y="26"/>
                  </a:lnTo>
                  <a:lnTo>
                    <a:pt x="46" y="32"/>
                  </a:lnTo>
                  <a:lnTo>
                    <a:pt x="51" y="34"/>
                  </a:lnTo>
                  <a:lnTo>
                    <a:pt x="58" y="38"/>
                  </a:lnTo>
                  <a:lnTo>
                    <a:pt x="64" y="41"/>
                  </a:lnTo>
                  <a:lnTo>
                    <a:pt x="72" y="46"/>
                  </a:lnTo>
                  <a:lnTo>
                    <a:pt x="78" y="49"/>
                  </a:lnTo>
                  <a:lnTo>
                    <a:pt x="86" y="52"/>
                  </a:lnTo>
                  <a:lnTo>
                    <a:pt x="92" y="56"/>
                  </a:lnTo>
                  <a:lnTo>
                    <a:pt x="101" y="60"/>
                  </a:lnTo>
                  <a:lnTo>
                    <a:pt x="106" y="62"/>
                  </a:lnTo>
                  <a:lnTo>
                    <a:pt x="114" y="65"/>
                  </a:lnTo>
                  <a:lnTo>
                    <a:pt x="120" y="68"/>
                  </a:lnTo>
                  <a:lnTo>
                    <a:pt x="129" y="70"/>
                  </a:lnTo>
                  <a:lnTo>
                    <a:pt x="135" y="74"/>
                  </a:lnTo>
                  <a:lnTo>
                    <a:pt x="143" y="77"/>
                  </a:lnTo>
                  <a:lnTo>
                    <a:pt x="149" y="79"/>
                  </a:lnTo>
                  <a:lnTo>
                    <a:pt x="157" y="82"/>
                  </a:lnTo>
                  <a:lnTo>
                    <a:pt x="164" y="84"/>
                  </a:lnTo>
                  <a:lnTo>
                    <a:pt x="171" y="86"/>
                  </a:lnTo>
                  <a:lnTo>
                    <a:pt x="177" y="89"/>
                  </a:lnTo>
                  <a:lnTo>
                    <a:pt x="185" y="92"/>
                  </a:lnTo>
                  <a:lnTo>
                    <a:pt x="192" y="94"/>
                  </a:lnTo>
                  <a:lnTo>
                    <a:pt x="200" y="96"/>
                  </a:lnTo>
                  <a:lnTo>
                    <a:pt x="206" y="98"/>
                  </a:lnTo>
                  <a:lnTo>
                    <a:pt x="213" y="102"/>
                  </a:lnTo>
                  <a:lnTo>
                    <a:pt x="220" y="103"/>
                  </a:lnTo>
                  <a:lnTo>
                    <a:pt x="226" y="105"/>
                  </a:lnTo>
                  <a:lnTo>
                    <a:pt x="232" y="106"/>
                  </a:lnTo>
                  <a:lnTo>
                    <a:pt x="239" y="108"/>
                  </a:lnTo>
                  <a:lnTo>
                    <a:pt x="245" y="109"/>
                  </a:lnTo>
                  <a:lnTo>
                    <a:pt x="251" y="111"/>
                  </a:lnTo>
                  <a:lnTo>
                    <a:pt x="258" y="113"/>
                  </a:lnTo>
                  <a:lnTo>
                    <a:pt x="264" y="115"/>
                  </a:lnTo>
                  <a:lnTo>
                    <a:pt x="268" y="115"/>
                  </a:lnTo>
                  <a:lnTo>
                    <a:pt x="275" y="117"/>
                  </a:lnTo>
                  <a:lnTo>
                    <a:pt x="280" y="118"/>
                  </a:lnTo>
                  <a:lnTo>
                    <a:pt x="285" y="120"/>
                  </a:lnTo>
                  <a:lnTo>
                    <a:pt x="295" y="123"/>
                  </a:lnTo>
                  <a:lnTo>
                    <a:pt x="306" y="125"/>
                  </a:lnTo>
                  <a:lnTo>
                    <a:pt x="313" y="126"/>
                  </a:lnTo>
                  <a:lnTo>
                    <a:pt x="322" y="127"/>
                  </a:lnTo>
                  <a:lnTo>
                    <a:pt x="327" y="128"/>
                  </a:lnTo>
                  <a:lnTo>
                    <a:pt x="334" y="130"/>
                  </a:lnTo>
                  <a:lnTo>
                    <a:pt x="341" y="133"/>
                  </a:lnTo>
                  <a:lnTo>
                    <a:pt x="344" y="133"/>
                  </a:lnTo>
                  <a:lnTo>
                    <a:pt x="342" y="133"/>
                  </a:lnTo>
                  <a:lnTo>
                    <a:pt x="340" y="133"/>
                  </a:lnTo>
                  <a:lnTo>
                    <a:pt x="333" y="134"/>
                  </a:lnTo>
                  <a:lnTo>
                    <a:pt x="326" y="136"/>
                  </a:lnTo>
                  <a:lnTo>
                    <a:pt x="321" y="136"/>
                  </a:lnTo>
                  <a:lnTo>
                    <a:pt x="315" y="137"/>
                  </a:lnTo>
                  <a:lnTo>
                    <a:pt x="310" y="137"/>
                  </a:lnTo>
                  <a:lnTo>
                    <a:pt x="305" y="138"/>
                  </a:lnTo>
                  <a:lnTo>
                    <a:pt x="298" y="138"/>
                  </a:lnTo>
                  <a:lnTo>
                    <a:pt x="293" y="139"/>
                  </a:lnTo>
                  <a:lnTo>
                    <a:pt x="285" y="140"/>
                  </a:lnTo>
                  <a:lnTo>
                    <a:pt x="279" y="141"/>
                  </a:lnTo>
                  <a:lnTo>
                    <a:pt x="270" y="140"/>
                  </a:lnTo>
                  <a:lnTo>
                    <a:pt x="263" y="140"/>
                  </a:lnTo>
                  <a:lnTo>
                    <a:pt x="254" y="139"/>
                  </a:lnTo>
                  <a:lnTo>
                    <a:pt x="247" y="139"/>
                  </a:lnTo>
                  <a:lnTo>
                    <a:pt x="237" y="137"/>
                  </a:lnTo>
                  <a:lnTo>
                    <a:pt x="229" y="136"/>
                  </a:lnTo>
                  <a:lnTo>
                    <a:pt x="219" y="135"/>
                  </a:lnTo>
                  <a:lnTo>
                    <a:pt x="210" y="134"/>
                  </a:lnTo>
                  <a:lnTo>
                    <a:pt x="200" y="132"/>
                  </a:lnTo>
                  <a:lnTo>
                    <a:pt x="190" y="129"/>
                  </a:lnTo>
                  <a:lnTo>
                    <a:pt x="180" y="126"/>
                  </a:lnTo>
                  <a:lnTo>
                    <a:pt x="171" y="124"/>
                  </a:lnTo>
                  <a:lnTo>
                    <a:pt x="165" y="122"/>
                  </a:lnTo>
                  <a:lnTo>
                    <a:pt x="159" y="121"/>
                  </a:lnTo>
                  <a:lnTo>
                    <a:pt x="154" y="118"/>
                  </a:lnTo>
                  <a:lnTo>
                    <a:pt x="149" y="117"/>
                  </a:lnTo>
                  <a:lnTo>
                    <a:pt x="144" y="114"/>
                  </a:lnTo>
                  <a:lnTo>
                    <a:pt x="138" y="113"/>
                  </a:lnTo>
                  <a:lnTo>
                    <a:pt x="133" y="110"/>
                  </a:lnTo>
                  <a:lnTo>
                    <a:pt x="129" y="109"/>
                  </a:lnTo>
                  <a:lnTo>
                    <a:pt x="122" y="106"/>
                  </a:lnTo>
                  <a:lnTo>
                    <a:pt x="117" y="104"/>
                  </a:lnTo>
                  <a:lnTo>
                    <a:pt x="112" y="100"/>
                  </a:lnTo>
                  <a:lnTo>
                    <a:pt x="107" y="98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0" y="83"/>
                  </a:lnTo>
                  <a:lnTo>
                    <a:pt x="73" y="78"/>
                  </a:lnTo>
                  <a:lnTo>
                    <a:pt x="64" y="74"/>
                  </a:lnTo>
                  <a:lnTo>
                    <a:pt x="59" y="68"/>
                  </a:lnTo>
                  <a:lnTo>
                    <a:pt x="52" y="63"/>
                  </a:lnTo>
                  <a:lnTo>
                    <a:pt x="46" y="59"/>
                  </a:lnTo>
                  <a:lnTo>
                    <a:pt x="41" y="54"/>
                  </a:lnTo>
                  <a:lnTo>
                    <a:pt x="36" y="50"/>
                  </a:lnTo>
                  <a:lnTo>
                    <a:pt x="31" y="46"/>
                  </a:lnTo>
                  <a:lnTo>
                    <a:pt x="28" y="41"/>
                  </a:lnTo>
                  <a:lnTo>
                    <a:pt x="23" y="37"/>
                  </a:lnTo>
                  <a:lnTo>
                    <a:pt x="20" y="34"/>
                  </a:lnTo>
                  <a:lnTo>
                    <a:pt x="14" y="25"/>
                  </a:lnTo>
                  <a:lnTo>
                    <a:pt x="8" y="20"/>
                  </a:lnTo>
                  <a:lnTo>
                    <a:pt x="5" y="12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110"/>
            <p:cNvSpPr>
              <a:spLocks/>
            </p:cNvSpPr>
            <p:nvPr/>
          </p:nvSpPr>
          <p:spPr bwMode="auto">
            <a:xfrm>
              <a:off x="3265" y="2120"/>
              <a:ext cx="4" cy="5"/>
            </a:xfrm>
            <a:custGeom>
              <a:avLst/>
              <a:gdLst>
                <a:gd name="T0" fmla="*/ 1 w 49"/>
                <a:gd name="T1" fmla="*/ 1 h 54"/>
                <a:gd name="T2" fmla="*/ 1 w 49"/>
                <a:gd name="T3" fmla="*/ 1 h 54"/>
                <a:gd name="T4" fmla="*/ 2 w 49"/>
                <a:gd name="T5" fmla="*/ 1 h 54"/>
                <a:gd name="T6" fmla="*/ 2 w 49"/>
                <a:gd name="T7" fmla="*/ 2 h 54"/>
                <a:gd name="T8" fmla="*/ 2 w 49"/>
                <a:gd name="T9" fmla="*/ 2 h 54"/>
                <a:gd name="T10" fmla="*/ 2 w 49"/>
                <a:gd name="T11" fmla="*/ 3 h 54"/>
                <a:gd name="T12" fmla="*/ 1 w 49"/>
                <a:gd name="T13" fmla="*/ 3 h 54"/>
                <a:gd name="T14" fmla="*/ 1 w 49"/>
                <a:gd name="T15" fmla="*/ 4 h 54"/>
                <a:gd name="T16" fmla="*/ 0 w 49"/>
                <a:gd name="T17" fmla="*/ 4 h 54"/>
                <a:gd name="T18" fmla="*/ 0 w 49"/>
                <a:gd name="T19" fmla="*/ 5 h 54"/>
                <a:gd name="T20" fmla="*/ 0 w 49"/>
                <a:gd name="T21" fmla="*/ 5 h 54"/>
                <a:gd name="T22" fmla="*/ 0 w 49"/>
                <a:gd name="T23" fmla="*/ 5 h 54"/>
                <a:gd name="T24" fmla="*/ 1 w 49"/>
                <a:gd name="T25" fmla="*/ 5 h 54"/>
                <a:gd name="T26" fmla="*/ 1 w 49"/>
                <a:gd name="T27" fmla="*/ 5 h 54"/>
                <a:gd name="T28" fmla="*/ 2 w 49"/>
                <a:gd name="T29" fmla="*/ 5 h 54"/>
                <a:gd name="T30" fmla="*/ 3 w 49"/>
                <a:gd name="T31" fmla="*/ 5 h 54"/>
                <a:gd name="T32" fmla="*/ 3 w 49"/>
                <a:gd name="T33" fmla="*/ 4 h 54"/>
                <a:gd name="T34" fmla="*/ 4 w 49"/>
                <a:gd name="T35" fmla="*/ 4 h 54"/>
                <a:gd name="T36" fmla="*/ 4 w 49"/>
                <a:gd name="T37" fmla="*/ 3 h 54"/>
                <a:gd name="T38" fmla="*/ 4 w 49"/>
                <a:gd name="T39" fmla="*/ 3 h 54"/>
                <a:gd name="T40" fmla="*/ 4 w 49"/>
                <a:gd name="T41" fmla="*/ 2 h 54"/>
                <a:gd name="T42" fmla="*/ 4 w 49"/>
                <a:gd name="T43" fmla="*/ 2 h 54"/>
                <a:gd name="T44" fmla="*/ 4 w 49"/>
                <a:gd name="T45" fmla="*/ 1 h 54"/>
                <a:gd name="T46" fmla="*/ 4 w 49"/>
                <a:gd name="T47" fmla="*/ 1 h 54"/>
                <a:gd name="T48" fmla="*/ 4 w 49"/>
                <a:gd name="T49" fmla="*/ 0 h 54"/>
                <a:gd name="T50" fmla="*/ 3 w 49"/>
                <a:gd name="T51" fmla="*/ 0 h 54"/>
                <a:gd name="T52" fmla="*/ 3 w 49"/>
                <a:gd name="T53" fmla="*/ 0 h 54"/>
                <a:gd name="T54" fmla="*/ 2 w 49"/>
                <a:gd name="T55" fmla="*/ 0 h 54"/>
                <a:gd name="T56" fmla="*/ 2 w 49"/>
                <a:gd name="T57" fmla="*/ 0 h 54"/>
                <a:gd name="T58" fmla="*/ 1 w 49"/>
                <a:gd name="T59" fmla="*/ 1 h 54"/>
                <a:gd name="T60" fmla="*/ 1 w 49"/>
                <a:gd name="T61" fmla="*/ 1 h 54"/>
                <a:gd name="T62" fmla="*/ 1 w 49"/>
                <a:gd name="T63" fmla="*/ 1 h 5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9" h="54">
                  <a:moveTo>
                    <a:pt x="14" y="9"/>
                  </a:moveTo>
                  <a:lnTo>
                    <a:pt x="17" y="11"/>
                  </a:lnTo>
                  <a:lnTo>
                    <a:pt x="21" y="15"/>
                  </a:lnTo>
                  <a:lnTo>
                    <a:pt x="23" y="18"/>
                  </a:lnTo>
                  <a:lnTo>
                    <a:pt x="24" y="23"/>
                  </a:lnTo>
                  <a:lnTo>
                    <a:pt x="22" y="29"/>
                  </a:lnTo>
                  <a:lnTo>
                    <a:pt x="17" y="36"/>
                  </a:lnTo>
                  <a:lnTo>
                    <a:pt x="12" y="42"/>
                  </a:lnTo>
                  <a:lnTo>
                    <a:pt x="6" y="46"/>
                  </a:lnTo>
                  <a:lnTo>
                    <a:pt x="1" y="49"/>
                  </a:lnTo>
                  <a:lnTo>
                    <a:pt x="0" y="52"/>
                  </a:lnTo>
                  <a:lnTo>
                    <a:pt x="2" y="52"/>
                  </a:lnTo>
                  <a:lnTo>
                    <a:pt x="7" y="53"/>
                  </a:lnTo>
                  <a:lnTo>
                    <a:pt x="14" y="54"/>
                  </a:lnTo>
                  <a:lnTo>
                    <a:pt x="24" y="54"/>
                  </a:lnTo>
                  <a:lnTo>
                    <a:pt x="33" y="50"/>
                  </a:lnTo>
                  <a:lnTo>
                    <a:pt x="41" y="45"/>
                  </a:lnTo>
                  <a:lnTo>
                    <a:pt x="43" y="42"/>
                  </a:lnTo>
                  <a:lnTo>
                    <a:pt x="45" y="36"/>
                  </a:lnTo>
                  <a:lnTo>
                    <a:pt x="48" y="31"/>
                  </a:lnTo>
                  <a:lnTo>
                    <a:pt x="49" y="25"/>
                  </a:lnTo>
                  <a:lnTo>
                    <a:pt x="48" y="17"/>
                  </a:lnTo>
                  <a:lnTo>
                    <a:pt x="46" y="11"/>
                  </a:lnTo>
                  <a:lnTo>
                    <a:pt x="44" y="6"/>
                  </a:lnTo>
                  <a:lnTo>
                    <a:pt x="43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4" y="1"/>
                  </a:lnTo>
                  <a:lnTo>
                    <a:pt x="19" y="4"/>
                  </a:lnTo>
                  <a:lnTo>
                    <a:pt x="14" y="6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111"/>
            <p:cNvSpPr>
              <a:spLocks/>
            </p:cNvSpPr>
            <p:nvPr/>
          </p:nvSpPr>
          <p:spPr bwMode="auto">
            <a:xfrm>
              <a:off x="3202" y="2116"/>
              <a:ext cx="5" cy="4"/>
            </a:xfrm>
            <a:custGeom>
              <a:avLst/>
              <a:gdLst>
                <a:gd name="T0" fmla="*/ 0 w 46"/>
                <a:gd name="T1" fmla="*/ 1 h 43"/>
                <a:gd name="T2" fmla="*/ 1 w 46"/>
                <a:gd name="T3" fmla="*/ 1 h 43"/>
                <a:gd name="T4" fmla="*/ 1 w 46"/>
                <a:gd name="T5" fmla="*/ 1 h 43"/>
                <a:gd name="T6" fmla="*/ 2 w 46"/>
                <a:gd name="T7" fmla="*/ 1 h 43"/>
                <a:gd name="T8" fmla="*/ 2 w 46"/>
                <a:gd name="T9" fmla="*/ 1 h 43"/>
                <a:gd name="T10" fmla="*/ 3 w 46"/>
                <a:gd name="T11" fmla="*/ 2 h 43"/>
                <a:gd name="T12" fmla="*/ 3 w 46"/>
                <a:gd name="T13" fmla="*/ 3 h 43"/>
                <a:gd name="T14" fmla="*/ 3 w 46"/>
                <a:gd name="T15" fmla="*/ 3 h 43"/>
                <a:gd name="T16" fmla="*/ 3 w 46"/>
                <a:gd name="T17" fmla="*/ 4 h 43"/>
                <a:gd name="T18" fmla="*/ 3 w 46"/>
                <a:gd name="T19" fmla="*/ 4 h 43"/>
                <a:gd name="T20" fmla="*/ 3 w 46"/>
                <a:gd name="T21" fmla="*/ 4 h 43"/>
                <a:gd name="T22" fmla="*/ 3 w 46"/>
                <a:gd name="T23" fmla="*/ 4 h 43"/>
                <a:gd name="T24" fmla="*/ 4 w 46"/>
                <a:gd name="T25" fmla="*/ 4 h 43"/>
                <a:gd name="T26" fmla="*/ 4 w 46"/>
                <a:gd name="T27" fmla="*/ 3 h 43"/>
                <a:gd name="T28" fmla="*/ 5 w 46"/>
                <a:gd name="T29" fmla="*/ 3 h 43"/>
                <a:gd name="T30" fmla="*/ 5 w 46"/>
                <a:gd name="T31" fmla="*/ 2 h 43"/>
                <a:gd name="T32" fmla="*/ 5 w 46"/>
                <a:gd name="T33" fmla="*/ 2 h 43"/>
                <a:gd name="T34" fmla="*/ 5 w 46"/>
                <a:gd name="T35" fmla="*/ 1 h 43"/>
                <a:gd name="T36" fmla="*/ 4 w 46"/>
                <a:gd name="T37" fmla="*/ 1 h 43"/>
                <a:gd name="T38" fmla="*/ 3 w 46"/>
                <a:gd name="T39" fmla="*/ 0 h 43"/>
                <a:gd name="T40" fmla="*/ 2 w 46"/>
                <a:gd name="T41" fmla="*/ 0 h 43"/>
                <a:gd name="T42" fmla="*/ 2 w 46"/>
                <a:gd name="T43" fmla="*/ 0 h 43"/>
                <a:gd name="T44" fmla="*/ 1 w 46"/>
                <a:gd name="T45" fmla="*/ 0 h 43"/>
                <a:gd name="T46" fmla="*/ 0 w 46"/>
                <a:gd name="T47" fmla="*/ 0 h 43"/>
                <a:gd name="T48" fmla="*/ 0 w 46"/>
                <a:gd name="T49" fmla="*/ 1 h 43"/>
                <a:gd name="T50" fmla="*/ 0 w 46"/>
                <a:gd name="T51" fmla="*/ 1 h 4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6" h="43">
                  <a:moveTo>
                    <a:pt x="0" y="8"/>
                  </a:moveTo>
                  <a:lnTo>
                    <a:pt x="6" y="8"/>
                  </a:lnTo>
                  <a:lnTo>
                    <a:pt x="12" y="10"/>
                  </a:lnTo>
                  <a:lnTo>
                    <a:pt x="15" y="12"/>
                  </a:lnTo>
                  <a:lnTo>
                    <a:pt x="21" y="14"/>
                  </a:lnTo>
                  <a:lnTo>
                    <a:pt x="26" y="20"/>
                  </a:lnTo>
                  <a:lnTo>
                    <a:pt x="30" y="27"/>
                  </a:lnTo>
                  <a:lnTo>
                    <a:pt x="31" y="32"/>
                  </a:lnTo>
                  <a:lnTo>
                    <a:pt x="31" y="38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6" y="39"/>
                  </a:lnTo>
                  <a:lnTo>
                    <a:pt x="39" y="33"/>
                  </a:lnTo>
                  <a:lnTo>
                    <a:pt x="43" y="29"/>
                  </a:lnTo>
                  <a:lnTo>
                    <a:pt x="45" y="24"/>
                  </a:lnTo>
                  <a:lnTo>
                    <a:pt x="46" y="17"/>
                  </a:lnTo>
                  <a:lnTo>
                    <a:pt x="43" y="12"/>
                  </a:lnTo>
                  <a:lnTo>
                    <a:pt x="38" y="7"/>
                  </a:lnTo>
                  <a:lnTo>
                    <a:pt x="29" y="2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2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112"/>
            <p:cNvSpPr>
              <a:spLocks/>
            </p:cNvSpPr>
            <p:nvPr/>
          </p:nvSpPr>
          <p:spPr bwMode="auto">
            <a:xfrm>
              <a:off x="3205" y="2081"/>
              <a:ext cx="3" cy="9"/>
            </a:xfrm>
            <a:custGeom>
              <a:avLst/>
              <a:gdLst>
                <a:gd name="T0" fmla="*/ 0 w 39"/>
                <a:gd name="T1" fmla="*/ 0 h 91"/>
                <a:gd name="T2" fmla="*/ 0 w 39"/>
                <a:gd name="T3" fmla="*/ 1 h 91"/>
                <a:gd name="T4" fmla="*/ 1 w 39"/>
                <a:gd name="T5" fmla="*/ 2 h 91"/>
                <a:gd name="T6" fmla="*/ 1 w 39"/>
                <a:gd name="T7" fmla="*/ 3 h 91"/>
                <a:gd name="T8" fmla="*/ 1 w 39"/>
                <a:gd name="T9" fmla="*/ 4 h 91"/>
                <a:gd name="T10" fmla="*/ 1 w 39"/>
                <a:gd name="T11" fmla="*/ 4 h 91"/>
                <a:gd name="T12" fmla="*/ 1 w 39"/>
                <a:gd name="T13" fmla="*/ 5 h 91"/>
                <a:gd name="T14" fmla="*/ 1 w 39"/>
                <a:gd name="T15" fmla="*/ 6 h 91"/>
                <a:gd name="T16" fmla="*/ 1 w 39"/>
                <a:gd name="T17" fmla="*/ 7 h 91"/>
                <a:gd name="T18" fmla="*/ 1 w 39"/>
                <a:gd name="T19" fmla="*/ 7 h 91"/>
                <a:gd name="T20" fmla="*/ 1 w 39"/>
                <a:gd name="T21" fmla="*/ 8 h 91"/>
                <a:gd name="T22" fmla="*/ 1 w 39"/>
                <a:gd name="T23" fmla="*/ 8 h 91"/>
                <a:gd name="T24" fmla="*/ 1 w 39"/>
                <a:gd name="T25" fmla="*/ 8 h 91"/>
                <a:gd name="T26" fmla="*/ 1 w 39"/>
                <a:gd name="T27" fmla="*/ 9 h 91"/>
                <a:gd name="T28" fmla="*/ 1 w 39"/>
                <a:gd name="T29" fmla="*/ 9 h 91"/>
                <a:gd name="T30" fmla="*/ 1 w 39"/>
                <a:gd name="T31" fmla="*/ 9 h 91"/>
                <a:gd name="T32" fmla="*/ 1 w 39"/>
                <a:gd name="T33" fmla="*/ 9 h 91"/>
                <a:gd name="T34" fmla="*/ 2 w 39"/>
                <a:gd name="T35" fmla="*/ 9 h 91"/>
                <a:gd name="T36" fmla="*/ 2 w 39"/>
                <a:gd name="T37" fmla="*/ 8 h 91"/>
                <a:gd name="T38" fmla="*/ 3 w 39"/>
                <a:gd name="T39" fmla="*/ 7 h 91"/>
                <a:gd name="T40" fmla="*/ 3 w 39"/>
                <a:gd name="T41" fmla="*/ 6 h 91"/>
                <a:gd name="T42" fmla="*/ 3 w 39"/>
                <a:gd name="T43" fmla="*/ 6 h 91"/>
                <a:gd name="T44" fmla="*/ 3 w 39"/>
                <a:gd name="T45" fmla="*/ 5 h 91"/>
                <a:gd name="T46" fmla="*/ 3 w 39"/>
                <a:gd name="T47" fmla="*/ 4 h 91"/>
                <a:gd name="T48" fmla="*/ 3 w 39"/>
                <a:gd name="T49" fmla="*/ 4 h 91"/>
                <a:gd name="T50" fmla="*/ 2 w 39"/>
                <a:gd name="T51" fmla="*/ 3 h 91"/>
                <a:gd name="T52" fmla="*/ 2 w 39"/>
                <a:gd name="T53" fmla="*/ 2 h 91"/>
                <a:gd name="T54" fmla="*/ 2 w 39"/>
                <a:gd name="T55" fmla="*/ 1 h 91"/>
                <a:gd name="T56" fmla="*/ 2 w 39"/>
                <a:gd name="T57" fmla="*/ 1 h 91"/>
                <a:gd name="T58" fmla="*/ 1 w 39"/>
                <a:gd name="T59" fmla="*/ 0 h 91"/>
                <a:gd name="T60" fmla="*/ 1 w 39"/>
                <a:gd name="T61" fmla="*/ 0 h 91"/>
                <a:gd name="T62" fmla="*/ 0 w 39"/>
                <a:gd name="T63" fmla="*/ 0 h 91"/>
                <a:gd name="T64" fmla="*/ 0 w 39"/>
                <a:gd name="T65" fmla="*/ 0 h 91"/>
                <a:gd name="T66" fmla="*/ 0 w 39"/>
                <a:gd name="T67" fmla="*/ 0 h 9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9" h="91">
                  <a:moveTo>
                    <a:pt x="0" y="2"/>
                  </a:moveTo>
                  <a:lnTo>
                    <a:pt x="4" y="11"/>
                  </a:lnTo>
                  <a:lnTo>
                    <a:pt x="9" y="20"/>
                  </a:lnTo>
                  <a:lnTo>
                    <a:pt x="12" y="29"/>
                  </a:lnTo>
                  <a:lnTo>
                    <a:pt x="15" y="38"/>
                  </a:lnTo>
                  <a:lnTo>
                    <a:pt x="16" y="44"/>
                  </a:lnTo>
                  <a:lnTo>
                    <a:pt x="17" y="53"/>
                  </a:lnTo>
                  <a:lnTo>
                    <a:pt x="17" y="59"/>
                  </a:lnTo>
                  <a:lnTo>
                    <a:pt x="17" y="67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4" y="79"/>
                  </a:lnTo>
                  <a:lnTo>
                    <a:pt x="14" y="85"/>
                  </a:lnTo>
                  <a:lnTo>
                    <a:pt x="11" y="89"/>
                  </a:lnTo>
                  <a:lnTo>
                    <a:pt x="11" y="91"/>
                  </a:lnTo>
                  <a:lnTo>
                    <a:pt x="12" y="90"/>
                  </a:lnTo>
                  <a:lnTo>
                    <a:pt x="16" y="89"/>
                  </a:lnTo>
                  <a:lnTo>
                    <a:pt x="21" y="86"/>
                  </a:lnTo>
                  <a:lnTo>
                    <a:pt x="29" y="81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38" y="58"/>
                  </a:lnTo>
                  <a:lnTo>
                    <a:pt x="39" y="53"/>
                  </a:lnTo>
                  <a:lnTo>
                    <a:pt x="38" y="44"/>
                  </a:lnTo>
                  <a:lnTo>
                    <a:pt x="35" y="37"/>
                  </a:lnTo>
                  <a:lnTo>
                    <a:pt x="32" y="28"/>
                  </a:lnTo>
                  <a:lnTo>
                    <a:pt x="29" y="21"/>
                  </a:lnTo>
                  <a:lnTo>
                    <a:pt x="26" y="15"/>
                  </a:lnTo>
                  <a:lnTo>
                    <a:pt x="23" y="12"/>
                  </a:lnTo>
                  <a:lnTo>
                    <a:pt x="17" y="5"/>
                  </a:lnTo>
                  <a:lnTo>
                    <a:pt x="12" y="2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Freeform 113"/>
            <p:cNvSpPr>
              <a:spLocks/>
            </p:cNvSpPr>
            <p:nvPr/>
          </p:nvSpPr>
          <p:spPr bwMode="auto">
            <a:xfrm>
              <a:off x="3206" y="2091"/>
              <a:ext cx="4" cy="9"/>
            </a:xfrm>
            <a:custGeom>
              <a:avLst/>
              <a:gdLst>
                <a:gd name="T0" fmla="*/ 0 w 45"/>
                <a:gd name="T1" fmla="*/ 0 h 96"/>
                <a:gd name="T2" fmla="*/ 0 w 45"/>
                <a:gd name="T3" fmla="*/ 1 h 96"/>
                <a:gd name="T4" fmla="*/ 1 w 45"/>
                <a:gd name="T5" fmla="*/ 1 h 96"/>
                <a:gd name="T6" fmla="*/ 1 w 45"/>
                <a:gd name="T7" fmla="*/ 2 h 96"/>
                <a:gd name="T8" fmla="*/ 1 w 45"/>
                <a:gd name="T9" fmla="*/ 3 h 96"/>
                <a:gd name="T10" fmla="*/ 1 w 45"/>
                <a:gd name="T11" fmla="*/ 3 h 96"/>
                <a:gd name="T12" fmla="*/ 2 w 45"/>
                <a:gd name="T13" fmla="*/ 4 h 96"/>
                <a:gd name="T14" fmla="*/ 2 w 45"/>
                <a:gd name="T15" fmla="*/ 5 h 96"/>
                <a:gd name="T16" fmla="*/ 2 w 45"/>
                <a:gd name="T17" fmla="*/ 5 h 96"/>
                <a:gd name="T18" fmla="*/ 2 w 45"/>
                <a:gd name="T19" fmla="*/ 6 h 96"/>
                <a:gd name="T20" fmla="*/ 2 w 45"/>
                <a:gd name="T21" fmla="*/ 7 h 96"/>
                <a:gd name="T22" fmla="*/ 2 w 45"/>
                <a:gd name="T23" fmla="*/ 7 h 96"/>
                <a:gd name="T24" fmla="*/ 2 w 45"/>
                <a:gd name="T25" fmla="*/ 8 h 96"/>
                <a:gd name="T26" fmla="*/ 1 w 45"/>
                <a:gd name="T27" fmla="*/ 9 h 96"/>
                <a:gd name="T28" fmla="*/ 1 w 45"/>
                <a:gd name="T29" fmla="*/ 9 h 96"/>
                <a:gd name="T30" fmla="*/ 2 w 45"/>
                <a:gd name="T31" fmla="*/ 9 h 96"/>
                <a:gd name="T32" fmla="*/ 2 w 45"/>
                <a:gd name="T33" fmla="*/ 9 h 96"/>
                <a:gd name="T34" fmla="*/ 2 w 45"/>
                <a:gd name="T35" fmla="*/ 8 h 96"/>
                <a:gd name="T36" fmla="*/ 3 w 45"/>
                <a:gd name="T37" fmla="*/ 7 h 96"/>
                <a:gd name="T38" fmla="*/ 3 w 45"/>
                <a:gd name="T39" fmla="*/ 7 h 96"/>
                <a:gd name="T40" fmla="*/ 4 w 45"/>
                <a:gd name="T41" fmla="*/ 6 h 96"/>
                <a:gd name="T42" fmla="*/ 4 w 45"/>
                <a:gd name="T43" fmla="*/ 6 h 96"/>
                <a:gd name="T44" fmla="*/ 4 w 45"/>
                <a:gd name="T45" fmla="*/ 6 h 96"/>
                <a:gd name="T46" fmla="*/ 4 w 45"/>
                <a:gd name="T47" fmla="*/ 5 h 96"/>
                <a:gd name="T48" fmla="*/ 4 w 45"/>
                <a:gd name="T49" fmla="*/ 4 h 96"/>
                <a:gd name="T50" fmla="*/ 4 w 45"/>
                <a:gd name="T51" fmla="*/ 4 h 96"/>
                <a:gd name="T52" fmla="*/ 4 w 45"/>
                <a:gd name="T53" fmla="*/ 3 h 96"/>
                <a:gd name="T54" fmla="*/ 4 w 45"/>
                <a:gd name="T55" fmla="*/ 3 h 96"/>
                <a:gd name="T56" fmla="*/ 3 w 45"/>
                <a:gd name="T57" fmla="*/ 2 h 96"/>
                <a:gd name="T58" fmla="*/ 3 w 45"/>
                <a:gd name="T59" fmla="*/ 2 h 96"/>
                <a:gd name="T60" fmla="*/ 3 w 45"/>
                <a:gd name="T61" fmla="*/ 1 h 96"/>
                <a:gd name="T62" fmla="*/ 2 w 45"/>
                <a:gd name="T63" fmla="*/ 1 h 96"/>
                <a:gd name="T64" fmla="*/ 1 w 45"/>
                <a:gd name="T65" fmla="*/ 0 h 96"/>
                <a:gd name="T66" fmla="*/ 1 w 45"/>
                <a:gd name="T67" fmla="*/ 0 h 96"/>
                <a:gd name="T68" fmla="*/ 0 w 45"/>
                <a:gd name="T69" fmla="*/ 0 h 96"/>
                <a:gd name="T70" fmla="*/ 0 w 45"/>
                <a:gd name="T71" fmla="*/ 0 h 96"/>
                <a:gd name="T72" fmla="*/ 0 w 45"/>
                <a:gd name="T73" fmla="*/ 0 h 96"/>
                <a:gd name="T74" fmla="*/ 0 w 45"/>
                <a:gd name="T75" fmla="*/ 0 h 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" h="96">
                  <a:moveTo>
                    <a:pt x="0" y="1"/>
                  </a:moveTo>
                  <a:lnTo>
                    <a:pt x="5" y="6"/>
                  </a:lnTo>
                  <a:lnTo>
                    <a:pt x="9" y="12"/>
                  </a:lnTo>
                  <a:lnTo>
                    <a:pt x="12" y="19"/>
                  </a:lnTo>
                  <a:lnTo>
                    <a:pt x="16" y="27"/>
                  </a:lnTo>
                  <a:lnTo>
                    <a:pt x="16" y="34"/>
                  </a:lnTo>
                  <a:lnTo>
                    <a:pt x="18" y="41"/>
                  </a:lnTo>
                  <a:lnTo>
                    <a:pt x="18" y="49"/>
                  </a:lnTo>
                  <a:lnTo>
                    <a:pt x="19" y="57"/>
                  </a:lnTo>
                  <a:lnTo>
                    <a:pt x="18" y="65"/>
                  </a:lnTo>
                  <a:lnTo>
                    <a:pt x="18" y="72"/>
                  </a:lnTo>
                  <a:lnTo>
                    <a:pt x="17" y="78"/>
                  </a:lnTo>
                  <a:lnTo>
                    <a:pt x="17" y="84"/>
                  </a:lnTo>
                  <a:lnTo>
                    <a:pt x="16" y="93"/>
                  </a:lnTo>
                  <a:lnTo>
                    <a:pt x="16" y="96"/>
                  </a:lnTo>
                  <a:lnTo>
                    <a:pt x="17" y="94"/>
                  </a:lnTo>
                  <a:lnTo>
                    <a:pt x="23" y="92"/>
                  </a:lnTo>
                  <a:lnTo>
                    <a:pt x="27" y="85"/>
                  </a:lnTo>
                  <a:lnTo>
                    <a:pt x="34" y="79"/>
                  </a:lnTo>
                  <a:lnTo>
                    <a:pt x="37" y="74"/>
                  </a:lnTo>
                  <a:lnTo>
                    <a:pt x="40" y="69"/>
                  </a:lnTo>
                  <a:lnTo>
                    <a:pt x="42" y="65"/>
                  </a:lnTo>
                  <a:lnTo>
                    <a:pt x="44" y="59"/>
                  </a:lnTo>
                  <a:lnTo>
                    <a:pt x="44" y="53"/>
                  </a:lnTo>
                  <a:lnTo>
                    <a:pt x="45" y="47"/>
                  </a:lnTo>
                  <a:lnTo>
                    <a:pt x="45" y="40"/>
                  </a:lnTo>
                  <a:lnTo>
                    <a:pt x="44" y="35"/>
                  </a:lnTo>
                  <a:lnTo>
                    <a:pt x="41" y="27"/>
                  </a:lnTo>
                  <a:lnTo>
                    <a:pt x="38" y="22"/>
                  </a:lnTo>
                  <a:lnTo>
                    <a:pt x="34" y="17"/>
                  </a:lnTo>
                  <a:lnTo>
                    <a:pt x="31" y="13"/>
                  </a:lnTo>
                  <a:lnTo>
                    <a:pt x="24" y="7"/>
                  </a:lnTo>
                  <a:lnTo>
                    <a:pt x="16" y="4"/>
                  </a:lnTo>
                  <a:lnTo>
                    <a:pt x="10" y="1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Freeform 114"/>
            <p:cNvSpPr>
              <a:spLocks/>
            </p:cNvSpPr>
            <p:nvPr/>
          </p:nvSpPr>
          <p:spPr bwMode="auto">
            <a:xfrm>
              <a:off x="3228" y="2107"/>
              <a:ext cx="3" cy="5"/>
            </a:xfrm>
            <a:custGeom>
              <a:avLst/>
              <a:gdLst>
                <a:gd name="T0" fmla="*/ 1 w 37"/>
                <a:gd name="T1" fmla="*/ 1 h 60"/>
                <a:gd name="T2" fmla="*/ 1 w 37"/>
                <a:gd name="T3" fmla="*/ 1 h 60"/>
                <a:gd name="T4" fmla="*/ 1 w 37"/>
                <a:gd name="T5" fmla="*/ 2 h 60"/>
                <a:gd name="T6" fmla="*/ 1 w 37"/>
                <a:gd name="T7" fmla="*/ 3 h 60"/>
                <a:gd name="T8" fmla="*/ 1 w 37"/>
                <a:gd name="T9" fmla="*/ 4 h 60"/>
                <a:gd name="T10" fmla="*/ 1 w 37"/>
                <a:gd name="T11" fmla="*/ 4 h 60"/>
                <a:gd name="T12" fmla="*/ 0 w 37"/>
                <a:gd name="T13" fmla="*/ 5 h 60"/>
                <a:gd name="T14" fmla="*/ 0 w 37"/>
                <a:gd name="T15" fmla="*/ 5 h 60"/>
                <a:gd name="T16" fmla="*/ 0 w 37"/>
                <a:gd name="T17" fmla="*/ 5 h 60"/>
                <a:gd name="T18" fmla="*/ 0 w 37"/>
                <a:gd name="T19" fmla="*/ 5 h 60"/>
                <a:gd name="T20" fmla="*/ 0 w 37"/>
                <a:gd name="T21" fmla="*/ 5 h 60"/>
                <a:gd name="T22" fmla="*/ 1 w 37"/>
                <a:gd name="T23" fmla="*/ 5 h 60"/>
                <a:gd name="T24" fmla="*/ 1 w 37"/>
                <a:gd name="T25" fmla="*/ 4 h 60"/>
                <a:gd name="T26" fmla="*/ 2 w 37"/>
                <a:gd name="T27" fmla="*/ 4 h 60"/>
                <a:gd name="T28" fmla="*/ 2 w 37"/>
                <a:gd name="T29" fmla="*/ 4 h 60"/>
                <a:gd name="T30" fmla="*/ 3 w 37"/>
                <a:gd name="T31" fmla="*/ 3 h 60"/>
                <a:gd name="T32" fmla="*/ 3 w 37"/>
                <a:gd name="T33" fmla="*/ 2 h 60"/>
                <a:gd name="T34" fmla="*/ 3 w 37"/>
                <a:gd name="T35" fmla="*/ 1 h 60"/>
                <a:gd name="T36" fmla="*/ 3 w 37"/>
                <a:gd name="T37" fmla="*/ 1 h 60"/>
                <a:gd name="T38" fmla="*/ 3 w 37"/>
                <a:gd name="T39" fmla="*/ 0 h 60"/>
                <a:gd name="T40" fmla="*/ 2 w 37"/>
                <a:gd name="T41" fmla="*/ 0 h 60"/>
                <a:gd name="T42" fmla="*/ 2 w 37"/>
                <a:gd name="T43" fmla="*/ 0 h 60"/>
                <a:gd name="T44" fmla="*/ 2 w 37"/>
                <a:gd name="T45" fmla="*/ 0 h 60"/>
                <a:gd name="T46" fmla="*/ 1 w 37"/>
                <a:gd name="T47" fmla="*/ 1 h 60"/>
                <a:gd name="T48" fmla="*/ 1 w 37"/>
                <a:gd name="T49" fmla="*/ 1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7" h="60">
                  <a:moveTo>
                    <a:pt x="12" y="9"/>
                  </a:moveTo>
                  <a:lnTo>
                    <a:pt x="14" y="17"/>
                  </a:lnTo>
                  <a:lnTo>
                    <a:pt x="15" y="27"/>
                  </a:lnTo>
                  <a:lnTo>
                    <a:pt x="13" y="34"/>
                  </a:lnTo>
                  <a:lnTo>
                    <a:pt x="12" y="43"/>
                  </a:lnTo>
                  <a:lnTo>
                    <a:pt x="7" y="49"/>
                  </a:lnTo>
                  <a:lnTo>
                    <a:pt x="3" y="55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59"/>
                  </a:lnTo>
                  <a:lnTo>
                    <a:pt x="4" y="58"/>
                  </a:lnTo>
                  <a:lnTo>
                    <a:pt x="11" y="55"/>
                  </a:lnTo>
                  <a:lnTo>
                    <a:pt x="17" y="53"/>
                  </a:lnTo>
                  <a:lnTo>
                    <a:pt x="23" y="47"/>
                  </a:lnTo>
                  <a:lnTo>
                    <a:pt x="30" y="43"/>
                  </a:lnTo>
                  <a:lnTo>
                    <a:pt x="33" y="34"/>
                  </a:lnTo>
                  <a:lnTo>
                    <a:pt x="37" y="26"/>
                  </a:lnTo>
                  <a:lnTo>
                    <a:pt x="36" y="16"/>
                  </a:lnTo>
                  <a:lnTo>
                    <a:pt x="34" y="10"/>
                  </a:lnTo>
                  <a:lnTo>
                    <a:pt x="31" y="5"/>
                  </a:lnTo>
                  <a:lnTo>
                    <a:pt x="30" y="3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Freeform 115"/>
            <p:cNvSpPr>
              <a:spLocks/>
            </p:cNvSpPr>
            <p:nvPr/>
          </p:nvSpPr>
          <p:spPr bwMode="auto">
            <a:xfrm>
              <a:off x="3236" y="2106"/>
              <a:ext cx="3" cy="5"/>
            </a:xfrm>
            <a:custGeom>
              <a:avLst/>
              <a:gdLst>
                <a:gd name="T0" fmla="*/ 0 w 40"/>
                <a:gd name="T1" fmla="*/ 1 h 57"/>
                <a:gd name="T2" fmla="*/ 1 w 40"/>
                <a:gd name="T3" fmla="*/ 1 h 57"/>
                <a:gd name="T4" fmla="*/ 1 w 40"/>
                <a:gd name="T5" fmla="*/ 2 h 57"/>
                <a:gd name="T6" fmla="*/ 1 w 40"/>
                <a:gd name="T7" fmla="*/ 3 h 57"/>
                <a:gd name="T8" fmla="*/ 1 w 40"/>
                <a:gd name="T9" fmla="*/ 4 h 57"/>
                <a:gd name="T10" fmla="*/ 1 w 40"/>
                <a:gd name="T11" fmla="*/ 4 h 57"/>
                <a:gd name="T12" fmla="*/ 1 w 40"/>
                <a:gd name="T13" fmla="*/ 5 h 57"/>
                <a:gd name="T14" fmla="*/ 0 w 40"/>
                <a:gd name="T15" fmla="*/ 5 h 57"/>
                <a:gd name="T16" fmla="*/ 0 w 40"/>
                <a:gd name="T17" fmla="*/ 5 h 57"/>
                <a:gd name="T18" fmla="*/ 1 w 40"/>
                <a:gd name="T19" fmla="*/ 5 h 57"/>
                <a:gd name="T20" fmla="*/ 1 w 40"/>
                <a:gd name="T21" fmla="*/ 5 h 57"/>
                <a:gd name="T22" fmla="*/ 1 w 40"/>
                <a:gd name="T23" fmla="*/ 4 h 57"/>
                <a:gd name="T24" fmla="*/ 2 w 40"/>
                <a:gd name="T25" fmla="*/ 4 h 57"/>
                <a:gd name="T26" fmla="*/ 2 w 40"/>
                <a:gd name="T27" fmla="*/ 3 h 57"/>
                <a:gd name="T28" fmla="*/ 3 w 40"/>
                <a:gd name="T29" fmla="*/ 3 h 57"/>
                <a:gd name="T30" fmla="*/ 3 w 40"/>
                <a:gd name="T31" fmla="*/ 2 h 57"/>
                <a:gd name="T32" fmla="*/ 3 w 40"/>
                <a:gd name="T33" fmla="*/ 1 h 57"/>
                <a:gd name="T34" fmla="*/ 3 w 40"/>
                <a:gd name="T35" fmla="*/ 1 h 57"/>
                <a:gd name="T36" fmla="*/ 2 w 40"/>
                <a:gd name="T37" fmla="*/ 0 h 57"/>
                <a:gd name="T38" fmla="*/ 2 w 40"/>
                <a:gd name="T39" fmla="*/ 0 h 57"/>
                <a:gd name="T40" fmla="*/ 1 w 40"/>
                <a:gd name="T41" fmla="*/ 0 h 57"/>
                <a:gd name="T42" fmla="*/ 1 w 40"/>
                <a:gd name="T43" fmla="*/ 0 h 57"/>
                <a:gd name="T44" fmla="*/ 0 w 40"/>
                <a:gd name="T45" fmla="*/ 0 h 57"/>
                <a:gd name="T46" fmla="*/ 0 w 40"/>
                <a:gd name="T47" fmla="*/ 1 h 57"/>
                <a:gd name="T48" fmla="*/ 0 w 40"/>
                <a:gd name="T49" fmla="*/ 1 h 57"/>
                <a:gd name="T50" fmla="*/ 0 w 40"/>
                <a:gd name="T51" fmla="*/ 1 h 5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0" h="57">
                  <a:moveTo>
                    <a:pt x="0" y="7"/>
                  </a:moveTo>
                  <a:lnTo>
                    <a:pt x="7" y="15"/>
                  </a:lnTo>
                  <a:lnTo>
                    <a:pt x="9" y="25"/>
                  </a:lnTo>
                  <a:lnTo>
                    <a:pt x="10" y="34"/>
                  </a:lnTo>
                  <a:lnTo>
                    <a:pt x="10" y="42"/>
                  </a:lnTo>
                  <a:lnTo>
                    <a:pt x="8" y="47"/>
                  </a:lnTo>
                  <a:lnTo>
                    <a:pt x="8" y="53"/>
                  </a:lnTo>
                  <a:lnTo>
                    <a:pt x="5" y="55"/>
                  </a:lnTo>
                  <a:lnTo>
                    <a:pt x="5" y="57"/>
                  </a:lnTo>
                  <a:lnTo>
                    <a:pt x="7" y="55"/>
                  </a:lnTo>
                  <a:lnTo>
                    <a:pt x="11" y="53"/>
                  </a:lnTo>
                  <a:lnTo>
                    <a:pt x="17" y="50"/>
                  </a:lnTo>
                  <a:lnTo>
                    <a:pt x="26" y="45"/>
                  </a:lnTo>
                  <a:lnTo>
                    <a:pt x="31" y="39"/>
                  </a:lnTo>
                  <a:lnTo>
                    <a:pt x="37" y="32"/>
                  </a:lnTo>
                  <a:lnTo>
                    <a:pt x="40" y="23"/>
                  </a:lnTo>
                  <a:lnTo>
                    <a:pt x="40" y="15"/>
                  </a:lnTo>
                  <a:lnTo>
                    <a:pt x="34" y="6"/>
                  </a:lnTo>
                  <a:lnTo>
                    <a:pt x="29" y="3"/>
                  </a:lnTo>
                  <a:lnTo>
                    <a:pt x="23" y="0"/>
                  </a:lnTo>
                  <a:lnTo>
                    <a:pt x="16" y="1"/>
                  </a:lnTo>
                  <a:lnTo>
                    <a:pt x="10" y="3"/>
                  </a:lnTo>
                  <a:lnTo>
                    <a:pt x="5" y="5"/>
                  </a:lnTo>
                  <a:lnTo>
                    <a:pt x="1" y="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Freeform 116"/>
            <p:cNvSpPr>
              <a:spLocks/>
            </p:cNvSpPr>
            <p:nvPr/>
          </p:nvSpPr>
          <p:spPr bwMode="auto">
            <a:xfrm>
              <a:off x="3244" y="2106"/>
              <a:ext cx="3" cy="5"/>
            </a:xfrm>
            <a:custGeom>
              <a:avLst/>
              <a:gdLst>
                <a:gd name="T0" fmla="*/ 0 w 37"/>
                <a:gd name="T1" fmla="*/ 1 h 62"/>
                <a:gd name="T2" fmla="*/ 1 w 37"/>
                <a:gd name="T3" fmla="*/ 1 h 62"/>
                <a:gd name="T4" fmla="*/ 1 w 37"/>
                <a:gd name="T5" fmla="*/ 2 h 62"/>
                <a:gd name="T6" fmla="*/ 1 w 37"/>
                <a:gd name="T7" fmla="*/ 3 h 62"/>
                <a:gd name="T8" fmla="*/ 1 w 37"/>
                <a:gd name="T9" fmla="*/ 3 h 62"/>
                <a:gd name="T10" fmla="*/ 1 w 37"/>
                <a:gd name="T11" fmla="*/ 4 h 62"/>
                <a:gd name="T12" fmla="*/ 1 w 37"/>
                <a:gd name="T13" fmla="*/ 5 h 62"/>
                <a:gd name="T14" fmla="*/ 1 w 37"/>
                <a:gd name="T15" fmla="*/ 5 h 62"/>
                <a:gd name="T16" fmla="*/ 1 w 37"/>
                <a:gd name="T17" fmla="*/ 5 h 62"/>
                <a:gd name="T18" fmla="*/ 1 w 37"/>
                <a:gd name="T19" fmla="*/ 5 h 62"/>
                <a:gd name="T20" fmla="*/ 1 w 37"/>
                <a:gd name="T21" fmla="*/ 5 h 62"/>
                <a:gd name="T22" fmla="*/ 2 w 37"/>
                <a:gd name="T23" fmla="*/ 4 h 62"/>
                <a:gd name="T24" fmla="*/ 2 w 37"/>
                <a:gd name="T25" fmla="*/ 4 h 62"/>
                <a:gd name="T26" fmla="*/ 3 w 37"/>
                <a:gd name="T27" fmla="*/ 3 h 62"/>
                <a:gd name="T28" fmla="*/ 3 w 37"/>
                <a:gd name="T29" fmla="*/ 3 h 62"/>
                <a:gd name="T30" fmla="*/ 3 w 37"/>
                <a:gd name="T31" fmla="*/ 2 h 62"/>
                <a:gd name="T32" fmla="*/ 3 w 37"/>
                <a:gd name="T33" fmla="*/ 1 h 62"/>
                <a:gd name="T34" fmla="*/ 3 w 37"/>
                <a:gd name="T35" fmla="*/ 0 h 62"/>
                <a:gd name="T36" fmla="*/ 2 w 37"/>
                <a:gd name="T37" fmla="*/ 0 h 62"/>
                <a:gd name="T38" fmla="*/ 2 w 37"/>
                <a:gd name="T39" fmla="*/ 0 h 62"/>
                <a:gd name="T40" fmla="*/ 1 w 37"/>
                <a:gd name="T41" fmla="*/ 0 h 62"/>
                <a:gd name="T42" fmla="*/ 1 w 37"/>
                <a:gd name="T43" fmla="*/ 0 h 62"/>
                <a:gd name="T44" fmla="*/ 0 w 37"/>
                <a:gd name="T45" fmla="*/ 0 h 62"/>
                <a:gd name="T46" fmla="*/ 0 w 37"/>
                <a:gd name="T47" fmla="*/ 1 h 62"/>
                <a:gd name="T48" fmla="*/ 0 w 37"/>
                <a:gd name="T49" fmla="*/ 1 h 62"/>
                <a:gd name="T50" fmla="*/ 0 w 37"/>
                <a:gd name="T51" fmla="*/ 1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7" h="62">
                  <a:moveTo>
                    <a:pt x="0" y="9"/>
                  </a:moveTo>
                  <a:lnTo>
                    <a:pt x="7" y="16"/>
                  </a:lnTo>
                  <a:lnTo>
                    <a:pt x="11" y="25"/>
                  </a:lnTo>
                  <a:lnTo>
                    <a:pt x="13" y="34"/>
                  </a:lnTo>
                  <a:lnTo>
                    <a:pt x="14" y="43"/>
                  </a:lnTo>
                  <a:lnTo>
                    <a:pt x="13" y="50"/>
                  </a:lnTo>
                  <a:lnTo>
                    <a:pt x="13" y="56"/>
                  </a:lnTo>
                  <a:lnTo>
                    <a:pt x="12" y="60"/>
                  </a:lnTo>
                  <a:lnTo>
                    <a:pt x="12" y="62"/>
                  </a:lnTo>
                  <a:lnTo>
                    <a:pt x="13" y="60"/>
                  </a:lnTo>
                  <a:lnTo>
                    <a:pt x="16" y="57"/>
                  </a:lnTo>
                  <a:lnTo>
                    <a:pt x="21" y="52"/>
                  </a:lnTo>
                  <a:lnTo>
                    <a:pt x="27" y="47"/>
                  </a:lnTo>
                  <a:lnTo>
                    <a:pt x="31" y="39"/>
                  </a:lnTo>
                  <a:lnTo>
                    <a:pt x="36" y="32"/>
                  </a:lnTo>
                  <a:lnTo>
                    <a:pt x="37" y="23"/>
                  </a:lnTo>
                  <a:lnTo>
                    <a:pt x="37" y="14"/>
                  </a:lnTo>
                  <a:lnTo>
                    <a:pt x="31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0" y="4"/>
                  </a:lnTo>
                  <a:lnTo>
                    <a:pt x="5" y="6"/>
                  </a:lnTo>
                  <a:lnTo>
                    <a:pt x="0" y="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Freeform 117"/>
            <p:cNvSpPr>
              <a:spLocks/>
            </p:cNvSpPr>
            <p:nvPr/>
          </p:nvSpPr>
          <p:spPr bwMode="auto">
            <a:xfrm>
              <a:off x="3220" y="2106"/>
              <a:ext cx="2" cy="5"/>
            </a:xfrm>
            <a:custGeom>
              <a:avLst/>
              <a:gdLst>
                <a:gd name="T0" fmla="*/ 0 w 26"/>
                <a:gd name="T1" fmla="*/ 0 h 49"/>
                <a:gd name="T2" fmla="*/ 1 w 26"/>
                <a:gd name="T3" fmla="*/ 1 h 49"/>
                <a:gd name="T4" fmla="*/ 1 w 26"/>
                <a:gd name="T5" fmla="*/ 2 h 49"/>
                <a:gd name="T6" fmla="*/ 1 w 26"/>
                <a:gd name="T7" fmla="*/ 3 h 49"/>
                <a:gd name="T8" fmla="*/ 1 w 26"/>
                <a:gd name="T9" fmla="*/ 3 h 49"/>
                <a:gd name="T10" fmla="*/ 1 w 26"/>
                <a:gd name="T11" fmla="*/ 4 h 49"/>
                <a:gd name="T12" fmla="*/ 0 w 26"/>
                <a:gd name="T13" fmla="*/ 5 h 49"/>
                <a:gd name="T14" fmla="*/ 0 w 26"/>
                <a:gd name="T15" fmla="*/ 5 h 49"/>
                <a:gd name="T16" fmla="*/ 0 w 26"/>
                <a:gd name="T17" fmla="*/ 5 h 49"/>
                <a:gd name="T18" fmla="*/ 0 w 26"/>
                <a:gd name="T19" fmla="*/ 5 h 49"/>
                <a:gd name="T20" fmla="*/ 1 w 26"/>
                <a:gd name="T21" fmla="*/ 5 h 49"/>
                <a:gd name="T22" fmla="*/ 1 w 26"/>
                <a:gd name="T23" fmla="*/ 5 h 49"/>
                <a:gd name="T24" fmla="*/ 1 w 26"/>
                <a:gd name="T25" fmla="*/ 5 h 49"/>
                <a:gd name="T26" fmla="*/ 2 w 26"/>
                <a:gd name="T27" fmla="*/ 5 h 49"/>
                <a:gd name="T28" fmla="*/ 2 w 26"/>
                <a:gd name="T29" fmla="*/ 4 h 49"/>
                <a:gd name="T30" fmla="*/ 2 w 26"/>
                <a:gd name="T31" fmla="*/ 4 h 49"/>
                <a:gd name="T32" fmla="*/ 2 w 26"/>
                <a:gd name="T33" fmla="*/ 3 h 49"/>
                <a:gd name="T34" fmla="*/ 2 w 26"/>
                <a:gd name="T35" fmla="*/ 3 h 49"/>
                <a:gd name="T36" fmla="*/ 2 w 26"/>
                <a:gd name="T37" fmla="*/ 2 h 49"/>
                <a:gd name="T38" fmla="*/ 2 w 26"/>
                <a:gd name="T39" fmla="*/ 2 h 49"/>
                <a:gd name="T40" fmla="*/ 2 w 26"/>
                <a:gd name="T41" fmla="*/ 1 h 49"/>
                <a:gd name="T42" fmla="*/ 2 w 26"/>
                <a:gd name="T43" fmla="*/ 1 h 49"/>
                <a:gd name="T44" fmla="*/ 1 w 26"/>
                <a:gd name="T45" fmla="*/ 1 h 49"/>
                <a:gd name="T46" fmla="*/ 1 w 26"/>
                <a:gd name="T47" fmla="*/ 0 h 49"/>
                <a:gd name="T48" fmla="*/ 1 w 26"/>
                <a:gd name="T49" fmla="*/ 0 h 49"/>
                <a:gd name="T50" fmla="*/ 0 w 26"/>
                <a:gd name="T51" fmla="*/ 0 h 49"/>
                <a:gd name="T52" fmla="*/ 0 w 26"/>
                <a:gd name="T53" fmla="*/ 0 h 49"/>
                <a:gd name="T54" fmla="*/ 0 w 26"/>
                <a:gd name="T55" fmla="*/ 0 h 4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6" h="49">
                  <a:moveTo>
                    <a:pt x="0" y="3"/>
                  </a:moveTo>
                  <a:lnTo>
                    <a:pt x="7" y="10"/>
                  </a:lnTo>
                  <a:lnTo>
                    <a:pt x="10" y="18"/>
                  </a:lnTo>
                  <a:lnTo>
                    <a:pt x="10" y="27"/>
                  </a:lnTo>
                  <a:lnTo>
                    <a:pt x="10" y="34"/>
                  </a:lnTo>
                  <a:lnTo>
                    <a:pt x="7" y="38"/>
                  </a:lnTo>
                  <a:lnTo>
                    <a:pt x="4" y="45"/>
                  </a:lnTo>
                  <a:lnTo>
                    <a:pt x="2" y="47"/>
                  </a:lnTo>
                  <a:lnTo>
                    <a:pt x="2" y="49"/>
                  </a:lnTo>
                  <a:lnTo>
                    <a:pt x="3" y="49"/>
                  </a:lnTo>
                  <a:lnTo>
                    <a:pt x="7" y="49"/>
                  </a:lnTo>
                  <a:lnTo>
                    <a:pt x="11" y="48"/>
                  </a:lnTo>
                  <a:lnTo>
                    <a:pt x="16" y="48"/>
                  </a:lnTo>
                  <a:lnTo>
                    <a:pt x="21" y="46"/>
                  </a:lnTo>
                  <a:lnTo>
                    <a:pt x="25" y="41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26" y="28"/>
                  </a:lnTo>
                  <a:lnTo>
                    <a:pt x="26" y="23"/>
                  </a:lnTo>
                  <a:lnTo>
                    <a:pt x="25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5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3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Freeform 118"/>
            <p:cNvSpPr>
              <a:spLocks/>
            </p:cNvSpPr>
            <p:nvPr/>
          </p:nvSpPr>
          <p:spPr bwMode="auto">
            <a:xfrm>
              <a:off x="3251" y="2107"/>
              <a:ext cx="3" cy="5"/>
            </a:xfrm>
            <a:custGeom>
              <a:avLst/>
              <a:gdLst>
                <a:gd name="T0" fmla="*/ 0 w 34"/>
                <a:gd name="T1" fmla="*/ 0 h 57"/>
                <a:gd name="T2" fmla="*/ 1 w 34"/>
                <a:gd name="T3" fmla="*/ 1 h 57"/>
                <a:gd name="T4" fmla="*/ 1 w 34"/>
                <a:gd name="T5" fmla="*/ 1 h 57"/>
                <a:gd name="T6" fmla="*/ 1 w 34"/>
                <a:gd name="T7" fmla="*/ 2 h 57"/>
                <a:gd name="T8" fmla="*/ 1 w 34"/>
                <a:gd name="T9" fmla="*/ 3 h 57"/>
                <a:gd name="T10" fmla="*/ 1 w 34"/>
                <a:gd name="T11" fmla="*/ 4 h 57"/>
                <a:gd name="T12" fmla="*/ 1 w 34"/>
                <a:gd name="T13" fmla="*/ 4 h 57"/>
                <a:gd name="T14" fmla="*/ 1 w 34"/>
                <a:gd name="T15" fmla="*/ 5 h 57"/>
                <a:gd name="T16" fmla="*/ 1 w 34"/>
                <a:gd name="T17" fmla="*/ 5 h 57"/>
                <a:gd name="T18" fmla="*/ 1 w 34"/>
                <a:gd name="T19" fmla="*/ 5 h 57"/>
                <a:gd name="T20" fmla="*/ 1 w 34"/>
                <a:gd name="T21" fmla="*/ 5 h 57"/>
                <a:gd name="T22" fmla="*/ 2 w 34"/>
                <a:gd name="T23" fmla="*/ 5 h 57"/>
                <a:gd name="T24" fmla="*/ 2 w 34"/>
                <a:gd name="T25" fmla="*/ 5 h 57"/>
                <a:gd name="T26" fmla="*/ 2 w 34"/>
                <a:gd name="T27" fmla="*/ 4 h 57"/>
                <a:gd name="T28" fmla="*/ 3 w 34"/>
                <a:gd name="T29" fmla="*/ 4 h 57"/>
                <a:gd name="T30" fmla="*/ 3 w 34"/>
                <a:gd name="T31" fmla="*/ 3 h 57"/>
                <a:gd name="T32" fmla="*/ 3 w 34"/>
                <a:gd name="T33" fmla="*/ 3 h 57"/>
                <a:gd name="T34" fmla="*/ 3 w 34"/>
                <a:gd name="T35" fmla="*/ 3 h 57"/>
                <a:gd name="T36" fmla="*/ 3 w 34"/>
                <a:gd name="T37" fmla="*/ 2 h 57"/>
                <a:gd name="T38" fmla="*/ 3 w 34"/>
                <a:gd name="T39" fmla="*/ 2 h 57"/>
                <a:gd name="T40" fmla="*/ 3 w 34"/>
                <a:gd name="T41" fmla="*/ 1 h 57"/>
                <a:gd name="T42" fmla="*/ 2 w 34"/>
                <a:gd name="T43" fmla="*/ 1 h 57"/>
                <a:gd name="T44" fmla="*/ 2 w 34"/>
                <a:gd name="T45" fmla="*/ 1 h 57"/>
                <a:gd name="T46" fmla="*/ 2 w 34"/>
                <a:gd name="T47" fmla="*/ 0 h 57"/>
                <a:gd name="T48" fmla="*/ 1 w 34"/>
                <a:gd name="T49" fmla="*/ 0 h 57"/>
                <a:gd name="T50" fmla="*/ 1 w 34"/>
                <a:gd name="T51" fmla="*/ 0 h 57"/>
                <a:gd name="T52" fmla="*/ 0 w 34"/>
                <a:gd name="T53" fmla="*/ 0 h 57"/>
                <a:gd name="T54" fmla="*/ 0 w 34"/>
                <a:gd name="T55" fmla="*/ 0 h 57"/>
                <a:gd name="T56" fmla="*/ 0 w 34"/>
                <a:gd name="T57" fmla="*/ 0 h 57"/>
                <a:gd name="T58" fmla="*/ 0 w 34"/>
                <a:gd name="T59" fmla="*/ 0 h 5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4" h="57">
                  <a:moveTo>
                    <a:pt x="0" y="2"/>
                  </a:moveTo>
                  <a:lnTo>
                    <a:pt x="7" y="7"/>
                  </a:lnTo>
                  <a:lnTo>
                    <a:pt x="12" y="16"/>
                  </a:lnTo>
                  <a:lnTo>
                    <a:pt x="15" y="25"/>
                  </a:lnTo>
                  <a:lnTo>
                    <a:pt x="15" y="35"/>
                  </a:lnTo>
                  <a:lnTo>
                    <a:pt x="12" y="43"/>
                  </a:lnTo>
                  <a:lnTo>
                    <a:pt x="11" y="50"/>
                  </a:lnTo>
                  <a:lnTo>
                    <a:pt x="9" y="55"/>
                  </a:lnTo>
                  <a:lnTo>
                    <a:pt x="9" y="57"/>
                  </a:lnTo>
                  <a:lnTo>
                    <a:pt x="10" y="56"/>
                  </a:lnTo>
                  <a:lnTo>
                    <a:pt x="14" y="56"/>
                  </a:lnTo>
                  <a:lnTo>
                    <a:pt x="18" y="54"/>
                  </a:lnTo>
                  <a:lnTo>
                    <a:pt x="23" y="52"/>
                  </a:lnTo>
                  <a:lnTo>
                    <a:pt x="27" y="48"/>
                  </a:lnTo>
                  <a:lnTo>
                    <a:pt x="33" y="43"/>
                  </a:lnTo>
                  <a:lnTo>
                    <a:pt x="33" y="39"/>
                  </a:lnTo>
                  <a:lnTo>
                    <a:pt x="34" y="35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2" y="18"/>
                  </a:lnTo>
                  <a:lnTo>
                    <a:pt x="30" y="14"/>
                  </a:lnTo>
                  <a:lnTo>
                    <a:pt x="27" y="10"/>
                  </a:lnTo>
                  <a:lnTo>
                    <a:pt x="25" y="7"/>
                  </a:lnTo>
                  <a:lnTo>
                    <a:pt x="20" y="3"/>
                  </a:lnTo>
                  <a:lnTo>
                    <a:pt x="15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Freeform 119"/>
            <p:cNvSpPr>
              <a:spLocks/>
            </p:cNvSpPr>
            <p:nvPr/>
          </p:nvSpPr>
          <p:spPr bwMode="auto">
            <a:xfrm>
              <a:off x="3226" y="2065"/>
              <a:ext cx="9" cy="4"/>
            </a:xfrm>
            <a:custGeom>
              <a:avLst/>
              <a:gdLst>
                <a:gd name="T0" fmla="*/ 0 w 95"/>
                <a:gd name="T1" fmla="*/ 0 h 48"/>
                <a:gd name="T2" fmla="*/ 1 w 95"/>
                <a:gd name="T3" fmla="*/ 1 h 48"/>
                <a:gd name="T4" fmla="*/ 2 w 95"/>
                <a:gd name="T5" fmla="*/ 1 h 48"/>
                <a:gd name="T6" fmla="*/ 2 w 95"/>
                <a:gd name="T7" fmla="*/ 2 h 48"/>
                <a:gd name="T8" fmla="*/ 3 w 95"/>
                <a:gd name="T9" fmla="*/ 2 h 48"/>
                <a:gd name="T10" fmla="*/ 4 w 95"/>
                <a:gd name="T11" fmla="*/ 2 h 48"/>
                <a:gd name="T12" fmla="*/ 4 w 95"/>
                <a:gd name="T13" fmla="*/ 2 h 48"/>
                <a:gd name="T14" fmla="*/ 5 w 95"/>
                <a:gd name="T15" fmla="*/ 3 h 48"/>
                <a:gd name="T16" fmla="*/ 6 w 95"/>
                <a:gd name="T17" fmla="*/ 3 h 48"/>
                <a:gd name="T18" fmla="*/ 7 w 95"/>
                <a:gd name="T19" fmla="*/ 3 h 48"/>
                <a:gd name="T20" fmla="*/ 7 w 95"/>
                <a:gd name="T21" fmla="*/ 3 h 48"/>
                <a:gd name="T22" fmla="*/ 8 w 95"/>
                <a:gd name="T23" fmla="*/ 3 h 48"/>
                <a:gd name="T24" fmla="*/ 8 w 95"/>
                <a:gd name="T25" fmla="*/ 3 h 48"/>
                <a:gd name="T26" fmla="*/ 9 w 95"/>
                <a:gd name="T27" fmla="*/ 2 h 48"/>
                <a:gd name="T28" fmla="*/ 9 w 95"/>
                <a:gd name="T29" fmla="*/ 2 h 48"/>
                <a:gd name="T30" fmla="*/ 9 w 95"/>
                <a:gd name="T31" fmla="*/ 2 h 48"/>
                <a:gd name="T32" fmla="*/ 9 w 95"/>
                <a:gd name="T33" fmla="*/ 3 h 48"/>
                <a:gd name="T34" fmla="*/ 9 w 95"/>
                <a:gd name="T35" fmla="*/ 3 h 48"/>
                <a:gd name="T36" fmla="*/ 9 w 95"/>
                <a:gd name="T37" fmla="*/ 3 h 48"/>
                <a:gd name="T38" fmla="*/ 8 w 95"/>
                <a:gd name="T39" fmla="*/ 4 h 48"/>
                <a:gd name="T40" fmla="*/ 7 w 95"/>
                <a:gd name="T41" fmla="*/ 4 h 48"/>
                <a:gd name="T42" fmla="*/ 7 w 95"/>
                <a:gd name="T43" fmla="*/ 4 h 48"/>
                <a:gd name="T44" fmla="*/ 6 w 95"/>
                <a:gd name="T45" fmla="*/ 4 h 48"/>
                <a:gd name="T46" fmla="*/ 5 w 95"/>
                <a:gd name="T47" fmla="*/ 4 h 48"/>
                <a:gd name="T48" fmla="*/ 5 w 95"/>
                <a:gd name="T49" fmla="*/ 4 h 48"/>
                <a:gd name="T50" fmla="*/ 4 w 95"/>
                <a:gd name="T51" fmla="*/ 4 h 48"/>
                <a:gd name="T52" fmla="*/ 3 w 95"/>
                <a:gd name="T53" fmla="*/ 4 h 48"/>
                <a:gd name="T54" fmla="*/ 2 w 95"/>
                <a:gd name="T55" fmla="*/ 3 h 48"/>
                <a:gd name="T56" fmla="*/ 2 w 95"/>
                <a:gd name="T57" fmla="*/ 3 h 48"/>
                <a:gd name="T58" fmla="*/ 1 w 95"/>
                <a:gd name="T59" fmla="*/ 3 h 48"/>
                <a:gd name="T60" fmla="*/ 1 w 95"/>
                <a:gd name="T61" fmla="*/ 2 h 48"/>
                <a:gd name="T62" fmla="*/ 1 w 95"/>
                <a:gd name="T63" fmla="*/ 2 h 48"/>
                <a:gd name="T64" fmla="*/ 0 w 95"/>
                <a:gd name="T65" fmla="*/ 2 h 48"/>
                <a:gd name="T66" fmla="*/ 0 w 95"/>
                <a:gd name="T67" fmla="*/ 1 h 48"/>
                <a:gd name="T68" fmla="*/ 0 w 95"/>
                <a:gd name="T69" fmla="*/ 0 h 48"/>
                <a:gd name="T70" fmla="*/ 0 w 95"/>
                <a:gd name="T71" fmla="*/ 0 h 48"/>
                <a:gd name="T72" fmla="*/ 0 w 95"/>
                <a:gd name="T73" fmla="*/ 0 h 48"/>
                <a:gd name="T74" fmla="*/ 0 w 95"/>
                <a:gd name="T75" fmla="*/ 0 h 4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95" h="48">
                  <a:moveTo>
                    <a:pt x="0" y="0"/>
                  </a:moveTo>
                  <a:lnTo>
                    <a:pt x="7" y="8"/>
                  </a:lnTo>
                  <a:lnTo>
                    <a:pt x="16" y="15"/>
                  </a:lnTo>
                  <a:lnTo>
                    <a:pt x="24" y="19"/>
                  </a:lnTo>
                  <a:lnTo>
                    <a:pt x="32" y="24"/>
                  </a:lnTo>
                  <a:lnTo>
                    <a:pt x="40" y="27"/>
                  </a:lnTo>
                  <a:lnTo>
                    <a:pt x="47" y="29"/>
                  </a:lnTo>
                  <a:lnTo>
                    <a:pt x="56" y="30"/>
                  </a:lnTo>
                  <a:lnTo>
                    <a:pt x="63" y="32"/>
                  </a:lnTo>
                  <a:lnTo>
                    <a:pt x="69" y="31"/>
                  </a:lnTo>
                  <a:lnTo>
                    <a:pt x="75" y="31"/>
                  </a:lnTo>
                  <a:lnTo>
                    <a:pt x="80" y="30"/>
                  </a:lnTo>
                  <a:lnTo>
                    <a:pt x="86" y="30"/>
                  </a:lnTo>
                  <a:lnTo>
                    <a:pt x="92" y="28"/>
                  </a:lnTo>
                  <a:lnTo>
                    <a:pt x="95" y="28"/>
                  </a:lnTo>
                  <a:lnTo>
                    <a:pt x="95" y="31"/>
                  </a:lnTo>
                  <a:lnTo>
                    <a:pt x="93" y="35"/>
                  </a:lnTo>
                  <a:lnTo>
                    <a:pt x="91" y="41"/>
                  </a:lnTo>
                  <a:lnTo>
                    <a:pt x="85" y="45"/>
                  </a:lnTo>
                  <a:lnTo>
                    <a:pt x="76" y="48"/>
                  </a:lnTo>
                  <a:lnTo>
                    <a:pt x="70" y="48"/>
                  </a:lnTo>
                  <a:lnTo>
                    <a:pt x="64" y="48"/>
                  </a:lnTo>
                  <a:lnTo>
                    <a:pt x="57" y="47"/>
                  </a:lnTo>
                  <a:lnTo>
                    <a:pt x="48" y="47"/>
                  </a:lnTo>
                  <a:lnTo>
                    <a:pt x="39" y="45"/>
                  </a:lnTo>
                  <a:lnTo>
                    <a:pt x="31" y="42"/>
                  </a:lnTo>
                  <a:lnTo>
                    <a:pt x="25" y="37"/>
                  </a:lnTo>
                  <a:lnTo>
                    <a:pt x="19" y="35"/>
                  </a:lnTo>
                  <a:lnTo>
                    <a:pt x="14" y="30"/>
                  </a:lnTo>
                  <a:lnTo>
                    <a:pt x="11" y="27"/>
                  </a:lnTo>
                  <a:lnTo>
                    <a:pt x="7" y="22"/>
                  </a:lnTo>
                  <a:lnTo>
                    <a:pt x="5" y="19"/>
                  </a:lnTo>
                  <a:lnTo>
                    <a:pt x="2" y="10"/>
                  </a:lnTo>
                  <a:lnTo>
                    <a:pt x="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Freeform 120"/>
            <p:cNvSpPr>
              <a:spLocks/>
            </p:cNvSpPr>
            <p:nvPr/>
          </p:nvSpPr>
          <p:spPr bwMode="auto">
            <a:xfrm>
              <a:off x="3237" y="2065"/>
              <a:ext cx="7" cy="4"/>
            </a:xfrm>
            <a:custGeom>
              <a:avLst/>
              <a:gdLst>
                <a:gd name="T0" fmla="*/ 0 w 80"/>
                <a:gd name="T1" fmla="*/ 0 h 39"/>
                <a:gd name="T2" fmla="*/ 1 w 80"/>
                <a:gd name="T3" fmla="*/ 0 h 39"/>
                <a:gd name="T4" fmla="*/ 1 w 80"/>
                <a:gd name="T5" fmla="*/ 1 h 39"/>
                <a:gd name="T6" fmla="*/ 2 w 80"/>
                <a:gd name="T7" fmla="*/ 1 h 39"/>
                <a:gd name="T8" fmla="*/ 3 w 80"/>
                <a:gd name="T9" fmla="*/ 2 h 39"/>
                <a:gd name="T10" fmla="*/ 3 w 80"/>
                <a:gd name="T11" fmla="*/ 2 h 39"/>
                <a:gd name="T12" fmla="*/ 4 w 80"/>
                <a:gd name="T13" fmla="*/ 2 h 39"/>
                <a:gd name="T14" fmla="*/ 4 w 80"/>
                <a:gd name="T15" fmla="*/ 2 h 39"/>
                <a:gd name="T16" fmla="*/ 5 w 80"/>
                <a:gd name="T17" fmla="*/ 2 h 39"/>
                <a:gd name="T18" fmla="*/ 6 w 80"/>
                <a:gd name="T19" fmla="*/ 2 h 39"/>
                <a:gd name="T20" fmla="*/ 6 w 80"/>
                <a:gd name="T21" fmla="*/ 2 h 39"/>
                <a:gd name="T22" fmla="*/ 7 w 80"/>
                <a:gd name="T23" fmla="*/ 1 h 39"/>
                <a:gd name="T24" fmla="*/ 7 w 80"/>
                <a:gd name="T25" fmla="*/ 1 h 39"/>
                <a:gd name="T26" fmla="*/ 7 w 80"/>
                <a:gd name="T27" fmla="*/ 1 h 39"/>
                <a:gd name="T28" fmla="*/ 7 w 80"/>
                <a:gd name="T29" fmla="*/ 2 h 39"/>
                <a:gd name="T30" fmla="*/ 7 w 80"/>
                <a:gd name="T31" fmla="*/ 2 h 39"/>
                <a:gd name="T32" fmla="*/ 7 w 80"/>
                <a:gd name="T33" fmla="*/ 3 h 39"/>
                <a:gd name="T34" fmla="*/ 6 w 80"/>
                <a:gd name="T35" fmla="*/ 3 h 39"/>
                <a:gd name="T36" fmla="*/ 6 w 80"/>
                <a:gd name="T37" fmla="*/ 4 h 39"/>
                <a:gd name="T38" fmla="*/ 5 w 80"/>
                <a:gd name="T39" fmla="*/ 4 h 39"/>
                <a:gd name="T40" fmla="*/ 5 w 80"/>
                <a:gd name="T41" fmla="*/ 4 h 39"/>
                <a:gd name="T42" fmla="*/ 4 w 80"/>
                <a:gd name="T43" fmla="*/ 4 h 39"/>
                <a:gd name="T44" fmla="*/ 4 w 80"/>
                <a:gd name="T45" fmla="*/ 4 h 39"/>
                <a:gd name="T46" fmla="*/ 3 w 80"/>
                <a:gd name="T47" fmla="*/ 4 h 39"/>
                <a:gd name="T48" fmla="*/ 3 w 80"/>
                <a:gd name="T49" fmla="*/ 4 h 39"/>
                <a:gd name="T50" fmla="*/ 2 w 80"/>
                <a:gd name="T51" fmla="*/ 3 h 39"/>
                <a:gd name="T52" fmla="*/ 2 w 80"/>
                <a:gd name="T53" fmla="*/ 3 h 39"/>
                <a:gd name="T54" fmla="*/ 1 w 80"/>
                <a:gd name="T55" fmla="*/ 2 h 39"/>
                <a:gd name="T56" fmla="*/ 1 w 80"/>
                <a:gd name="T57" fmla="*/ 2 h 39"/>
                <a:gd name="T58" fmla="*/ 0 w 80"/>
                <a:gd name="T59" fmla="*/ 1 h 39"/>
                <a:gd name="T60" fmla="*/ 0 w 80"/>
                <a:gd name="T61" fmla="*/ 0 h 39"/>
                <a:gd name="T62" fmla="*/ 0 w 80"/>
                <a:gd name="T63" fmla="*/ 0 h 39"/>
                <a:gd name="T64" fmla="*/ 0 w 80"/>
                <a:gd name="T65" fmla="*/ 0 h 39"/>
                <a:gd name="T66" fmla="*/ 0 w 80"/>
                <a:gd name="T67" fmla="*/ 0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0" h="39">
                  <a:moveTo>
                    <a:pt x="0" y="0"/>
                  </a:moveTo>
                  <a:lnTo>
                    <a:pt x="6" y="4"/>
                  </a:lnTo>
                  <a:lnTo>
                    <a:pt x="14" y="9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5" y="16"/>
                  </a:lnTo>
                  <a:lnTo>
                    <a:pt x="42" y="18"/>
                  </a:lnTo>
                  <a:lnTo>
                    <a:pt x="49" y="18"/>
                  </a:lnTo>
                  <a:lnTo>
                    <a:pt x="56" y="19"/>
                  </a:lnTo>
                  <a:lnTo>
                    <a:pt x="65" y="17"/>
                  </a:lnTo>
                  <a:lnTo>
                    <a:pt x="73" y="15"/>
                  </a:lnTo>
                  <a:lnTo>
                    <a:pt x="77" y="13"/>
                  </a:lnTo>
                  <a:lnTo>
                    <a:pt x="80" y="13"/>
                  </a:lnTo>
                  <a:lnTo>
                    <a:pt x="79" y="13"/>
                  </a:lnTo>
                  <a:lnTo>
                    <a:pt x="79" y="17"/>
                  </a:lnTo>
                  <a:lnTo>
                    <a:pt x="78" y="22"/>
                  </a:lnTo>
                  <a:lnTo>
                    <a:pt x="77" y="27"/>
                  </a:lnTo>
                  <a:lnTo>
                    <a:pt x="72" y="31"/>
                  </a:lnTo>
                  <a:lnTo>
                    <a:pt x="67" y="36"/>
                  </a:lnTo>
                  <a:lnTo>
                    <a:pt x="61" y="37"/>
                  </a:lnTo>
                  <a:lnTo>
                    <a:pt x="58" y="38"/>
                  </a:lnTo>
                  <a:lnTo>
                    <a:pt x="51" y="38"/>
                  </a:lnTo>
                  <a:lnTo>
                    <a:pt x="46" y="39"/>
                  </a:lnTo>
                  <a:lnTo>
                    <a:pt x="39" y="37"/>
                  </a:lnTo>
                  <a:lnTo>
                    <a:pt x="32" y="36"/>
                  </a:lnTo>
                  <a:lnTo>
                    <a:pt x="27" y="32"/>
                  </a:lnTo>
                  <a:lnTo>
                    <a:pt x="23" y="31"/>
                  </a:lnTo>
                  <a:lnTo>
                    <a:pt x="13" y="24"/>
                  </a:lnTo>
                  <a:lnTo>
                    <a:pt x="9" y="17"/>
                  </a:lnTo>
                  <a:lnTo>
                    <a:pt x="3" y="11"/>
                  </a:lnTo>
                  <a:lnTo>
                    <a:pt x="1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121"/>
            <p:cNvSpPr>
              <a:spLocks/>
            </p:cNvSpPr>
            <p:nvPr/>
          </p:nvSpPr>
          <p:spPr bwMode="auto">
            <a:xfrm>
              <a:off x="3247" y="2066"/>
              <a:ext cx="6" cy="3"/>
            </a:xfrm>
            <a:custGeom>
              <a:avLst/>
              <a:gdLst>
                <a:gd name="T0" fmla="*/ 0 w 66"/>
                <a:gd name="T1" fmla="*/ 0 h 37"/>
                <a:gd name="T2" fmla="*/ 0 w 66"/>
                <a:gd name="T3" fmla="*/ 0 h 37"/>
                <a:gd name="T4" fmla="*/ 1 w 66"/>
                <a:gd name="T5" fmla="*/ 1 h 37"/>
                <a:gd name="T6" fmla="*/ 1 w 66"/>
                <a:gd name="T7" fmla="*/ 1 h 37"/>
                <a:gd name="T8" fmla="*/ 2 w 66"/>
                <a:gd name="T9" fmla="*/ 1 h 37"/>
                <a:gd name="T10" fmla="*/ 2 w 66"/>
                <a:gd name="T11" fmla="*/ 1 h 37"/>
                <a:gd name="T12" fmla="*/ 3 w 66"/>
                <a:gd name="T13" fmla="*/ 1 h 37"/>
                <a:gd name="T14" fmla="*/ 3 w 66"/>
                <a:gd name="T15" fmla="*/ 1 h 37"/>
                <a:gd name="T16" fmla="*/ 4 w 66"/>
                <a:gd name="T17" fmla="*/ 1 h 37"/>
                <a:gd name="T18" fmla="*/ 5 w 66"/>
                <a:gd name="T19" fmla="*/ 1 h 37"/>
                <a:gd name="T20" fmla="*/ 5 w 66"/>
                <a:gd name="T21" fmla="*/ 2 h 37"/>
                <a:gd name="T22" fmla="*/ 6 w 66"/>
                <a:gd name="T23" fmla="*/ 2 h 37"/>
                <a:gd name="T24" fmla="*/ 6 w 66"/>
                <a:gd name="T25" fmla="*/ 2 h 37"/>
                <a:gd name="T26" fmla="*/ 6 w 66"/>
                <a:gd name="T27" fmla="*/ 2 h 37"/>
                <a:gd name="T28" fmla="*/ 6 w 66"/>
                <a:gd name="T29" fmla="*/ 2 h 37"/>
                <a:gd name="T30" fmla="*/ 5 w 66"/>
                <a:gd name="T31" fmla="*/ 2 h 37"/>
                <a:gd name="T32" fmla="*/ 5 w 66"/>
                <a:gd name="T33" fmla="*/ 2 h 37"/>
                <a:gd name="T34" fmla="*/ 4 w 66"/>
                <a:gd name="T35" fmla="*/ 3 h 37"/>
                <a:gd name="T36" fmla="*/ 3 w 66"/>
                <a:gd name="T37" fmla="*/ 3 h 37"/>
                <a:gd name="T38" fmla="*/ 3 w 66"/>
                <a:gd name="T39" fmla="*/ 3 h 37"/>
                <a:gd name="T40" fmla="*/ 2 w 66"/>
                <a:gd name="T41" fmla="*/ 3 h 37"/>
                <a:gd name="T42" fmla="*/ 1 w 66"/>
                <a:gd name="T43" fmla="*/ 3 h 37"/>
                <a:gd name="T44" fmla="*/ 0 w 66"/>
                <a:gd name="T45" fmla="*/ 2 h 37"/>
                <a:gd name="T46" fmla="*/ 0 w 66"/>
                <a:gd name="T47" fmla="*/ 2 h 37"/>
                <a:gd name="T48" fmla="*/ 0 w 66"/>
                <a:gd name="T49" fmla="*/ 1 h 37"/>
                <a:gd name="T50" fmla="*/ 0 w 66"/>
                <a:gd name="T51" fmla="*/ 1 h 37"/>
                <a:gd name="T52" fmla="*/ 0 w 66"/>
                <a:gd name="T53" fmla="*/ 0 h 37"/>
                <a:gd name="T54" fmla="*/ 0 w 66"/>
                <a:gd name="T55" fmla="*/ 0 h 37"/>
                <a:gd name="T56" fmla="*/ 0 w 66"/>
                <a:gd name="T57" fmla="*/ 0 h 37"/>
                <a:gd name="T58" fmla="*/ 0 w 66"/>
                <a:gd name="T59" fmla="*/ 0 h 3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6" h="37">
                  <a:moveTo>
                    <a:pt x="1" y="0"/>
                  </a:moveTo>
                  <a:lnTo>
                    <a:pt x="4" y="4"/>
                  </a:lnTo>
                  <a:lnTo>
                    <a:pt x="9" y="8"/>
                  </a:lnTo>
                  <a:lnTo>
                    <a:pt x="14" y="10"/>
                  </a:lnTo>
                  <a:lnTo>
                    <a:pt x="19" y="13"/>
                  </a:lnTo>
                  <a:lnTo>
                    <a:pt x="24" y="14"/>
                  </a:lnTo>
                  <a:lnTo>
                    <a:pt x="30" y="16"/>
                  </a:lnTo>
                  <a:lnTo>
                    <a:pt x="35" y="18"/>
                  </a:lnTo>
                  <a:lnTo>
                    <a:pt x="41" y="18"/>
                  </a:lnTo>
                  <a:lnTo>
                    <a:pt x="50" y="18"/>
                  </a:lnTo>
                  <a:lnTo>
                    <a:pt x="59" y="19"/>
                  </a:lnTo>
                  <a:lnTo>
                    <a:pt x="64" y="19"/>
                  </a:lnTo>
                  <a:lnTo>
                    <a:pt x="66" y="19"/>
                  </a:lnTo>
                  <a:lnTo>
                    <a:pt x="64" y="19"/>
                  </a:lnTo>
                  <a:lnTo>
                    <a:pt x="62" y="22"/>
                  </a:lnTo>
                  <a:lnTo>
                    <a:pt x="57" y="25"/>
                  </a:lnTo>
                  <a:lnTo>
                    <a:pt x="51" y="28"/>
                  </a:lnTo>
                  <a:lnTo>
                    <a:pt x="44" y="32"/>
                  </a:lnTo>
                  <a:lnTo>
                    <a:pt x="36" y="35"/>
                  </a:lnTo>
                  <a:lnTo>
                    <a:pt x="28" y="36"/>
                  </a:lnTo>
                  <a:lnTo>
                    <a:pt x="19" y="37"/>
                  </a:lnTo>
                  <a:lnTo>
                    <a:pt x="9" y="34"/>
                  </a:lnTo>
                  <a:lnTo>
                    <a:pt x="5" y="28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Freeform 122"/>
            <p:cNvSpPr>
              <a:spLocks/>
            </p:cNvSpPr>
            <p:nvPr/>
          </p:nvSpPr>
          <p:spPr bwMode="auto">
            <a:xfrm>
              <a:off x="3219" y="2065"/>
              <a:ext cx="6" cy="4"/>
            </a:xfrm>
            <a:custGeom>
              <a:avLst/>
              <a:gdLst>
                <a:gd name="T0" fmla="*/ 0 w 62"/>
                <a:gd name="T1" fmla="*/ 0 h 48"/>
                <a:gd name="T2" fmla="*/ 0 w 62"/>
                <a:gd name="T3" fmla="*/ 1 h 48"/>
                <a:gd name="T4" fmla="*/ 1 w 62"/>
                <a:gd name="T5" fmla="*/ 1 h 48"/>
                <a:gd name="T6" fmla="*/ 1 w 62"/>
                <a:gd name="T7" fmla="*/ 1 h 48"/>
                <a:gd name="T8" fmla="*/ 2 w 62"/>
                <a:gd name="T9" fmla="*/ 2 h 48"/>
                <a:gd name="T10" fmla="*/ 2 w 62"/>
                <a:gd name="T11" fmla="*/ 2 h 48"/>
                <a:gd name="T12" fmla="*/ 3 w 62"/>
                <a:gd name="T13" fmla="*/ 2 h 48"/>
                <a:gd name="T14" fmla="*/ 3 w 62"/>
                <a:gd name="T15" fmla="*/ 2 h 48"/>
                <a:gd name="T16" fmla="*/ 4 w 62"/>
                <a:gd name="T17" fmla="*/ 2 h 48"/>
                <a:gd name="T18" fmla="*/ 4 w 62"/>
                <a:gd name="T19" fmla="*/ 2 h 48"/>
                <a:gd name="T20" fmla="*/ 5 w 62"/>
                <a:gd name="T21" fmla="*/ 2 h 48"/>
                <a:gd name="T22" fmla="*/ 6 w 62"/>
                <a:gd name="T23" fmla="*/ 2 h 48"/>
                <a:gd name="T24" fmla="*/ 6 w 62"/>
                <a:gd name="T25" fmla="*/ 2 h 48"/>
                <a:gd name="T26" fmla="*/ 6 w 62"/>
                <a:gd name="T27" fmla="*/ 2 h 48"/>
                <a:gd name="T28" fmla="*/ 6 w 62"/>
                <a:gd name="T29" fmla="*/ 3 h 48"/>
                <a:gd name="T30" fmla="*/ 5 w 62"/>
                <a:gd name="T31" fmla="*/ 3 h 48"/>
                <a:gd name="T32" fmla="*/ 5 w 62"/>
                <a:gd name="T33" fmla="*/ 3 h 48"/>
                <a:gd name="T34" fmla="*/ 4 w 62"/>
                <a:gd name="T35" fmla="*/ 4 h 48"/>
                <a:gd name="T36" fmla="*/ 4 w 62"/>
                <a:gd name="T37" fmla="*/ 4 h 48"/>
                <a:gd name="T38" fmla="*/ 3 w 62"/>
                <a:gd name="T39" fmla="*/ 4 h 48"/>
                <a:gd name="T40" fmla="*/ 2 w 62"/>
                <a:gd name="T41" fmla="*/ 4 h 48"/>
                <a:gd name="T42" fmla="*/ 1 w 62"/>
                <a:gd name="T43" fmla="*/ 4 h 48"/>
                <a:gd name="T44" fmla="*/ 1 w 62"/>
                <a:gd name="T45" fmla="*/ 3 h 48"/>
                <a:gd name="T46" fmla="*/ 0 w 62"/>
                <a:gd name="T47" fmla="*/ 2 h 48"/>
                <a:gd name="T48" fmla="*/ 0 w 62"/>
                <a:gd name="T49" fmla="*/ 2 h 48"/>
                <a:gd name="T50" fmla="*/ 0 w 62"/>
                <a:gd name="T51" fmla="*/ 1 h 48"/>
                <a:gd name="T52" fmla="*/ 0 w 62"/>
                <a:gd name="T53" fmla="*/ 0 h 48"/>
                <a:gd name="T54" fmla="*/ 0 w 62"/>
                <a:gd name="T55" fmla="*/ 0 h 48"/>
                <a:gd name="T56" fmla="*/ 0 w 62"/>
                <a:gd name="T57" fmla="*/ 0 h 48"/>
                <a:gd name="T58" fmla="*/ 0 w 62"/>
                <a:gd name="T59" fmla="*/ 0 h 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2" h="48">
                  <a:moveTo>
                    <a:pt x="0" y="0"/>
                  </a:moveTo>
                  <a:lnTo>
                    <a:pt x="3" y="6"/>
                  </a:lnTo>
                  <a:lnTo>
                    <a:pt x="6" y="12"/>
                  </a:lnTo>
                  <a:lnTo>
                    <a:pt x="10" y="17"/>
                  </a:lnTo>
                  <a:lnTo>
                    <a:pt x="16" y="20"/>
                  </a:lnTo>
                  <a:lnTo>
                    <a:pt x="21" y="22"/>
                  </a:lnTo>
                  <a:lnTo>
                    <a:pt x="27" y="25"/>
                  </a:lnTo>
                  <a:lnTo>
                    <a:pt x="32" y="27"/>
                  </a:lnTo>
                  <a:lnTo>
                    <a:pt x="37" y="28"/>
                  </a:lnTo>
                  <a:lnTo>
                    <a:pt x="46" y="28"/>
                  </a:lnTo>
                  <a:lnTo>
                    <a:pt x="54" y="27"/>
                  </a:lnTo>
                  <a:lnTo>
                    <a:pt x="59" y="27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59" y="30"/>
                  </a:lnTo>
                  <a:lnTo>
                    <a:pt x="54" y="35"/>
                  </a:lnTo>
                  <a:lnTo>
                    <a:pt x="50" y="41"/>
                  </a:lnTo>
                  <a:lnTo>
                    <a:pt x="44" y="45"/>
                  </a:lnTo>
                  <a:lnTo>
                    <a:pt x="38" y="48"/>
                  </a:lnTo>
                  <a:lnTo>
                    <a:pt x="31" y="48"/>
                  </a:lnTo>
                  <a:lnTo>
                    <a:pt x="22" y="47"/>
                  </a:lnTo>
                  <a:lnTo>
                    <a:pt x="14" y="42"/>
                  </a:lnTo>
                  <a:lnTo>
                    <a:pt x="9" y="34"/>
                  </a:lnTo>
                  <a:lnTo>
                    <a:pt x="4" y="27"/>
                  </a:lnTo>
                  <a:lnTo>
                    <a:pt x="3" y="18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Freeform 123"/>
            <p:cNvSpPr>
              <a:spLocks/>
            </p:cNvSpPr>
            <p:nvPr/>
          </p:nvSpPr>
          <p:spPr bwMode="auto">
            <a:xfrm>
              <a:off x="3227" y="2015"/>
              <a:ext cx="28" cy="3"/>
            </a:xfrm>
            <a:custGeom>
              <a:avLst/>
              <a:gdLst>
                <a:gd name="T0" fmla="*/ 7 w 305"/>
                <a:gd name="T1" fmla="*/ 0 h 34"/>
                <a:gd name="T2" fmla="*/ 8 w 305"/>
                <a:gd name="T3" fmla="*/ 0 h 34"/>
                <a:gd name="T4" fmla="*/ 9 w 305"/>
                <a:gd name="T5" fmla="*/ 0 h 34"/>
                <a:gd name="T6" fmla="*/ 10 w 305"/>
                <a:gd name="T7" fmla="*/ 0 h 34"/>
                <a:gd name="T8" fmla="*/ 11 w 305"/>
                <a:gd name="T9" fmla="*/ 0 h 34"/>
                <a:gd name="T10" fmla="*/ 12 w 305"/>
                <a:gd name="T11" fmla="*/ 0 h 34"/>
                <a:gd name="T12" fmla="*/ 13 w 305"/>
                <a:gd name="T13" fmla="*/ 0 h 34"/>
                <a:gd name="T14" fmla="*/ 14 w 305"/>
                <a:gd name="T15" fmla="*/ 0 h 34"/>
                <a:gd name="T16" fmla="*/ 15 w 305"/>
                <a:gd name="T17" fmla="*/ 0 h 34"/>
                <a:gd name="T18" fmla="*/ 17 w 305"/>
                <a:gd name="T19" fmla="*/ 1 h 34"/>
                <a:gd name="T20" fmla="*/ 19 w 305"/>
                <a:gd name="T21" fmla="*/ 1 h 34"/>
                <a:gd name="T22" fmla="*/ 20 w 305"/>
                <a:gd name="T23" fmla="*/ 1 h 34"/>
                <a:gd name="T24" fmla="*/ 22 w 305"/>
                <a:gd name="T25" fmla="*/ 2 h 34"/>
                <a:gd name="T26" fmla="*/ 23 w 305"/>
                <a:gd name="T27" fmla="*/ 2 h 34"/>
                <a:gd name="T28" fmla="*/ 25 w 305"/>
                <a:gd name="T29" fmla="*/ 2 h 34"/>
                <a:gd name="T30" fmla="*/ 26 w 305"/>
                <a:gd name="T31" fmla="*/ 2 h 34"/>
                <a:gd name="T32" fmla="*/ 27 w 305"/>
                <a:gd name="T33" fmla="*/ 3 h 34"/>
                <a:gd name="T34" fmla="*/ 28 w 305"/>
                <a:gd name="T35" fmla="*/ 3 h 34"/>
                <a:gd name="T36" fmla="*/ 28 w 305"/>
                <a:gd name="T37" fmla="*/ 3 h 34"/>
                <a:gd name="T38" fmla="*/ 27 w 305"/>
                <a:gd name="T39" fmla="*/ 3 h 34"/>
                <a:gd name="T40" fmla="*/ 26 w 305"/>
                <a:gd name="T41" fmla="*/ 3 h 34"/>
                <a:gd name="T42" fmla="*/ 25 w 305"/>
                <a:gd name="T43" fmla="*/ 3 h 34"/>
                <a:gd name="T44" fmla="*/ 23 w 305"/>
                <a:gd name="T45" fmla="*/ 3 h 34"/>
                <a:gd name="T46" fmla="*/ 22 w 305"/>
                <a:gd name="T47" fmla="*/ 3 h 34"/>
                <a:gd name="T48" fmla="*/ 21 w 305"/>
                <a:gd name="T49" fmla="*/ 3 h 34"/>
                <a:gd name="T50" fmla="*/ 19 w 305"/>
                <a:gd name="T51" fmla="*/ 3 h 34"/>
                <a:gd name="T52" fmla="*/ 18 w 305"/>
                <a:gd name="T53" fmla="*/ 2 h 34"/>
                <a:gd name="T54" fmla="*/ 17 w 305"/>
                <a:gd name="T55" fmla="*/ 2 h 34"/>
                <a:gd name="T56" fmla="*/ 15 w 305"/>
                <a:gd name="T57" fmla="*/ 2 h 34"/>
                <a:gd name="T58" fmla="*/ 14 w 305"/>
                <a:gd name="T59" fmla="*/ 2 h 34"/>
                <a:gd name="T60" fmla="*/ 13 w 305"/>
                <a:gd name="T61" fmla="*/ 2 h 34"/>
                <a:gd name="T62" fmla="*/ 12 w 305"/>
                <a:gd name="T63" fmla="*/ 2 h 34"/>
                <a:gd name="T64" fmla="*/ 10 w 305"/>
                <a:gd name="T65" fmla="*/ 2 h 34"/>
                <a:gd name="T66" fmla="*/ 9 w 305"/>
                <a:gd name="T67" fmla="*/ 2 h 34"/>
                <a:gd name="T68" fmla="*/ 8 w 305"/>
                <a:gd name="T69" fmla="*/ 2 h 34"/>
                <a:gd name="T70" fmla="*/ 7 w 305"/>
                <a:gd name="T71" fmla="*/ 2 h 34"/>
                <a:gd name="T72" fmla="*/ 6 w 305"/>
                <a:gd name="T73" fmla="*/ 2 h 34"/>
                <a:gd name="T74" fmla="*/ 5 w 305"/>
                <a:gd name="T75" fmla="*/ 2 h 34"/>
                <a:gd name="T76" fmla="*/ 4 w 305"/>
                <a:gd name="T77" fmla="*/ 2 h 34"/>
                <a:gd name="T78" fmla="*/ 3 w 305"/>
                <a:gd name="T79" fmla="*/ 2 h 34"/>
                <a:gd name="T80" fmla="*/ 2 w 305"/>
                <a:gd name="T81" fmla="*/ 2 h 34"/>
                <a:gd name="T82" fmla="*/ 1 w 305"/>
                <a:gd name="T83" fmla="*/ 1 h 34"/>
                <a:gd name="T84" fmla="*/ 0 w 305"/>
                <a:gd name="T85" fmla="*/ 1 h 34"/>
                <a:gd name="T86" fmla="*/ 1 w 305"/>
                <a:gd name="T87" fmla="*/ 1 h 34"/>
                <a:gd name="T88" fmla="*/ 2 w 305"/>
                <a:gd name="T89" fmla="*/ 1 h 34"/>
                <a:gd name="T90" fmla="*/ 3 w 305"/>
                <a:gd name="T91" fmla="*/ 0 h 34"/>
                <a:gd name="T92" fmla="*/ 4 w 305"/>
                <a:gd name="T93" fmla="*/ 0 h 34"/>
                <a:gd name="T94" fmla="*/ 5 w 305"/>
                <a:gd name="T95" fmla="*/ 0 h 34"/>
                <a:gd name="T96" fmla="*/ 6 w 305"/>
                <a:gd name="T97" fmla="*/ 0 h 34"/>
                <a:gd name="T98" fmla="*/ 6 w 305"/>
                <a:gd name="T99" fmla="*/ 0 h 3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5" h="34">
                  <a:moveTo>
                    <a:pt x="70" y="2"/>
                  </a:moveTo>
                  <a:lnTo>
                    <a:pt x="75" y="1"/>
                  </a:lnTo>
                  <a:lnTo>
                    <a:pt x="81" y="1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1"/>
                  </a:lnTo>
                  <a:lnTo>
                    <a:pt x="118" y="1"/>
                  </a:lnTo>
                  <a:lnTo>
                    <a:pt x="123" y="1"/>
                  </a:lnTo>
                  <a:lnTo>
                    <a:pt x="128" y="1"/>
                  </a:lnTo>
                  <a:lnTo>
                    <a:pt x="134" y="1"/>
                  </a:lnTo>
                  <a:lnTo>
                    <a:pt x="139" y="1"/>
                  </a:lnTo>
                  <a:lnTo>
                    <a:pt x="144" y="2"/>
                  </a:lnTo>
                  <a:lnTo>
                    <a:pt x="149" y="3"/>
                  </a:lnTo>
                  <a:lnTo>
                    <a:pt x="155" y="5"/>
                  </a:lnTo>
                  <a:lnTo>
                    <a:pt x="165" y="5"/>
                  </a:lnTo>
                  <a:lnTo>
                    <a:pt x="175" y="7"/>
                  </a:lnTo>
                  <a:lnTo>
                    <a:pt x="184" y="8"/>
                  </a:lnTo>
                  <a:lnTo>
                    <a:pt x="195" y="10"/>
                  </a:lnTo>
                  <a:lnTo>
                    <a:pt x="204" y="10"/>
                  </a:lnTo>
                  <a:lnTo>
                    <a:pt x="213" y="12"/>
                  </a:lnTo>
                  <a:lnTo>
                    <a:pt x="222" y="13"/>
                  </a:lnTo>
                  <a:lnTo>
                    <a:pt x="231" y="16"/>
                  </a:lnTo>
                  <a:lnTo>
                    <a:pt x="239" y="17"/>
                  </a:lnTo>
                  <a:lnTo>
                    <a:pt x="246" y="20"/>
                  </a:lnTo>
                  <a:lnTo>
                    <a:pt x="253" y="20"/>
                  </a:lnTo>
                  <a:lnTo>
                    <a:pt x="260" y="22"/>
                  </a:lnTo>
                  <a:lnTo>
                    <a:pt x="267" y="23"/>
                  </a:lnTo>
                  <a:lnTo>
                    <a:pt x="272" y="25"/>
                  </a:lnTo>
                  <a:lnTo>
                    <a:pt x="278" y="26"/>
                  </a:lnTo>
                  <a:lnTo>
                    <a:pt x="284" y="28"/>
                  </a:lnTo>
                  <a:lnTo>
                    <a:pt x="293" y="29"/>
                  </a:lnTo>
                  <a:lnTo>
                    <a:pt x="299" y="31"/>
                  </a:lnTo>
                  <a:lnTo>
                    <a:pt x="303" y="32"/>
                  </a:lnTo>
                  <a:lnTo>
                    <a:pt x="305" y="34"/>
                  </a:lnTo>
                  <a:lnTo>
                    <a:pt x="303" y="32"/>
                  </a:lnTo>
                  <a:lnTo>
                    <a:pt x="298" y="32"/>
                  </a:lnTo>
                  <a:lnTo>
                    <a:pt x="292" y="31"/>
                  </a:lnTo>
                  <a:lnTo>
                    <a:pt x="284" y="31"/>
                  </a:lnTo>
                  <a:lnTo>
                    <a:pt x="278" y="30"/>
                  </a:lnTo>
                  <a:lnTo>
                    <a:pt x="272" y="30"/>
                  </a:lnTo>
                  <a:lnTo>
                    <a:pt x="267" y="30"/>
                  </a:lnTo>
                  <a:lnTo>
                    <a:pt x="261" y="30"/>
                  </a:lnTo>
                  <a:lnTo>
                    <a:pt x="255" y="30"/>
                  </a:lnTo>
                  <a:lnTo>
                    <a:pt x="249" y="30"/>
                  </a:lnTo>
                  <a:lnTo>
                    <a:pt x="241" y="30"/>
                  </a:lnTo>
                  <a:lnTo>
                    <a:pt x="235" y="30"/>
                  </a:lnTo>
                  <a:lnTo>
                    <a:pt x="227" y="29"/>
                  </a:lnTo>
                  <a:lnTo>
                    <a:pt x="220" y="29"/>
                  </a:lnTo>
                  <a:lnTo>
                    <a:pt x="212" y="29"/>
                  </a:lnTo>
                  <a:lnTo>
                    <a:pt x="205" y="29"/>
                  </a:lnTo>
                  <a:lnTo>
                    <a:pt x="196" y="28"/>
                  </a:lnTo>
                  <a:lnTo>
                    <a:pt x="188" y="28"/>
                  </a:lnTo>
                  <a:lnTo>
                    <a:pt x="181" y="28"/>
                  </a:lnTo>
                  <a:lnTo>
                    <a:pt x="175" y="28"/>
                  </a:lnTo>
                  <a:lnTo>
                    <a:pt x="166" y="27"/>
                  </a:lnTo>
                  <a:lnTo>
                    <a:pt x="158" y="27"/>
                  </a:lnTo>
                  <a:lnTo>
                    <a:pt x="151" y="26"/>
                  </a:lnTo>
                  <a:lnTo>
                    <a:pt x="146" y="26"/>
                  </a:lnTo>
                  <a:lnTo>
                    <a:pt x="139" y="26"/>
                  </a:lnTo>
                  <a:lnTo>
                    <a:pt x="132" y="26"/>
                  </a:lnTo>
                  <a:lnTo>
                    <a:pt x="126" y="26"/>
                  </a:lnTo>
                  <a:lnTo>
                    <a:pt x="121" y="26"/>
                  </a:lnTo>
                  <a:lnTo>
                    <a:pt x="114" y="25"/>
                  </a:lnTo>
                  <a:lnTo>
                    <a:pt x="109" y="25"/>
                  </a:lnTo>
                  <a:lnTo>
                    <a:pt x="103" y="24"/>
                  </a:lnTo>
                  <a:lnTo>
                    <a:pt x="97" y="24"/>
                  </a:lnTo>
                  <a:lnTo>
                    <a:pt x="92" y="23"/>
                  </a:lnTo>
                  <a:lnTo>
                    <a:pt x="85" y="23"/>
                  </a:lnTo>
                  <a:lnTo>
                    <a:pt x="80" y="22"/>
                  </a:lnTo>
                  <a:lnTo>
                    <a:pt x="75" y="22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56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39" y="20"/>
                  </a:lnTo>
                  <a:lnTo>
                    <a:pt x="35" y="20"/>
                  </a:lnTo>
                  <a:lnTo>
                    <a:pt x="31" y="20"/>
                  </a:lnTo>
                  <a:lnTo>
                    <a:pt x="21" y="17"/>
                  </a:lnTo>
                  <a:lnTo>
                    <a:pt x="13" y="17"/>
                  </a:lnTo>
                  <a:lnTo>
                    <a:pt x="7" y="15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5" y="10"/>
                  </a:lnTo>
                  <a:lnTo>
                    <a:pt x="9" y="9"/>
                  </a:lnTo>
                  <a:lnTo>
                    <a:pt x="15" y="8"/>
                  </a:lnTo>
                  <a:lnTo>
                    <a:pt x="20" y="6"/>
                  </a:lnTo>
                  <a:lnTo>
                    <a:pt x="25" y="6"/>
                  </a:lnTo>
                  <a:lnTo>
                    <a:pt x="30" y="5"/>
                  </a:lnTo>
                  <a:lnTo>
                    <a:pt x="36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55" y="2"/>
                  </a:lnTo>
                  <a:lnTo>
                    <a:pt x="63" y="2"/>
                  </a:lnTo>
                  <a:lnTo>
                    <a:pt x="67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Freeform 124"/>
            <p:cNvSpPr>
              <a:spLocks/>
            </p:cNvSpPr>
            <p:nvPr/>
          </p:nvSpPr>
          <p:spPr bwMode="auto">
            <a:xfrm>
              <a:off x="3161" y="2019"/>
              <a:ext cx="42" cy="87"/>
            </a:xfrm>
            <a:custGeom>
              <a:avLst/>
              <a:gdLst>
                <a:gd name="T0" fmla="*/ 37 w 460"/>
                <a:gd name="T1" fmla="*/ 1 h 963"/>
                <a:gd name="T2" fmla="*/ 33 w 460"/>
                <a:gd name="T3" fmla="*/ 4 h 963"/>
                <a:gd name="T4" fmla="*/ 29 w 460"/>
                <a:gd name="T5" fmla="*/ 6 h 963"/>
                <a:gd name="T6" fmla="*/ 25 w 460"/>
                <a:gd name="T7" fmla="*/ 9 h 963"/>
                <a:gd name="T8" fmla="*/ 21 w 460"/>
                <a:gd name="T9" fmla="*/ 13 h 963"/>
                <a:gd name="T10" fmla="*/ 18 w 460"/>
                <a:gd name="T11" fmla="*/ 16 h 963"/>
                <a:gd name="T12" fmla="*/ 15 w 460"/>
                <a:gd name="T13" fmla="*/ 20 h 963"/>
                <a:gd name="T14" fmla="*/ 12 w 460"/>
                <a:gd name="T15" fmla="*/ 24 h 963"/>
                <a:gd name="T16" fmla="*/ 10 w 460"/>
                <a:gd name="T17" fmla="*/ 29 h 963"/>
                <a:gd name="T18" fmla="*/ 8 w 460"/>
                <a:gd name="T19" fmla="*/ 33 h 963"/>
                <a:gd name="T20" fmla="*/ 6 w 460"/>
                <a:gd name="T21" fmla="*/ 37 h 963"/>
                <a:gd name="T22" fmla="*/ 4 w 460"/>
                <a:gd name="T23" fmla="*/ 41 h 963"/>
                <a:gd name="T24" fmla="*/ 3 w 460"/>
                <a:gd name="T25" fmla="*/ 46 h 963"/>
                <a:gd name="T26" fmla="*/ 2 w 460"/>
                <a:gd name="T27" fmla="*/ 50 h 963"/>
                <a:gd name="T28" fmla="*/ 1 w 460"/>
                <a:gd name="T29" fmla="*/ 54 h 963"/>
                <a:gd name="T30" fmla="*/ 0 w 460"/>
                <a:gd name="T31" fmla="*/ 58 h 963"/>
                <a:gd name="T32" fmla="*/ 0 w 460"/>
                <a:gd name="T33" fmla="*/ 61 h 963"/>
                <a:gd name="T34" fmla="*/ 0 w 460"/>
                <a:gd name="T35" fmla="*/ 65 h 963"/>
                <a:gd name="T36" fmla="*/ 0 w 460"/>
                <a:gd name="T37" fmla="*/ 68 h 963"/>
                <a:gd name="T38" fmla="*/ 0 w 460"/>
                <a:gd name="T39" fmla="*/ 71 h 963"/>
                <a:gd name="T40" fmla="*/ 0 w 460"/>
                <a:gd name="T41" fmla="*/ 73 h 963"/>
                <a:gd name="T42" fmla="*/ 0 w 460"/>
                <a:gd name="T43" fmla="*/ 76 h 963"/>
                <a:gd name="T44" fmla="*/ 1 w 460"/>
                <a:gd name="T45" fmla="*/ 78 h 963"/>
                <a:gd name="T46" fmla="*/ 1 w 460"/>
                <a:gd name="T47" fmla="*/ 80 h 963"/>
                <a:gd name="T48" fmla="*/ 2 w 460"/>
                <a:gd name="T49" fmla="*/ 82 h 963"/>
                <a:gd name="T50" fmla="*/ 3 w 460"/>
                <a:gd name="T51" fmla="*/ 85 h 963"/>
                <a:gd name="T52" fmla="*/ 4 w 460"/>
                <a:gd name="T53" fmla="*/ 87 h 963"/>
                <a:gd name="T54" fmla="*/ 3 w 460"/>
                <a:gd name="T55" fmla="*/ 86 h 963"/>
                <a:gd name="T56" fmla="*/ 3 w 460"/>
                <a:gd name="T57" fmla="*/ 84 h 963"/>
                <a:gd name="T58" fmla="*/ 3 w 460"/>
                <a:gd name="T59" fmla="*/ 82 h 963"/>
                <a:gd name="T60" fmla="*/ 3 w 460"/>
                <a:gd name="T61" fmla="*/ 79 h 963"/>
                <a:gd name="T62" fmla="*/ 3 w 460"/>
                <a:gd name="T63" fmla="*/ 76 h 963"/>
                <a:gd name="T64" fmla="*/ 3 w 460"/>
                <a:gd name="T65" fmla="*/ 73 h 963"/>
                <a:gd name="T66" fmla="*/ 3 w 460"/>
                <a:gd name="T67" fmla="*/ 70 h 963"/>
                <a:gd name="T68" fmla="*/ 3 w 460"/>
                <a:gd name="T69" fmla="*/ 66 h 963"/>
                <a:gd name="T70" fmla="*/ 4 w 460"/>
                <a:gd name="T71" fmla="*/ 62 h 963"/>
                <a:gd name="T72" fmla="*/ 4 w 460"/>
                <a:gd name="T73" fmla="*/ 58 h 963"/>
                <a:gd name="T74" fmla="*/ 5 w 460"/>
                <a:gd name="T75" fmla="*/ 54 h 963"/>
                <a:gd name="T76" fmla="*/ 5 w 460"/>
                <a:gd name="T77" fmla="*/ 50 h 963"/>
                <a:gd name="T78" fmla="*/ 6 w 460"/>
                <a:gd name="T79" fmla="*/ 45 h 963"/>
                <a:gd name="T80" fmla="*/ 7 w 460"/>
                <a:gd name="T81" fmla="*/ 41 h 963"/>
                <a:gd name="T82" fmla="*/ 8 w 460"/>
                <a:gd name="T83" fmla="*/ 37 h 963"/>
                <a:gd name="T84" fmla="*/ 10 w 460"/>
                <a:gd name="T85" fmla="*/ 33 h 963"/>
                <a:gd name="T86" fmla="*/ 12 w 460"/>
                <a:gd name="T87" fmla="*/ 29 h 963"/>
                <a:gd name="T88" fmla="*/ 14 w 460"/>
                <a:gd name="T89" fmla="*/ 26 h 963"/>
                <a:gd name="T90" fmla="*/ 16 w 460"/>
                <a:gd name="T91" fmla="*/ 23 h 963"/>
                <a:gd name="T92" fmla="*/ 19 w 460"/>
                <a:gd name="T93" fmla="*/ 20 h 963"/>
                <a:gd name="T94" fmla="*/ 21 w 460"/>
                <a:gd name="T95" fmla="*/ 17 h 963"/>
                <a:gd name="T96" fmla="*/ 24 w 460"/>
                <a:gd name="T97" fmla="*/ 14 h 963"/>
                <a:gd name="T98" fmla="*/ 26 w 460"/>
                <a:gd name="T99" fmla="*/ 12 h 963"/>
                <a:gd name="T100" fmla="*/ 29 w 460"/>
                <a:gd name="T101" fmla="*/ 10 h 963"/>
                <a:gd name="T102" fmla="*/ 31 w 460"/>
                <a:gd name="T103" fmla="*/ 8 h 963"/>
                <a:gd name="T104" fmla="*/ 34 w 460"/>
                <a:gd name="T105" fmla="*/ 7 h 963"/>
                <a:gd name="T106" fmla="*/ 35 w 460"/>
                <a:gd name="T107" fmla="*/ 5 h 963"/>
                <a:gd name="T108" fmla="*/ 37 w 460"/>
                <a:gd name="T109" fmla="*/ 4 h 963"/>
                <a:gd name="T110" fmla="*/ 39 w 460"/>
                <a:gd name="T111" fmla="*/ 3 h 963"/>
                <a:gd name="T112" fmla="*/ 41 w 460"/>
                <a:gd name="T113" fmla="*/ 2 h 963"/>
                <a:gd name="T114" fmla="*/ 42 w 460"/>
                <a:gd name="T115" fmla="*/ 0 h 963"/>
                <a:gd name="T116" fmla="*/ 41 w 460"/>
                <a:gd name="T117" fmla="*/ 0 h 9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60" h="963">
                  <a:moveTo>
                    <a:pt x="451" y="1"/>
                  </a:moveTo>
                  <a:lnTo>
                    <a:pt x="436" y="5"/>
                  </a:lnTo>
                  <a:lnTo>
                    <a:pt x="424" y="10"/>
                  </a:lnTo>
                  <a:lnTo>
                    <a:pt x="410" y="16"/>
                  </a:lnTo>
                  <a:lnTo>
                    <a:pt x="398" y="21"/>
                  </a:lnTo>
                  <a:lnTo>
                    <a:pt x="385" y="27"/>
                  </a:lnTo>
                  <a:lnTo>
                    <a:pt x="373" y="34"/>
                  </a:lnTo>
                  <a:lnTo>
                    <a:pt x="362" y="41"/>
                  </a:lnTo>
                  <a:lnTo>
                    <a:pt x="351" y="48"/>
                  </a:lnTo>
                  <a:lnTo>
                    <a:pt x="339" y="55"/>
                  </a:lnTo>
                  <a:lnTo>
                    <a:pt x="327" y="63"/>
                  </a:lnTo>
                  <a:lnTo>
                    <a:pt x="315" y="71"/>
                  </a:lnTo>
                  <a:lnTo>
                    <a:pt x="305" y="79"/>
                  </a:lnTo>
                  <a:lnTo>
                    <a:pt x="294" y="87"/>
                  </a:lnTo>
                  <a:lnTo>
                    <a:pt x="284" y="95"/>
                  </a:lnTo>
                  <a:lnTo>
                    <a:pt x="274" y="105"/>
                  </a:lnTo>
                  <a:lnTo>
                    <a:pt x="264" y="115"/>
                  </a:lnTo>
                  <a:lnTo>
                    <a:pt x="253" y="123"/>
                  </a:lnTo>
                  <a:lnTo>
                    <a:pt x="243" y="132"/>
                  </a:lnTo>
                  <a:lnTo>
                    <a:pt x="233" y="142"/>
                  </a:lnTo>
                  <a:lnTo>
                    <a:pt x="224" y="152"/>
                  </a:lnTo>
                  <a:lnTo>
                    <a:pt x="215" y="161"/>
                  </a:lnTo>
                  <a:lnTo>
                    <a:pt x="206" y="172"/>
                  </a:lnTo>
                  <a:lnTo>
                    <a:pt x="197" y="181"/>
                  </a:lnTo>
                  <a:lnTo>
                    <a:pt x="190" y="193"/>
                  </a:lnTo>
                  <a:lnTo>
                    <a:pt x="181" y="204"/>
                  </a:lnTo>
                  <a:lnTo>
                    <a:pt x="173" y="213"/>
                  </a:lnTo>
                  <a:lnTo>
                    <a:pt x="165" y="224"/>
                  </a:lnTo>
                  <a:lnTo>
                    <a:pt x="158" y="236"/>
                  </a:lnTo>
                  <a:lnTo>
                    <a:pt x="149" y="248"/>
                  </a:lnTo>
                  <a:lnTo>
                    <a:pt x="143" y="260"/>
                  </a:lnTo>
                  <a:lnTo>
                    <a:pt x="135" y="270"/>
                  </a:lnTo>
                  <a:lnTo>
                    <a:pt x="130" y="282"/>
                  </a:lnTo>
                  <a:lnTo>
                    <a:pt x="121" y="294"/>
                  </a:lnTo>
                  <a:lnTo>
                    <a:pt x="115" y="306"/>
                  </a:lnTo>
                  <a:lnTo>
                    <a:pt x="108" y="316"/>
                  </a:lnTo>
                  <a:lnTo>
                    <a:pt x="102" y="328"/>
                  </a:lnTo>
                  <a:lnTo>
                    <a:pt x="95" y="340"/>
                  </a:lnTo>
                  <a:lnTo>
                    <a:pt x="90" y="352"/>
                  </a:lnTo>
                  <a:lnTo>
                    <a:pt x="84" y="363"/>
                  </a:lnTo>
                  <a:lnTo>
                    <a:pt x="79" y="376"/>
                  </a:lnTo>
                  <a:lnTo>
                    <a:pt x="74" y="387"/>
                  </a:lnTo>
                  <a:lnTo>
                    <a:pt x="67" y="398"/>
                  </a:lnTo>
                  <a:lnTo>
                    <a:pt x="63" y="411"/>
                  </a:lnTo>
                  <a:lnTo>
                    <a:pt x="59" y="424"/>
                  </a:lnTo>
                  <a:lnTo>
                    <a:pt x="53" y="436"/>
                  </a:lnTo>
                  <a:lnTo>
                    <a:pt x="49" y="446"/>
                  </a:lnTo>
                  <a:lnTo>
                    <a:pt x="46" y="459"/>
                  </a:lnTo>
                  <a:lnTo>
                    <a:pt x="43" y="472"/>
                  </a:lnTo>
                  <a:lnTo>
                    <a:pt x="37" y="483"/>
                  </a:lnTo>
                  <a:lnTo>
                    <a:pt x="34" y="495"/>
                  </a:lnTo>
                  <a:lnTo>
                    <a:pt x="31" y="506"/>
                  </a:lnTo>
                  <a:lnTo>
                    <a:pt x="29" y="518"/>
                  </a:lnTo>
                  <a:lnTo>
                    <a:pt x="26" y="529"/>
                  </a:lnTo>
                  <a:lnTo>
                    <a:pt x="22" y="541"/>
                  </a:lnTo>
                  <a:lnTo>
                    <a:pt x="19" y="553"/>
                  </a:lnTo>
                  <a:lnTo>
                    <a:pt x="18" y="564"/>
                  </a:lnTo>
                  <a:lnTo>
                    <a:pt x="15" y="575"/>
                  </a:lnTo>
                  <a:lnTo>
                    <a:pt x="13" y="585"/>
                  </a:lnTo>
                  <a:lnTo>
                    <a:pt x="11" y="596"/>
                  </a:lnTo>
                  <a:lnTo>
                    <a:pt x="9" y="607"/>
                  </a:lnTo>
                  <a:lnTo>
                    <a:pt x="7" y="618"/>
                  </a:lnTo>
                  <a:lnTo>
                    <a:pt x="6" y="629"/>
                  </a:lnTo>
                  <a:lnTo>
                    <a:pt x="5" y="640"/>
                  </a:lnTo>
                  <a:lnTo>
                    <a:pt x="5" y="650"/>
                  </a:lnTo>
                  <a:lnTo>
                    <a:pt x="3" y="660"/>
                  </a:lnTo>
                  <a:lnTo>
                    <a:pt x="2" y="670"/>
                  </a:lnTo>
                  <a:lnTo>
                    <a:pt x="1" y="679"/>
                  </a:lnTo>
                  <a:lnTo>
                    <a:pt x="1" y="689"/>
                  </a:lnTo>
                  <a:lnTo>
                    <a:pt x="1" y="697"/>
                  </a:lnTo>
                  <a:lnTo>
                    <a:pt x="1" y="707"/>
                  </a:lnTo>
                  <a:lnTo>
                    <a:pt x="1" y="716"/>
                  </a:lnTo>
                  <a:lnTo>
                    <a:pt x="1" y="725"/>
                  </a:lnTo>
                  <a:lnTo>
                    <a:pt x="0" y="734"/>
                  </a:lnTo>
                  <a:lnTo>
                    <a:pt x="0" y="743"/>
                  </a:lnTo>
                  <a:lnTo>
                    <a:pt x="0" y="750"/>
                  </a:lnTo>
                  <a:lnTo>
                    <a:pt x="0" y="759"/>
                  </a:lnTo>
                  <a:lnTo>
                    <a:pt x="0" y="766"/>
                  </a:lnTo>
                  <a:lnTo>
                    <a:pt x="1" y="774"/>
                  </a:lnTo>
                  <a:lnTo>
                    <a:pt x="1" y="781"/>
                  </a:lnTo>
                  <a:lnTo>
                    <a:pt x="1" y="790"/>
                  </a:lnTo>
                  <a:lnTo>
                    <a:pt x="1" y="797"/>
                  </a:lnTo>
                  <a:lnTo>
                    <a:pt x="1" y="804"/>
                  </a:lnTo>
                  <a:lnTo>
                    <a:pt x="2" y="810"/>
                  </a:lnTo>
                  <a:lnTo>
                    <a:pt x="3" y="818"/>
                  </a:lnTo>
                  <a:lnTo>
                    <a:pt x="3" y="824"/>
                  </a:lnTo>
                  <a:lnTo>
                    <a:pt x="4" y="831"/>
                  </a:lnTo>
                  <a:lnTo>
                    <a:pt x="5" y="836"/>
                  </a:lnTo>
                  <a:lnTo>
                    <a:pt x="6" y="843"/>
                  </a:lnTo>
                  <a:lnTo>
                    <a:pt x="6" y="849"/>
                  </a:lnTo>
                  <a:lnTo>
                    <a:pt x="8" y="854"/>
                  </a:lnTo>
                  <a:lnTo>
                    <a:pt x="8" y="861"/>
                  </a:lnTo>
                  <a:lnTo>
                    <a:pt x="9" y="866"/>
                  </a:lnTo>
                  <a:lnTo>
                    <a:pt x="11" y="871"/>
                  </a:lnTo>
                  <a:lnTo>
                    <a:pt x="12" y="877"/>
                  </a:lnTo>
                  <a:lnTo>
                    <a:pt x="13" y="882"/>
                  </a:lnTo>
                  <a:lnTo>
                    <a:pt x="15" y="887"/>
                  </a:lnTo>
                  <a:lnTo>
                    <a:pt x="17" y="896"/>
                  </a:lnTo>
                  <a:lnTo>
                    <a:pt x="19" y="905"/>
                  </a:lnTo>
                  <a:lnTo>
                    <a:pt x="20" y="912"/>
                  </a:lnTo>
                  <a:lnTo>
                    <a:pt x="23" y="920"/>
                  </a:lnTo>
                  <a:lnTo>
                    <a:pt x="26" y="926"/>
                  </a:lnTo>
                  <a:lnTo>
                    <a:pt x="28" y="932"/>
                  </a:lnTo>
                  <a:lnTo>
                    <a:pt x="29" y="938"/>
                  </a:lnTo>
                  <a:lnTo>
                    <a:pt x="32" y="943"/>
                  </a:lnTo>
                  <a:lnTo>
                    <a:pt x="35" y="951"/>
                  </a:lnTo>
                  <a:lnTo>
                    <a:pt x="37" y="957"/>
                  </a:lnTo>
                  <a:lnTo>
                    <a:pt x="40" y="960"/>
                  </a:lnTo>
                  <a:lnTo>
                    <a:pt x="41" y="963"/>
                  </a:lnTo>
                  <a:lnTo>
                    <a:pt x="40" y="960"/>
                  </a:lnTo>
                  <a:lnTo>
                    <a:pt x="40" y="958"/>
                  </a:lnTo>
                  <a:lnTo>
                    <a:pt x="38" y="954"/>
                  </a:lnTo>
                  <a:lnTo>
                    <a:pt x="38" y="948"/>
                  </a:lnTo>
                  <a:lnTo>
                    <a:pt x="37" y="940"/>
                  </a:lnTo>
                  <a:lnTo>
                    <a:pt x="37" y="931"/>
                  </a:lnTo>
                  <a:lnTo>
                    <a:pt x="37" y="927"/>
                  </a:lnTo>
                  <a:lnTo>
                    <a:pt x="37" y="922"/>
                  </a:lnTo>
                  <a:lnTo>
                    <a:pt x="37" y="916"/>
                  </a:lnTo>
                  <a:lnTo>
                    <a:pt x="37" y="911"/>
                  </a:lnTo>
                  <a:lnTo>
                    <a:pt x="37" y="905"/>
                  </a:lnTo>
                  <a:lnTo>
                    <a:pt x="37" y="899"/>
                  </a:lnTo>
                  <a:lnTo>
                    <a:pt x="37" y="892"/>
                  </a:lnTo>
                  <a:lnTo>
                    <a:pt x="37" y="885"/>
                  </a:lnTo>
                  <a:lnTo>
                    <a:pt x="36" y="878"/>
                  </a:lnTo>
                  <a:lnTo>
                    <a:pt x="36" y="870"/>
                  </a:lnTo>
                  <a:lnTo>
                    <a:pt x="36" y="863"/>
                  </a:lnTo>
                  <a:lnTo>
                    <a:pt x="36" y="854"/>
                  </a:lnTo>
                  <a:lnTo>
                    <a:pt x="36" y="846"/>
                  </a:lnTo>
                  <a:lnTo>
                    <a:pt x="36" y="837"/>
                  </a:lnTo>
                  <a:lnTo>
                    <a:pt x="36" y="828"/>
                  </a:lnTo>
                  <a:lnTo>
                    <a:pt x="36" y="820"/>
                  </a:lnTo>
                  <a:lnTo>
                    <a:pt x="36" y="810"/>
                  </a:lnTo>
                  <a:lnTo>
                    <a:pt x="37" y="802"/>
                  </a:lnTo>
                  <a:lnTo>
                    <a:pt x="37" y="792"/>
                  </a:lnTo>
                  <a:lnTo>
                    <a:pt x="37" y="783"/>
                  </a:lnTo>
                  <a:lnTo>
                    <a:pt x="37" y="773"/>
                  </a:lnTo>
                  <a:lnTo>
                    <a:pt x="37" y="762"/>
                  </a:lnTo>
                  <a:lnTo>
                    <a:pt x="37" y="752"/>
                  </a:lnTo>
                  <a:lnTo>
                    <a:pt x="37" y="743"/>
                  </a:lnTo>
                  <a:lnTo>
                    <a:pt x="37" y="731"/>
                  </a:lnTo>
                  <a:lnTo>
                    <a:pt x="38" y="720"/>
                  </a:lnTo>
                  <a:lnTo>
                    <a:pt x="40" y="709"/>
                  </a:lnTo>
                  <a:lnTo>
                    <a:pt x="41" y="699"/>
                  </a:lnTo>
                  <a:lnTo>
                    <a:pt x="41" y="687"/>
                  </a:lnTo>
                  <a:lnTo>
                    <a:pt x="43" y="676"/>
                  </a:lnTo>
                  <a:lnTo>
                    <a:pt x="43" y="664"/>
                  </a:lnTo>
                  <a:lnTo>
                    <a:pt x="45" y="653"/>
                  </a:lnTo>
                  <a:lnTo>
                    <a:pt x="46" y="642"/>
                  </a:lnTo>
                  <a:lnTo>
                    <a:pt x="47" y="631"/>
                  </a:lnTo>
                  <a:lnTo>
                    <a:pt x="48" y="619"/>
                  </a:lnTo>
                  <a:lnTo>
                    <a:pt x="50" y="608"/>
                  </a:lnTo>
                  <a:lnTo>
                    <a:pt x="51" y="596"/>
                  </a:lnTo>
                  <a:lnTo>
                    <a:pt x="53" y="585"/>
                  </a:lnTo>
                  <a:lnTo>
                    <a:pt x="55" y="573"/>
                  </a:lnTo>
                  <a:lnTo>
                    <a:pt x="57" y="561"/>
                  </a:lnTo>
                  <a:lnTo>
                    <a:pt x="59" y="548"/>
                  </a:lnTo>
                  <a:lnTo>
                    <a:pt x="61" y="538"/>
                  </a:lnTo>
                  <a:lnTo>
                    <a:pt x="63" y="526"/>
                  </a:lnTo>
                  <a:lnTo>
                    <a:pt x="65" y="514"/>
                  </a:lnTo>
                  <a:lnTo>
                    <a:pt x="67" y="501"/>
                  </a:lnTo>
                  <a:lnTo>
                    <a:pt x="71" y="490"/>
                  </a:lnTo>
                  <a:lnTo>
                    <a:pt x="74" y="479"/>
                  </a:lnTo>
                  <a:lnTo>
                    <a:pt x="76" y="467"/>
                  </a:lnTo>
                  <a:lnTo>
                    <a:pt x="79" y="455"/>
                  </a:lnTo>
                  <a:lnTo>
                    <a:pt x="82" y="444"/>
                  </a:lnTo>
                  <a:lnTo>
                    <a:pt x="86" y="432"/>
                  </a:lnTo>
                  <a:lnTo>
                    <a:pt x="90" y="421"/>
                  </a:lnTo>
                  <a:lnTo>
                    <a:pt x="93" y="409"/>
                  </a:lnTo>
                  <a:lnTo>
                    <a:pt x="95" y="398"/>
                  </a:lnTo>
                  <a:lnTo>
                    <a:pt x="100" y="386"/>
                  </a:lnTo>
                  <a:lnTo>
                    <a:pt x="104" y="376"/>
                  </a:lnTo>
                  <a:lnTo>
                    <a:pt x="108" y="364"/>
                  </a:lnTo>
                  <a:lnTo>
                    <a:pt x="113" y="354"/>
                  </a:lnTo>
                  <a:lnTo>
                    <a:pt x="118" y="343"/>
                  </a:lnTo>
                  <a:lnTo>
                    <a:pt x="123" y="334"/>
                  </a:lnTo>
                  <a:lnTo>
                    <a:pt x="129" y="324"/>
                  </a:lnTo>
                  <a:lnTo>
                    <a:pt x="133" y="314"/>
                  </a:lnTo>
                  <a:lnTo>
                    <a:pt x="139" y="304"/>
                  </a:lnTo>
                  <a:lnTo>
                    <a:pt x="146" y="295"/>
                  </a:lnTo>
                  <a:lnTo>
                    <a:pt x="151" y="285"/>
                  </a:lnTo>
                  <a:lnTo>
                    <a:pt x="158" y="277"/>
                  </a:lnTo>
                  <a:lnTo>
                    <a:pt x="164" y="268"/>
                  </a:lnTo>
                  <a:lnTo>
                    <a:pt x="170" y="260"/>
                  </a:lnTo>
                  <a:lnTo>
                    <a:pt x="176" y="250"/>
                  </a:lnTo>
                  <a:lnTo>
                    <a:pt x="182" y="240"/>
                  </a:lnTo>
                  <a:lnTo>
                    <a:pt x="189" y="232"/>
                  </a:lnTo>
                  <a:lnTo>
                    <a:pt x="195" y="224"/>
                  </a:lnTo>
                  <a:lnTo>
                    <a:pt x="203" y="216"/>
                  </a:lnTo>
                  <a:lnTo>
                    <a:pt x="210" y="208"/>
                  </a:lnTo>
                  <a:lnTo>
                    <a:pt x="217" y="201"/>
                  </a:lnTo>
                  <a:lnTo>
                    <a:pt x="224" y="194"/>
                  </a:lnTo>
                  <a:lnTo>
                    <a:pt x="231" y="186"/>
                  </a:lnTo>
                  <a:lnTo>
                    <a:pt x="238" y="179"/>
                  </a:lnTo>
                  <a:lnTo>
                    <a:pt x="245" y="172"/>
                  </a:lnTo>
                  <a:lnTo>
                    <a:pt x="252" y="166"/>
                  </a:lnTo>
                  <a:lnTo>
                    <a:pt x="259" y="159"/>
                  </a:lnTo>
                  <a:lnTo>
                    <a:pt x="267" y="152"/>
                  </a:lnTo>
                  <a:lnTo>
                    <a:pt x="274" y="147"/>
                  </a:lnTo>
                  <a:lnTo>
                    <a:pt x="281" y="140"/>
                  </a:lnTo>
                  <a:lnTo>
                    <a:pt x="286" y="134"/>
                  </a:lnTo>
                  <a:lnTo>
                    <a:pt x="295" y="129"/>
                  </a:lnTo>
                  <a:lnTo>
                    <a:pt x="300" y="122"/>
                  </a:lnTo>
                  <a:lnTo>
                    <a:pt x="308" y="117"/>
                  </a:lnTo>
                  <a:lnTo>
                    <a:pt x="313" y="110"/>
                  </a:lnTo>
                  <a:lnTo>
                    <a:pt x="322" y="106"/>
                  </a:lnTo>
                  <a:lnTo>
                    <a:pt x="327" y="101"/>
                  </a:lnTo>
                  <a:lnTo>
                    <a:pt x="335" y="96"/>
                  </a:lnTo>
                  <a:lnTo>
                    <a:pt x="341" y="91"/>
                  </a:lnTo>
                  <a:lnTo>
                    <a:pt x="348" y="87"/>
                  </a:lnTo>
                  <a:lnTo>
                    <a:pt x="354" y="83"/>
                  </a:lnTo>
                  <a:lnTo>
                    <a:pt x="361" y="78"/>
                  </a:lnTo>
                  <a:lnTo>
                    <a:pt x="367" y="74"/>
                  </a:lnTo>
                  <a:lnTo>
                    <a:pt x="372" y="71"/>
                  </a:lnTo>
                  <a:lnTo>
                    <a:pt x="378" y="66"/>
                  </a:lnTo>
                  <a:lnTo>
                    <a:pt x="384" y="63"/>
                  </a:lnTo>
                  <a:lnTo>
                    <a:pt x="388" y="60"/>
                  </a:lnTo>
                  <a:lnTo>
                    <a:pt x="394" y="56"/>
                  </a:lnTo>
                  <a:lnTo>
                    <a:pt x="398" y="52"/>
                  </a:lnTo>
                  <a:lnTo>
                    <a:pt x="405" y="49"/>
                  </a:lnTo>
                  <a:lnTo>
                    <a:pt x="408" y="46"/>
                  </a:lnTo>
                  <a:lnTo>
                    <a:pt x="413" y="44"/>
                  </a:lnTo>
                  <a:lnTo>
                    <a:pt x="416" y="41"/>
                  </a:lnTo>
                  <a:lnTo>
                    <a:pt x="422" y="39"/>
                  </a:lnTo>
                  <a:lnTo>
                    <a:pt x="428" y="33"/>
                  </a:lnTo>
                  <a:lnTo>
                    <a:pt x="435" y="30"/>
                  </a:lnTo>
                  <a:lnTo>
                    <a:pt x="440" y="27"/>
                  </a:lnTo>
                  <a:lnTo>
                    <a:pt x="444" y="25"/>
                  </a:lnTo>
                  <a:lnTo>
                    <a:pt x="450" y="18"/>
                  </a:lnTo>
                  <a:lnTo>
                    <a:pt x="453" y="14"/>
                  </a:lnTo>
                  <a:lnTo>
                    <a:pt x="456" y="10"/>
                  </a:lnTo>
                  <a:lnTo>
                    <a:pt x="459" y="7"/>
                  </a:lnTo>
                  <a:lnTo>
                    <a:pt x="460" y="3"/>
                  </a:lnTo>
                  <a:lnTo>
                    <a:pt x="459" y="1"/>
                  </a:lnTo>
                  <a:lnTo>
                    <a:pt x="453" y="0"/>
                  </a:lnTo>
                  <a:lnTo>
                    <a:pt x="45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Freeform 125"/>
            <p:cNvSpPr>
              <a:spLocks/>
            </p:cNvSpPr>
            <p:nvPr/>
          </p:nvSpPr>
          <p:spPr bwMode="auto">
            <a:xfrm>
              <a:off x="3266" y="2123"/>
              <a:ext cx="39" cy="24"/>
            </a:xfrm>
            <a:custGeom>
              <a:avLst/>
              <a:gdLst>
                <a:gd name="T0" fmla="*/ 0 w 425"/>
                <a:gd name="T1" fmla="*/ 24 h 263"/>
                <a:gd name="T2" fmla="*/ 1 w 425"/>
                <a:gd name="T3" fmla="*/ 24 h 263"/>
                <a:gd name="T4" fmla="*/ 1 w 425"/>
                <a:gd name="T5" fmla="*/ 24 h 263"/>
                <a:gd name="T6" fmla="*/ 2 w 425"/>
                <a:gd name="T7" fmla="*/ 24 h 263"/>
                <a:gd name="T8" fmla="*/ 3 w 425"/>
                <a:gd name="T9" fmla="*/ 24 h 263"/>
                <a:gd name="T10" fmla="*/ 3 w 425"/>
                <a:gd name="T11" fmla="*/ 24 h 263"/>
                <a:gd name="T12" fmla="*/ 4 w 425"/>
                <a:gd name="T13" fmla="*/ 24 h 263"/>
                <a:gd name="T14" fmla="*/ 5 w 425"/>
                <a:gd name="T15" fmla="*/ 24 h 263"/>
                <a:gd name="T16" fmla="*/ 6 w 425"/>
                <a:gd name="T17" fmla="*/ 24 h 263"/>
                <a:gd name="T18" fmla="*/ 6 w 425"/>
                <a:gd name="T19" fmla="*/ 24 h 263"/>
                <a:gd name="T20" fmla="*/ 7 w 425"/>
                <a:gd name="T21" fmla="*/ 23 h 263"/>
                <a:gd name="T22" fmla="*/ 8 w 425"/>
                <a:gd name="T23" fmla="*/ 23 h 263"/>
                <a:gd name="T24" fmla="*/ 9 w 425"/>
                <a:gd name="T25" fmla="*/ 23 h 263"/>
                <a:gd name="T26" fmla="*/ 9 w 425"/>
                <a:gd name="T27" fmla="*/ 23 h 263"/>
                <a:gd name="T28" fmla="*/ 10 w 425"/>
                <a:gd name="T29" fmla="*/ 23 h 263"/>
                <a:gd name="T30" fmla="*/ 11 w 425"/>
                <a:gd name="T31" fmla="*/ 23 h 263"/>
                <a:gd name="T32" fmla="*/ 12 w 425"/>
                <a:gd name="T33" fmla="*/ 23 h 263"/>
                <a:gd name="T34" fmla="*/ 12 w 425"/>
                <a:gd name="T35" fmla="*/ 23 h 263"/>
                <a:gd name="T36" fmla="*/ 13 w 425"/>
                <a:gd name="T37" fmla="*/ 23 h 263"/>
                <a:gd name="T38" fmla="*/ 14 w 425"/>
                <a:gd name="T39" fmla="*/ 23 h 263"/>
                <a:gd name="T40" fmla="*/ 15 w 425"/>
                <a:gd name="T41" fmla="*/ 23 h 263"/>
                <a:gd name="T42" fmla="*/ 15 w 425"/>
                <a:gd name="T43" fmla="*/ 23 h 263"/>
                <a:gd name="T44" fmla="*/ 16 w 425"/>
                <a:gd name="T45" fmla="*/ 23 h 263"/>
                <a:gd name="T46" fmla="*/ 17 w 425"/>
                <a:gd name="T47" fmla="*/ 23 h 263"/>
                <a:gd name="T48" fmla="*/ 18 w 425"/>
                <a:gd name="T49" fmla="*/ 23 h 263"/>
                <a:gd name="T50" fmla="*/ 19 w 425"/>
                <a:gd name="T51" fmla="*/ 22 h 263"/>
                <a:gd name="T52" fmla="*/ 19 w 425"/>
                <a:gd name="T53" fmla="*/ 22 h 263"/>
                <a:gd name="T54" fmla="*/ 20 w 425"/>
                <a:gd name="T55" fmla="*/ 22 h 263"/>
                <a:gd name="T56" fmla="*/ 21 w 425"/>
                <a:gd name="T57" fmla="*/ 22 h 263"/>
                <a:gd name="T58" fmla="*/ 21 w 425"/>
                <a:gd name="T59" fmla="*/ 22 h 263"/>
                <a:gd name="T60" fmla="*/ 22 w 425"/>
                <a:gd name="T61" fmla="*/ 22 h 263"/>
                <a:gd name="T62" fmla="*/ 23 w 425"/>
                <a:gd name="T63" fmla="*/ 22 h 263"/>
                <a:gd name="T64" fmla="*/ 24 w 425"/>
                <a:gd name="T65" fmla="*/ 22 h 263"/>
                <a:gd name="T66" fmla="*/ 25 w 425"/>
                <a:gd name="T67" fmla="*/ 22 h 263"/>
                <a:gd name="T68" fmla="*/ 25 w 425"/>
                <a:gd name="T69" fmla="*/ 22 h 263"/>
                <a:gd name="T70" fmla="*/ 26 w 425"/>
                <a:gd name="T71" fmla="*/ 22 h 263"/>
                <a:gd name="T72" fmla="*/ 26 w 425"/>
                <a:gd name="T73" fmla="*/ 22 h 263"/>
                <a:gd name="T74" fmla="*/ 27 w 425"/>
                <a:gd name="T75" fmla="*/ 21 h 263"/>
                <a:gd name="T76" fmla="*/ 28 w 425"/>
                <a:gd name="T77" fmla="*/ 21 h 263"/>
                <a:gd name="T78" fmla="*/ 28 w 425"/>
                <a:gd name="T79" fmla="*/ 21 h 263"/>
                <a:gd name="T80" fmla="*/ 29 w 425"/>
                <a:gd name="T81" fmla="*/ 21 h 263"/>
                <a:gd name="T82" fmla="*/ 30 w 425"/>
                <a:gd name="T83" fmla="*/ 21 h 263"/>
                <a:gd name="T84" fmla="*/ 30 w 425"/>
                <a:gd name="T85" fmla="*/ 21 h 263"/>
                <a:gd name="T86" fmla="*/ 31 w 425"/>
                <a:gd name="T87" fmla="*/ 21 h 263"/>
                <a:gd name="T88" fmla="*/ 31 w 425"/>
                <a:gd name="T89" fmla="*/ 21 h 263"/>
                <a:gd name="T90" fmla="*/ 32 w 425"/>
                <a:gd name="T91" fmla="*/ 21 h 263"/>
                <a:gd name="T92" fmla="*/ 32 w 425"/>
                <a:gd name="T93" fmla="*/ 21 h 263"/>
                <a:gd name="T94" fmla="*/ 33 w 425"/>
                <a:gd name="T95" fmla="*/ 21 h 263"/>
                <a:gd name="T96" fmla="*/ 33 w 425"/>
                <a:gd name="T97" fmla="*/ 21 h 263"/>
                <a:gd name="T98" fmla="*/ 34 w 425"/>
                <a:gd name="T99" fmla="*/ 21 h 263"/>
                <a:gd name="T100" fmla="*/ 35 w 425"/>
                <a:gd name="T101" fmla="*/ 21 h 263"/>
                <a:gd name="T102" fmla="*/ 36 w 425"/>
                <a:gd name="T103" fmla="*/ 20 h 263"/>
                <a:gd name="T104" fmla="*/ 36 w 425"/>
                <a:gd name="T105" fmla="*/ 20 h 263"/>
                <a:gd name="T106" fmla="*/ 37 w 425"/>
                <a:gd name="T107" fmla="*/ 20 h 263"/>
                <a:gd name="T108" fmla="*/ 37 w 425"/>
                <a:gd name="T109" fmla="*/ 20 h 263"/>
                <a:gd name="T110" fmla="*/ 39 w 425"/>
                <a:gd name="T111" fmla="*/ 0 h 263"/>
                <a:gd name="T112" fmla="*/ 0 w 425"/>
                <a:gd name="T113" fmla="*/ 24 h 263"/>
                <a:gd name="T114" fmla="*/ 0 w 425"/>
                <a:gd name="T115" fmla="*/ 24 h 2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25" h="263">
                  <a:moveTo>
                    <a:pt x="0" y="263"/>
                  </a:moveTo>
                  <a:lnTo>
                    <a:pt x="6" y="262"/>
                  </a:lnTo>
                  <a:lnTo>
                    <a:pt x="13" y="261"/>
                  </a:lnTo>
                  <a:lnTo>
                    <a:pt x="20" y="260"/>
                  </a:lnTo>
                  <a:lnTo>
                    <a:pt x="29" y="260"/>
                  </a:lnTo>
                  <a:lnTo>
                    <a:pt x="36" y="259"/>
                  </a:lnTo>
                  <a:lnTo>
                    <a:pt x="43" y="259"/>
                  </a:lnTo>
                  <a:lnTo>
                    <a:pt x="52" y="258"/>
                  </a:lnTo>
                  <a:lnTo>
                    <a:pt x="60" y="258"/>
                  </a:lnTo>
                  <a:lnTo>
                    <a:pt x="68" y="258"/>
                  </a:lnTo>
                  <a:lnTo>
                    <a:pt x="75" y="257"/>
                  </a:lnTo>
                  <a:lnTo>
                    <a:pt x="84" y="255"/>
                  </a:lnTo>
                  <a:lnTo>
                    <a:pt x="93" y="255"/>
                  </a:lnTo>
                  <a:lnTo>
                    <a:pt x="101" y="254"/>
                  </a:lnTo>
                  <a:lnTo>
                    <a:pt x="110" y="254"/>
                  </a:lnTo>
                  <a:lnTo>
                    <a:pt x="118" y="253"/>
                  </a:lnTo>
                  <a:lnTo>
                    <a:pt x="127" y="253"/>
                  </a:lnTo>
                  <a:lnTo>
                    <a:pt x="134" y="251"/>
                  </a:lnTo>
                  <a:lnTo>
                    <a:pt x="143" y="251"/>
                  </a:lnTo>
                  <a:lnTo>
                    <a:pt x="152" y="249"/>
                  </a:lnTo>
                  <a:lnTo>
                    <a:pt x="160" y="249"/>
                  </a:lnTo>
                  <a:lnTo>
                    <a:pt x="168" y="248"/>
                  </a:lnTo>
                  <a:lnTo>
                    <a:pt x="176" y="248"/>
                  </a:lnTo>
                  <a:lnTo>
                    <a:pt x="185" y="247"/>
                  </a:lnTo>
                  <a:lnTo>
                    <a:pt x="195" y="247"/>
                  </a:lnTo>
                  <a:lnTo>
                    <a:pt x="202" y="245"/>
                  </a:lnTo>
                  <a:lnTo>
                    <a:pt x="211" y="245"/>
                  </a:lnTo>
                  <a:lnTo>
                    <a:pt x="218" y="243"/>
                  </a:lnTo>
                  <a:lnTo>
                    <a:pt x="227" y="243"/>
                  </a:lnTo>
                  <a:lnTo>
                    <a:pt x="234" y="242"/>
                  </a:lnTo>
                  <a:lnTo>
                    <a:pt x="243" y="240"/>
                  </a:lnTo>
                  <a:lnTo>
                    <a:pt x="250" y="239"/>
                  </a:lnTo>
                  <a:lnTo>
                    <a:pt x="259" y="239"/>
                  </a:lnTo>
                  <a:lnTo>
                    <a:pt x="267" y="238"/>
                  </a:lnTo>
                  <a:lnTo>
                    <a:pt x="274" y="237"/>
                  </a:lnTo>
                  <a:lnTo>
                    <a:pt x="280" y="236"/>
                  </a:lnTo>
                  <a:lnTo>
                    <a:pt x="288" y="236"/>
                  </a:lnTo>
                  <a:lnTo>
                    <a:pt x="295" y="235"/>
                  </a:lnTo>
                  <a:lnTo>
                    <a:pt x="303" y="234"/>
                  </a:lnTo>
                  <a:lnTo>
                    <a:pt x="309" y="233"/>
                  </a:lnTo>
                  <a:lnTo>
                    <a:pt x="317" y="233"/>
                  </a:lnTo>
                  <a:lnTo>
                    <a:pt x="322" y="232"/>
                  </a:lnTo>
                  <a:lnTo>
                    <a:pt x="329" y="231"/>
                  </a:lnTo>
                  <a:lnTo>
                    <a:pt x="334" y="230"/>
                  </a:lnTo>
                  <a:lnTo>
                    <a:pt x="342" y="230"/>
                  </a:lnTo>
                  <a:lnTo>
                    <a:pt x="346" y="229"/>
                  </a:lnTo>
                  <a:lnTo>
                    <a:pt x="351" y="229"/>
                  </a:lnTo>
                  <a:lnTo>
                    <a:pt x="358" y="229"/>
                  </a:lnTo>
                  <a:lnTo>
                    <a:pt x="363" y="229"/>
                  </a:lnTo>
                  <a:lnTo>
                    <a:pt x="372" y="226"/>
                  </a:lnTo>
                  <a:lnTo>
                    <a:pt x="380" y="225"/>
                  </a:lnTo>
                  <a:lnTo>
                    <a:pt x="388" y="224"/>
                  </a:lnTo>
                  <a:lnTo>
                    <a:pt x="395" y="224"/>
                  </a:lnTo>
                  <a:lnTo>
                    <a:pt x="403" y="223"/>
                  </a:lnTo>
                  <a:lnTo>
                    <a:pt x="406" y="223"/>
                  </a:lnTo>
                  <a:lnTo>
                    <a:pt x="425" y="0"/>
                  </a:lnTo>
                  <a:lnTo>
                    <a:pt x="0" y="263"/>
                  </a:lnTo>
                  <a:close/>
                </a:path>
              </a:pathLst>
            </a:custGeom>
            <a:solidFill>
              <a:srgbClr val="EDE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Freeform 126"/>
            <p:cNvSpPr>
              <a:spLocks/>
            </p:cNvSpPr>
            <p:nvPr/>
          </p:nvSpPr>
          <p:spPr bwMode="auto">
            <a:xfrm>
              <a:off x="3102" y="2065"/>
              <a:ext cx="55" cy="21"/>
            </a:xfrm>
            <a:custGeom>
              <a:avLst/>
              <a:gdLst>
                <a:gd name="T0" fmla="*/ 12 w 602"/>
                <a:gd name="T1" fmla="*/ 0 h 229"/>
                <a:gd name="T2" fmla="*/ 55 w 602"/>
                <a:gd name="T3" fmla="*/ 5 h 229"/>
                <a:gd name="T4" fmla="*/ 0 w 602"/>
                <a:gd name="T5" fmla="*/ 21 h 229"/>
                <a:gd name="T6" fmla="*/ 12 w 602"/>
                <a:gd name="T7" fmla="*/ 0 h 229"/>
                <a:gd name="T8" fmla="*/ 12 w 602"/>
                <a:gd name="T9" fmla="*/ 0 h 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2" h="229">
                  <a:moveTo>
                    <a:pt x="130" y="0"/>
                  </a:moveTo>
                  <a:lnTo>
                    <a:pt x="602" y="52"/>
                  </a:lnTo>
                  <a:lnTo>
                    <a:pt x="0" y="22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8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Freeform 127"/>
            <p:cNvSpPr>
              <a:spLocks/>
            </p:cNvSpPr>
            <p:nvPr/>
          </p:nvSpPr>
          <p:spPr bwMode="auto">
            <a:xfrm>
              <a:off x="3080" y="2136"/>
              <a:ext cx="128" cy="42"/>
            </a:xfrm>
            <a:custGeom>
              <a:avLst/>
              <a:gdLst>
                <a:gd name="T0" fmla="*/ 108 w 1401"/>
                <a:gd name="T1" fmla="*/ 35 h 471"/>
                <a:gd name="T2" fmla="*/ 112 w 1401"/>
                <a:gd name="T3" fmla="*/ 35 h 471"/>
                <a:gd name="T4" fmla="*/ 116 w 1401"/>
                <a:gd name="T5" fmla="*/ 34 h 471"/>
                <a:gd name="T6" fmla="*/ 120 w 1401"/>
                <a:gd name="T7" fmla="*/ 32 h 471"/>
                <a:gd name="T8" fmla="*/ 124 w 1401"/>
                <a:gd name="T9" fmla="*/ 31 h 471"/>
                <a:gd name="T10" fmla="*/ 126 w 1401"/>
                <a:gd name="T11" fmla="*/ 29 h 471"/>
                <a:gd name="T12" fmla="*/ 128 w 1401"/>
                <a:gd name="T13" fmla="*/ 26 h 471"/>
                <a:gd name="T14" fmla="*/ 127 w 1401"/>
                <a:gd name="T15" fmla="*/ 22 h 471"/>
                <a:gd name="T16" fmla="*/ 123 w 1401"/>
                <a:gd name="T17" fmla="*/ 19 h 471"/>
                <a:gd name="T18" fmla="*/ 120 w 1401"/>
                <a:gd name="T19" fmla="*/ 16 h 471"/>
                <a:gd name="T20" fmla="*/ 116 w 1401"/>
                <a:gd name="T21" fmla="*/ 14 h 471"/>
                <a:gd name="T22" fmla="*/ 112 w 1401"/>
                <a:gd name="T23" fmla="*/ 12 h 471"/>
                <a:gd name="T24" fmla="*/ 107 w 1401"/>
                <a:gd name="T25" fmla="*/ 10 h 471"/>
                <a:gd name="T26" fmla="*/ 102 w 1401"/>
                <a:gd name="T27" fmla="*/ 9 h 471"/>
                <a:gd name="T28" fmla="*/ 96 w 1401"/>
                <a:gd name="T29" fmla="*/ 7 h 471"/>
                <a:gd name="T30" fmla="*/ 90 w 1401"/>
                <a:gd name="T31" fmla="*/ 5 h 471"/>
                <a:gd name="T32" fmla="*/ 82 w 1401"/>
                <a:gd name="T33" fmla="*/ 3 h 471"/>
                <a:gd name="T34" fmla="*/ 74 w 1401"/>
                <a:gd name="T35" fmla="*/ 2 h 471"/>
                <a:gd name="T36" fmla="*/ 66 w 1401"/>
                <a:gd name="T37" fmla="*/ 1 h 471"/>
                <a:gd name="T38" fmla="*/ 57 w 1401"/>
                <a:gd name="T39" fmla="*/ 1 h 471"/>
                <a:gd name="T40" fmla="*/ 49 w 1401"/>
                <a:gd name="T41" fmla="*/ 0 h 471"/>
                <a:gd name="T42" fmla="*/ 41 w 1401"/>
                <a:gd name="T43" fmla="*/ 0 h 471"/>
                <a:gd name="T44" fmla="*/ 34 w 1401"/>
                <a:gd name="T45" fmla="*/ 0 h 471"/>
                <a:gd name="T46" fmla="*/ 27 w 1401"/>
                <a:gd name="T47" fmla="*/ 1 h 471"/>
                <a:gd name="T48" fmla="*/ 22 w 1401"/>
                <a:gd name="T49" fmla="*/ 1 h 471"/>
                <a:gd name="T50" fmla="*/ 18 w 1401"/>
                <a:gd name="T51" fmla="*/ 2 h 471"/>
                <a:gd name="T52" fmla="*/ 14 w 1401"/>
                <a:gd name="T53" fmla="*/ 3 h 471"/>
                <a:gd name="T54" fmla="*/ 10 w 1401"/>
                <a:gd name="T55" fmla="*/ 5 h 471"/>
                <a:gd name="T56" fmla="*/ 7 w 1401"/>
                <a:gd name="T57" fmla="*/ 6 h 471"/>
                <a:gd name="T58" fmla="*/ 5 w 1401"/>
                <a:gd name="T59" fmla="*/ 8 h 471"/>
                <a:gd name="T60" fmla="*/ 1 w 1401"/>
                <a:gd name="T61" fmla="*/ 12 h 471"/>
                <a:gd name="T62" fmla="*/ 0 w 1401"/>
                <a:gd name="T63" fmla="*/ 16 h 471"/>
                <a:gd name="T64" fmla="*/ 0 w 1401"/>
                <a:gd name="T65" fmla="*/ 20 h 471"/>
                <a:gd name="T66" fmla="*/ 2 w 1401"/>
                <a:gd name="T67" fmla="*/ 25 h 471"/>
                <a:gd name="T68" fmla="*/ 4 w 1401"/>
                <a:gd name="T69" fmla="*/ 28 h 471"/>
                <a:gd name="T70" fmla="*/ 7 w 1401"/>
                <a:gd name="T71" fmla="*/ 31 h 471"/>
                <a:gd name="T72" fmla="*/ 10 w 1401"/>
                <a:gd name="T73" fmla="*/ 33 h 471"/>
                <a:gd name="T74" fmla="*/ 13 w 1401"/>
                <a:gd name="T75" fmla="*/ 35 h 471"/>
                <a:gd name="T76" fmla="*/ 17 w 1401"/>
                <a:gd name="T77" fmla="*/ 36 h 471"/>
                <a:gd name="T78" fmla="*/ 22 w 1401"/>
                <a:gd name="T79" fmla="*/ 38 h 471"/>
                <a:gd name="T80" fmla="*/ 26 w 1401"/>
                <a:gd name="T81" fmla="*/ 39 h 471"/>
                <a:gd name="T82" fmla="*/ 32 w 1401"/>
                <a:gd name="T83" fmla="*/ 40 h 471"/>
                <a:gd name="T84" fmla="*/ 37 w 1401"/>
                <a:gd name="T85" fmla="*/ 41 h 471"/>
                <a:gd name="T86" fmla="*/ 43 w 1401"/>
                <a:gd name="T87" fmla="*/ 41 h 471"/>
                <a:gd name="T88" fmla="*/ 48 w 1401"/>
                <a:gd name="T89" fmla="*/ 41 h 471"/>
                <a:gd name="T90" fmla="*/ 54 w 1401"/>
                <a:gd name="T91" fmla="*/ 42 h 471"/>
                <a:gd name="T92" fmla="*/ 59 w 1401"/>
                <a:gd name="T93" fmla="*/ 42 h 471"/>
                <a:gd name="T94" fmla="*/ 65 w 1401"/>
                <a:gd name="T95" fmla="*/ 42 h 471"/>
                <a:gd name="T96" fmla="*/ 69 w 1401"/>
                <a:gd name="T97" fmla="*/ 42 h 471"/>
                <a:gd name="T98" fmla="*/ 73 w 1401"/>
                <a:gd name="T99" fmla="*/ 42 h 471"/>
                <a:gd name="T100" fmla="*/ 77 w 1401"/>
                <a:gd name="T101" fmla="*/ 42 h 471"/>
                <a:gd name="T102" fmla="*/ 81 w 1401"/>
                <a:gd name="T103" fmla="*/ 41 h 471"/>
                <a:gd name="T104" fmla="*/ 85 w 1401"/>
                <a:gd name="T105" fmla="*/ 41 h 471"/>
                <a:gd name="T106" fmla="*/ 90 w 1401"/>
                <a:gd name="T107" fmla="*/ 40 h 471"/>
                <a:gd name="T108" fmla="*/ 95 w 1401"/>
                <a:gd name="T109" fmla="*/ 39 h 471"/>
                <a:gd name="T110" fmla="*/ 100 w 1401"/>
                <a:gd name="T111" fmla="*/ 38 h 471"/>
                <a:gd name="T112" fmla="*/ 104 w 1401"/>
                <a:gd name="T113" fmla="*/ 37 h 47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401" h="471">
                  <a:moveTo>
                    <a:pt x="1148" y="411"/>
                  </a:moveTo>
                  <a:lnTo>
                    <a:pt x="1155" y="407"/>
                  </a:lnTo>
                  <a:lnTo>
                    <a:pt x="1164" y="404"/>
                  </a:lnTo>
                  <a:lnTo>
                    <a:pt x="1172" y="403"/>
                  </a:lnTo>
                  <a:lnTo>
                    <a:pt x="1180" y="401"/>
                  </a:lnTo>
                  <a:lnTo>
                    <a:pt x="1186" y="398"/>
                  </a:lnTo>
                  <a:lnTo>
                    <a:pt x="1194" y="396"/>
                  </a:lnTo>
                  <a:lnTo>
                    <a:pt x="1201" y="395"/>
                  </a:lnTo>
                  <a:lnTo>
                    <a:pt x="1209" y="393"/>
                  </a:lnTo>
                  <a:lnTo>
                    <a:pt x="1215" y="390"/>
                  </a:lnTo>
                  <a:lnTo>
                    <a:pt x="1222" y="389"/>
                  </a:lnTo>
                  <a:lnTo>
                    <a:pt x="1227" y="387"/>
                  </a:lnTo>
                  <a:lnTo>
                    <a:pt x="1235" y="386"/>
                  </a:lnTo>
                  <a:lnTo>
                    <a:pt x="1240" y="385"/>
                  </a:lnTo>
                  <a:lnTo>
                    <a:pt x="1245" y="384"/>
                  </a:lnTo>
                  <a:lnTo>
                    <a:pt x="1252" y="382"/>
                  </a:lnTo>
                  <a:lnTo>
                    <a:pt x="1257" y="381"/>
                  </a:lnTo>
                  <a:lnTo>
                    <a:pt x="1267" y="377"/>
                  </a:lnTo>
                  <a:lnTo>
                    <a:pt x="1277" y="375"/>
                  </a:lnTo>
                  <a:lnTo>
                    <a:pt x="1285" y="372"/>
                  </a:lnTo>
                  <a:lnTo>
                    <a:pt x="1294" y="370"/>
                  </a:lnTo>
                  <a:lnTo>
                    <a:pt x="1301" y="368"/>
                  </a:lnTo>
                  <a:lnTo>
                    <a:pt x="1309" y="367"/>
                  </a:lnTo>
                  <a:lnTo>
                    <a:pt x="1315" y="363"/>
                  </a:lnTo>
                  <a:lnTo>
                    <a:pt x="1323" y="362"/>
                  </a:lnTo>
                  <a:lnTo>
                    <a:pt x="1328" y="359"/>
                  </a:lnTo>
                  <a:lnTo>
                    <a:pt x="1333" y="358"/>
                  </a:lnTo>
                  <a:lnTo>
                    <a:pt x="1338" y="355"/>
                  </a:lnTo>
                  <a:lnTo>
                    <a:pt x="1344" y="353"/>
                  </a:lnTo>
                  <a:lnTo>
                    <a:pt x="1353" y="347"/>
                  </a:lnTo>
                  <a:lnTo>
                    <a:pt x="1361" y="341"/>
                  </a:lnTo>
                  <a:lnTo>
                    <a:pt x="1365" y="338"/>
                  </a:lnTo>
                  <a:lnTo>
                    <a:pt x="1368" y="333"/>
                  </a:lnTo>
                  <a:lnTo>
                    <a:pt x="1372" y="330"/>
                  </a:lnTo>
                  <a:lnTo>
                    <a:pt x="1376" y="326"/>
                  </a:lnTo>
                  <a:lnTo>
                    <a:pt x="1380" y="321"/>
                  </a:lnTo>
                  <a:lnTo>
                    <a:pt x="1384" y="316"/>
                  </a:lnTo>
                  <a:lnTo>
                    <a:pt x="1388" y="311"/>
                  </a:lnTo>
                  <a:lnTo>
                    <a:pt x="1393" y="307"/>
                  </a:lnTo>
                  <a:lnTo>
                    <a:pt x="1395" y="300"/>
                  </a:lnTo>
                  <a:lnTo>
                    <a:pt x="1398" y="294"/>
                  </a:lnTo>
                  <a:lnTo>
                    <a:pt x="1400" y="287"/>
                  </a:lnTo>
                  <a:lnTo>
                    <a:pt x="1401" y="282"/>
                  </a:lnTo>
                  <a:lnTo>
                    <a:pt x="1400" y="274"/>
                  </a:lnTo>
                  <a:lnTo>
                    <a:pt x="1399" y="269"/>
                  </a:lnTo>
                  <a:lnTo>
                    <a:pt x="1396" y="263"/>
                  </a:lnTo>
                  <a:lnTo>
                    <a:pt x="1394" y="256"/>
                  </a:lnTo>
                  <a:lnTo>
                    <a:pt x="1389" y="249"/>
                  </a:lnTo>
                  <a:lnTo>
                    <a:pt x="1384" y="242"/>
                  </a:lnTo>
                  <a:lnTo>
                    <a:pt x="1379" y="236"/>
                  </a:lnTo>
                  <a:lnTo>
                    <a:pt x="1373" y="228"/>
                  </a:lnTo>
                  <a:lnTo>
                    <a:pt x="1365" y="221"/>
                  </a:lnTo>
                  <a:lnTo>
                    <a:pt x="1357" y="215"/>
                  </a:lnTo>
                  <a:lnTo>
                    <a:pt x="1349" y="208"/>
                  </a:lnTo>
                  <a:lnTo>
                    <a:pt x="1340" y="201"/>
                  </a:lnTo>
                  <a:lnTo>
                    <a:pt x="1335" y="197"/>
                  </a:lnTo>
                  <a:lnTo>
                    <a:pt x="1328" y="194"/>
                  </a:lnTo>
                  <a:lnTo>
                    <a:pt x="1323" y="190"/>
                  </a:lnTo>
                  <a:lnTo>
                    <a:pt x="1318" y="186"/>
                  </a:lnTo>
                  <a:lnTo>
                    <a:pt x="1311" y="182"/>
                  </a:lnTo>
                  <a:lnTo>
                    <a:pt x="1306" y="179"/>
                  </a:lnTo>
                  <a:lnTo>
                    <a:pt x="1299" y="175"/>
                  </a:lnTo>
                  <a:lnTo>
                    <a:pt x="1293" y="171"/>
                  </a:lnTo>
                  <a:lnTo>
                    <a:pt x="1285" y="168"/>
                  </a:lnTo>
                  <a:lnTo>
                    <a:pt x="1279" y="164"/>
                  </a:lnTo>
                  <a:lnTo>
                    <a:pt x="1272" y="161"/>
                  </a:lnTo>
                  <a:lnTo>
                    <a:pt x="1265" y="157"/>
                  </a:lnTo>
                  <a:lnTo>
                    <a:pt x="1257" y="154"/>
                  </a:lnTo>
                  <a:lnTo>
                    <a:pt x="1250" y="150"/>
                  </a:lnTo>
                  <a:lnTo>
                    <a:pt x="1242" y="146"/>
                  </a:lnTo>
                  <a:lnTo>
                    <a:pt x="1236" y="143"/>
                  </a:lnTo>
                  <a:lnTo>
                    <a:pt x="1227" y="139"/>
                  </a:lnTo>
                  <a:lnTo>
                    <a:pt x="1218" y="135"/>
                  </a:lnTo>
                  <a:lnTo>
                    <a:pt x="1209" y="132"/>
                  </a:lnTo>
                  <a:lnTo>
                    <a:pt x="1201" y="128"/>
                  </a:lnTo>
                  <a:lnTo>
                    <a:pt x="1192" y="125"/>
                  </a:lnTo>
                  <a:lnTo>
                    <a:pt x="1183" y="121"/>
                  </a:lnTo>
                  <a:lnTo>
                    <a:pt x="1175" y="117"/>
                  </a:lnTo>
                  <a:lnTo>
                    <a:pt x="1166" y="114"/>
                  </a:lnTo>
                  <a:lnTo>
                    <a:pt x="1156" y="110"/>
                  </a:lnTo>
                  <a:lnTo>
                    <a:pt x="1147" y="107"/>
                  </a:lnTo>
                  <a:lnTo>
                    <a:pt x="1137" y="104"/>
                  </a:lnTo>
                  <a:lnTo>
                    <a:pt x="1128" y="101"/>
                  </a:lnTo>
                  <a:lnTo>
                    <a:pt x="1118" y="97"/>
                  </a:lnTo>
                  <a:lnTo>
                    <a:pt x="1108" y="93"/>
                  </a:lnTo>
                  <a:lnTo>
                    <a:pt x="1098" y="90"/>
                  </a:lnTo>
                  <a:lnTo>
                    <a:pt x="1089" y="88"/>
                  </a:lnTo>
                  <a:lnTo>
                    <a:pt x="1077" y="82"/>
                  </a:lnTo>
                  <a:lnTo>
                    <a:pt x="1066" y="79"/>
                  </a:lnTo>
                  <a:lnTo>
                    <a:pt x="1054" y="75"/>
                  </a:lnTo>
                  <a:lnTo>
                    <a:pt x="1044" y="72"/>
                  </a:lnTo>
                  <a:lnTo>
                    <a:pt x="1031" y="68"/>
                  </a:lnTo>
                  <a:lnTo>
                    <a:pt x="1019" y="64"/>
                  </a:lnTo>
                  <a:lnTo>
                    <a:pt x="1006" y="61"/>
                  </a:lnTo>
                  <a:lnTo>
                    <a:pt x="994" y="59"/>
                  </a:lnTo>
                  <a:lnTo>
                    <a:pt x="980" y="55"/>
                  </a:lnTo>
                  <a:lnTo>
                    <a:pt x="967" y="52"/>
                  </a:lnTo>
                  <a:lnTo>
                    <a:pt x="953" y="50"/>
                  </a:lnTo>
                  <a:lnTo>
                    <a:pt x="941" y="47"/>
                  </a:lnTo>
                  <a:lnTo>
                    <a:pt x="926" y="44"/>
                  </a:lnTo>
                  <a:lnTo>
                    <a:pt x="913" y="41"/>
                  </a:lnTo>
                  <a:lnTo>
                    <a:pt x="898" y="38"/>
                  </a:lnTo>
                  <a:lnTo>
                    <a:pt x="885" y="36"/>
                  </a:lnTo>
                  <a:lnTo>
                    <a:pt x="869" y="33"/>
                  </a:lnTo>
                  <a:lnTo>
                    <a:pt x="855" y="31"/>
                  </a:lnTo>
                  <a:lnTo>
                    <a:pt x="840" y="29"/>
                  </a:lnTo>
                  <a:lnTo>
                    <a:pt x="825" y="26"/>
                  </a:lnTo>
                  <a:lnTo>
                    <a:pt x="810" y="23"/>
                  </a:lnTo>
                  <a:lnTo>
                    <a:pt x="795" y="22"/>
                  </a:lnTo>
                  <a:lnTo>
                    <a:pt x="778" y="20"/>
                  </a:lnTo>
                  <a:lnTo>
                    <a:pt x="764" y="19"/>
                  </a:lnTo>
                  <a:lnTo>
                    <a:pt x="748" y="17"/>
                  </a:lnTo>
                  <a:lnTo>
                    <a:pt x="733" y="16"/>
                  </a:lnTo>
                  <a:lnTo>
                    <a:pt x="717" y="14"/>
                  </a:lnTo>
                  <a:lnTo>
                    <a:pt x="703" y="14"/>
                  </a:lnTo>
                  <a:lnTo>
                    <a:pt x="687" y="11"/>
                  </a:lnTo>
                  <a:lnTo>
                    <a:pt x="672" y="10"/>
                  </a:lnTo>
                  <a:lnTo>
                    <a:pt x="657" y="8"/>
                  </a:lnTo>
                  <a:lnTo>
                    <a:pt x="642" y="8"/>
                  </a:lnTo>
                  <a:lnTo>
                    <a:pt x="626" y="6"/>
                  </a:lnTo>
                  <a:lnTo>
                    <a:pt x="611" y="5"/>
                  </a:lnTo>
                  <a:lnTo>
                    <a:pt x="595" y="4"/>
                  </a:lnTo>
                  <a:lnTo>
                    <a:pt x="581" y="4"/>
                  </a:lnTo>
                  <a:lnTo>
                    <a:pt x="565" y="3"/>
                  </a:lnTo>
                  <a:lnTo>
                    <a:pt x="550" y="2"/>
                  </a:lnTo>
                  <a:lnTo>
                    <a:pt x="536" y="2"/>
                  </a:lnTo>
                  <a:lnTo>
                    <a:pt x="521" y="2"/>
                  </a:lnTo>
                  <a:lnTo>
                    <a:pt x="506" y="1"/>
                  </a:lnTo>
                  <a:lnTo>
                    <a:pt x="491" y="0"/>
                  </a:lnTo>
                  <a:lnTo>
                    <a:pt x="477" y="0"/>
                  </a:lnTo>
                  <a:lnTo>
                    <a:pt x="464" y="0"/>
                  </a:lnTo>
                  <a:lnTo>
                    <a:pt x="449" y="0"/>
                  </a:lnTo>
                  <a:lnTo>
                    <a:pt x="435" y="0"/>
                  </a:lnTo>
                  <a:lnTo>
                    <a:pt x="421" y="0"/>
                  </a:lnTo>
                  <a:lnTo>
                    <a:pt x="409" y="1"/>
                  </a:lnTo>
                  <a:lnTo>
                    <a:pt x="394" y="1"/>
                  </a:lnTo>
                  <a:lnTo>
                    <a:pt x="381" y="1"/>
                  </a:lnTo>
                  <a:lnTo>
                    <a:pt x="368" y="2"/>
                  </a:lnTo>
                  <a:lnTo>
                    <a:pt x="357" y="3"/>
                  </a:lnTo>
                  <a:lnTo>
                    <a:pt x="345" y="3"/>
                  </a:lnTo>
                  <a:lnTo>
                    <a:pt x="333" y="4"/>
                  </a:lnTo>
                  <a:lnTo>
                    <a:pt x="321" y="4"/>
                  </a:lnTo>
                  <a:lnTo>
                    <a:pt x="310" y="6"/>
                  </a:lnTo>
                  <a:lnTo>
                    <a:pt x="299" y="6"/>
                  </a:lnTo>
                  <a:lnTo>
                    <a:pt x="289" y="8"/>
                  </a:lnTo>
                  <a:lnTo>
                    <a:pt x="278" y="9"/>
                  </a:lnTo>
                  <a:lnTo>
                    <a:pt x="268" y="11"/>
                  </a:lnTo>
                  <a:lnTo>
                    <a:pt x="259" y="13"/>
                  </a:lnTo>
                  <a:lnTo>
                    <a:pt x="250" y="14"/>
                  </a:lnTo>
                  <a:lnTo>
                    <a:pt x="242" y="15"/>
                  </a:lnTo>
                  <a:lnTo>
                    <a:pt x="234" y="18"/>
                  </a:lnTo>
                  <a:lnTo>
                    <a:pt x="224" y="19"/>
                  </a:lnTo>
                  <a:lnTo>
                    <a:pt x="216" y="21"/>
                  </a:lnTo>
                  <a:lnTo>
                    <a:pt x="208" y="23"/>
                  </a:lnTo>
                  <a:lnTo>
                    <a:pt x="201" y="24"/>
                  </a:lnTo>
                  <a:lnTo>
                    <a:pt x="192" y="26"/>
                  </a:lnTo>
                  <a:lnTo>
                    <a:pt x="186" y="29"/>
                  </a:lnTo>
                  <a:lnTo>
                    <a:pt x="178" y="31"/>
                  </a:lnTo>
                  <a:lnTo>
                    <a:pt x="172" y="33"/>
                  </a:lnTo>
                  <a:lnTo>
                    <a:pt x="164" y="34"/>
                  </a:lnTo>
                  <a:lnTo>
                    <a:pt x="158" y="36"/>
                  </a:lnTo>
                  <a:lnTo>
                    <a:pt x="151" y="38"/>
                  </a:lnTo>
                  <a:lnTo>
                    <a:pt x="145" y="41"/>
                  </a:lnTo>
                  <a:lnTo>
                    <a:pt x="139" y="43"/>
                  </a:lnTo>
                  <a:lnTo>
                    <a:pt x="132" y="46"/>
                  </a:lnTo>
                  <a:lnTo>
                    <a:pt x="127" y="49"/>
                  </a:lnTo>
                  <a:lnTo>
                    <a:pt x="121" y="51"/>
                  </a:lnTo>
                  <a:lnTo>
                    <a:pt x="114" y="53"/>
                  </a:lnTo>
                  <a:lnTo>
                    <a:pt x="109" y="57"/>
                  </a:lnTo>
                  <a:lnTo>
                    <a:pt x="103" y="59"/>
                  </a:lnTo>
                  <a:lnTo>
                    <a:pt x="98" y="61"/>
                  </a:lnTo>
                  <a:lnTo>
                    <a:pt x="92" y="64"/>
                  </a:lnTo>
                  <a:lnTo>
                    <a:pt x="87" y="67"/>
                  </a:lnTo>
                  <a:lnTo>
                    <a:pt x="82" y="70"/>
                  </a:lnTo>
                  <a:lnTo>
                    <a:pt x="77" y="73"/>
                  </a:lnTo>
                  <a:lnTo>
                    <a:pt x="72" y="76"/>
                  </a:lnTo>
                  <a:lnTo>
                    <a:pt x="68" y="79"/>
                  </a:lnTo>
                  <a:lnTo>
                    <a:pt x="63" y="81"/>
                  </a:lnTo>
                  <a:lnTo>
                    <a:pt x="60" y="84"/>
                  </a:lnTo>
                  <a:lnTo>
                    <a:pt x="52" y="91"/>
                  </a:lnTo>
                  <a:lnTo>
                    <a:pt x="46" y="97"/>
                  </a:lnTo>
                  <a:lnTo>
                    <a:pt x="39" y="104"/>
                  </a:lnTo>
                  <a:lnTo>
                    <a:pt x="31" y="110"/>
                  </a:lnTo>
                  <a:lnTo>
                    <a:pt x="26" y="117"/>
                  </a:lnTo>
                  <a:lnTo>
                    <a:pt x="22" y="125"/>
                  </a:lnTo>
                  <a:lnTo>
                    <a:pt x="15" y="132"/>
                  </a:lnTo>
                  <a:lnTo>
                    <a:pt x="13" y="139"/>
                  </a:lnTo>
                  <a:lnTo>
                    <a:pt x="9" y="148"/>
                  </a:lnTo>
                  <a:lnTo>
                    <a:pt x="7" y="156"/>
                  </a:lnTo>
                  <a:lnTo>
                    <a:pt x="3" y="165"/>
                  </a:lnTo>
                  <a:lnTo>
                    <a:pt x="2" y="173"/>
                  </a:lnTo>
                  <a:lnTo>
                    <a:pt x="1" y="182"/>
                  </a:lnTo>
                  <a:lnTo>
                    <a:pt x="1" y="192"/>
                  </a:lnTo>
                  <a:lnTo>
                    <a:pt x="0" y="201"/>
                  </a:lnTo>
                  <a:lnTo>
                    <a:pt x="1" y="212"/>
                  </a:lnTo>
                  <a:lnTo>
                    <a:pt x="1" y="217"/>
                  </a:lnTo>
                  <a:lnTo>
                    <a:pt x="2" y="222"/>
                  </a:lnTo>
                  <a:lnTo>
                    <a:pt x="3" y="228"/>
                  </a:lnTo>
                  <a:lnTo>
                    <a:pt x="4" y="234"/>
                  </a:lnTo>
                  <a:lnTo>
                    <a:pt x="5" y="243"/>
                  </a:lnTo>
                  <a:lnTo>
                    <a:pt x="9" y="253"/>
                  </a:lnTo>
                  <a:lnTo>
                    <a:pt x="12" y="263"/>
                  </a:lnTo>
                  <a:lnTo>
                    <a:pt x="16" y="273"/>
                  </a:lnTo>
                  <a:lnTo>
                    <a:pt x="20" y="282"/>
                  </a:lnTo>
                  <a:lnTo>
                    <a:pt x="26" y="292"/>
                  </a:lnTo>
                  <a:lnTo>
                    <a:pt x="29" y="295"/>
                  </a:lnTo>
                  <a:lnTo>
                    <a:pt x="31" y="301"/>
                  </a:lnTo>
                  <a:lnTo>
                    <a:pt x="36" y="304"/>
                  </a:lnTo>
                  <a:lnTo>
                    <a:pt x="40" y="311"/>
                  </a:lnTo>
                  <a:lnTo>
                    <a:pt x="46" y="318"/>
                  </a:lnTo>
                  <a:lnTo>
                    <a:pt x="54" y="327"/>
                  </a:lnTo>
                  <a:lnTo>
                    <a:pt x="58" y="330"/>
                  </a:lnTo>
                  <a:lnTo>
                    <a:pt x="62" y="334"/>
                  </a:lnTo>
                  <a:lnTo>
                    <a:pt x="67" y="339"/>
                  </a:lnTo>
                  <a:lnTo>
                    <a:pt x="72" y="343"/>
                  </a:lnTo>
                  <a:lnTo>
                    <a:pt x="76" y="346"/>
                  </a:lnTo>
                  <a:lnTo>
                    <a:pt x="81" y="351"/>
                  </a:lnTo>
                  <a:lnTo>
                    <a:pt x="87" y="354"/>
                  </a:lnTo>
                  <a:lnTo>
                    <a:pt x="92" y="358"/>
                  </a:lnTo>
                  <a:lnTo>
                    <a:pt x="97" y="361"/>
                  </a:lnTo>
                  <a:lnTo>
                    <a:pt x="103" y="367"/>
                  </a:lnTo>
                  <a:lnTo>
                    <a:pt x="109" y="369"/>
                  </a:lnTo>
                  <a:lnTo>
                    <a:pt x="115" y="374"/>
                  </a:lnTo>
                  <a:lnTo>
                    <a:pt x="121" y="377"/>
                  </a:lnTo>
                  <a:lnTo>
                    <a:pt x="127" y="380"/>
                  </a:lnTo>
                  <a:lnTo>
                    <a:pt x="132" y="383"/>
                  </a:lnTo>
                  <a:lnTo>
                    <a:pt x="140" y="386"/>
                  </a:lnTo>
                  <a:lnTo>
                    <a:pt x="145" y="389"/>
                  </a:lnTo>
                  <a:lnTo>
                    <a:pt x="153" y="392"/>
                  </a:lnTo>
                  <a:lnTo>
                    <a:pt x="160" y="395"/>
                  </a:lnTo>
                  <a:lnTo>
                    <a:pt x="168" y="399"/>
                  </a:lnTo>
                  <a:lnTo>
                    <a:pt x="173" y="402"/>
                  </a:lnTo>
                  <a:lnTo>
                    <a:pt x="180" y="404"/>
                  </a:lnTo>
                  <a:lnTo>
                    <a:pt x="188" y="407"/>
                  </a:lnTo>
                  <a:lnTo>
                    <a:pt x="197" y="411"/>
                  </a:lnTo>
                  <a:lnTo>
                    <a:pt x="204" y="414"/>
                  </a:lnTo>
                  <a:lnTo>
                    <a:pt x="212" y="416"/>
                  </a:lnTo>
                  <a:lnTo>
                    <a:pt x="220" y="419"/>
                  </a:lnTo>
                  <a:lnTo>
                    <a:pt x="229" y="422"/>
                  </a:lnTo>
                  <a:lnTo>
                    <a:pt x="236" y="424"/>
                  </a:lnTo>
                  <a:lnTo>
                    <a:pt x="244" y="426"/>
                  </a:lnTo>
                  <a:lnTo>
                    <a:pt x="252" y="428"/>
                  </a:lnTo>
                  <a:lnTo>
                    <a:pt x="261" y="431"/>
                  </a:lnTo>
                  <a:lnTo>
                    <a:pt x="271" y="433"/>
                  </a:lnTo>
                  <a:lnTo>
                    <a:pt x="279" y="434"/>
                  </a:lnTo>
                  <a:lnTo>
                    <a:pt x="289" y="436"/>
                  </a:lnTo>
                  <a:lnTo>
                    <a:pt x="299" y="440"/>
                  </a:lnTo>
                  <a:lnTo>
                    <a:pt x="307" y="441"/>
                  </a:lnTo>
                  <a:lnTo>
                    <a:pt x="317" y="443"/>
                  </a:lnTo>
                  <a:lnTo>
                    <a:pt x="325" y="444"/>
                  </a:lnTo>
                  <a:lnTo>
                    <a:pt x="335" y="447"/>
                  </a:lnTo>
                  <a:lnTo>
                    <a:pt x="345" y="448"/>
                  </a:lnTo>
                  <a:lnTo>
                    <a:pt x="355" y="450"/>
                  </a:lnTo>
                  <a:lnTo>
                    <a:pt x="365" y="451"/>
                  </a:lnTo>
                  <a:lnTo>
                    <a:pt x="377" y="454"/>
                  </a:lnTo>
                  <a:lnTo>
                    <a:pt x="387" y="454"/>
                  </a:lnTo>
                  <a:lnTo>
                    <a:pt x="397" y="455"/>
                  </a:lnTo>
                  <a:lnTo>
                    <a:pt x="407" y="456"/>
                  </a:lnTo>
                  <a:lnTo>
                    <a:pt x="418" y="458"/>
                  </a:lnTo>
                  <a:lnTo>
                    <a:pt x="426" y="458"/>
                  </a:lnTo>
                  <a:lnTo>
                    <a:pt x="437" y="459"/>
                  </a:lnTo>
                  <a:lnTo>
                    <a:pt x="447" y="460"/>
                  </a:lnTo>
                  <a:lnTo>
                    <a:pt x="459" y="461"/>
                  </a:lnTo>
                  <a:lnTo>
                    <a:pt x="468" y="461"/>
                  </a:lnTo>
                  <a:lnTo>
                    <a:pt x="479" y="462"/>
                  </a:lnTo>
                  <a:lnTo>
                    <a:pt x="489" y="462"/>
                  </a:lnTo>
                  <a:lnTo>
                    <a:pt x="499" y="463"/>
                  </a:lnTo>
                  <a:lnTo>
                    <a:pt x="509" y="463"/>
                  </a:lnTo>
                  <a:lnTo>
                    <a:pt x="520" y="464"/>
                  </a:lnTo>
                  <a:lnTo>
                    <a:pt x="529" y="465"/>
                  </a:lnTo>
                  <a:lnTo>
                    <a:pt x="541" y="466"/>
                  </a:lnTo>
                  <a:lnTo>
                    <a:pt x="551" y="466"/>
                  </a:lnTo>
                  <a:lnTo>
                    <a:pt x="561" y="466"/>
                  </a:lnTo>
                  <a:lnTo>
                    <a:pt x="570" y="466"/>
                  </a:lnTo>
                  <a:lnTo>
                    <a:pt x="581" y="468"/>
                  </a:lnTo>
                  <a:lnTo>
                    <a:pt x="591" y="468"/>
                  </a:lnTo>
                  <a:lnTo>
                    <a:pt x="601" y="469"/>
                  </a:lnTo>
                  <a:lnTo>
                    <a:pt x="611" y="469"/>
                  </a:lnTo>
                  <a:lnTo>
                    <a:pt x="621" y="470"/>
                  </a:lnTo>
                  <a:lnTo>
                    <a:pt x="630" y="470"/>
                  </a:lnTo>
                  <a:lnTo>
                    <a:pt x="640" y="470"/>
                  </a:lnTo>
                  <a:lnTo>
                    <a:pt x="650" y="470"/>
                  </a:lnTo>
                  <a:lnTo>
                    <a:pt x="659" y="471"/>
                  </a:lnTo>
                  <a:lnTo>
                    <a:pt x="669" y="471"/>
                  </a:lnTo>
                  <a:lnTo>
                    <a:pt x="679" y="471"/>
                  </a:lnTo>
                  <a:lnTo>
                    <a:pt x="688" y="471"/>
                  </a:lnTo>
                  <a:lnTo>
                    <a:pt x="698" y="471"/>
                  </a:lnTo>
                  <a:lnTo>
                    <a:pt x="707" y="471"/>
                  </a:lnTo>
                  <a:lnTo>
                    <a:pt x="715" y="471"/>
                  </a:lnTo>
                  <a:lnTo>
                    <a:pt x="724" y="471"/>
                  </a:lnTo>
                  <a:lnTo>
                    <a:pt x="732" y="471"/>
                  </a:lnTo>
                  <a:lnTo>
                    <a:pt x="740" y="471"/>
                  </a:lnTo>
                  <a:lnTo>
                    <a:pt x="748" y="471"/>
                  </a:lnTo>
                  <a:lnTo>
                    <a:pt x="758" y="471"/>
                  </a:lnTo>
                  <a:lnTo>
                    <a:pt x="767" y="471"/>
                  </a:lnTo>
                  <a:lnTo>
                    <a:pt x="773" y="470"/>
                  </a:lnTo>
                  <a:lnTo>
                    <a:pt x="782" y="470"/>
                  </a:lnTo>
                  <a:lnTo>
                    <a:pt x="788" y="470"/>
                  </a:lnTo>
                  <a:lnTo>
                    <a:pt x="797" y="470"/>
                  </a:lnTo>
                  <a:lnTo>
                    <a:pt x="804" y="469"/>
                  </a:lnTo>
                  <a:lnTo>
                    <a:pt x="812" y="469"/>
                  </a:lnTo>
                  <a:lnTo>
                    <a:pt x="818" y="469"/>
                  </a:lnTo>
                  <a:lnTo>
                    <a:pt x="826" y="469"/>
                  </a:lnTo>
                  <a:lnTo>
                    <a:pt x="832" y="468"/>
                  </a:lnTo>
                  <a:lnTo>
                    <a:pt x="839" y="468"/>
                  </a:lnTo>
                  <a:lnTo>
                    <a:pt x="844" y="466"/>
                  </a:lnTo>
                  <a:lnTo>
                    <a:pt x="850" y="466"/>
                  </a:lnTo>
                  <a:lnTo>
                    <a:pt x="856" y="465"/>
                  </a:lnTo>
                  <a:lnTo>
                    <a:pt x="861" y="465"/>
                  </a:lnTo>
                  <a:lnTo>
                    <a:pt x="868" y="465"/>
                  </a:lnTo>
                  <a:lnTo>
                    <a:pt x="873" y="465"/>
                  </a:lnTo>
                  <a:lnTo>
                    <a:pt x="883" y="464"/>
                  </a:lnTo>
                  <a:lnTo>
                    <a:pt x="892" y="464"/>
                  </a:lnTo>
                  <a:lnTo>
                    <a:pt x="900" y="463"/>
                  </a:lnTo>
                  <a:lnTo>
                    <a:pt x="907" y="463"/>
                  </a:lnTo>
                  <a:lnTo>
                    <a:pt x="914" y="461"/>
                  </a:lnTo>
                  <a:lnTo>
                    <a:pt x="921" y="461"/>
                  </a:lnTo>
                  <a:lnTo>
                    <a:pt x="929" y="460"/>
                  </a:lnTo>
                  <a:lnTo>
                    <a:pt x="937" y="459"/>
                  </a:lnTo>
                  <a:lnTo>
                    <a:pt x="945" y="456"/>
                  </a:lnTo>
                  <a:lnTo>
                    <a:pt x="953" y="455"/>
                  </a:lnTo>
                  <a:lnTo>
                    <a:pt x="963" y="451"/>
                  </a:lnTo>
                  <a:lnTo>
                    <a:pt x="974" y="451"/>
                  </a:lnTo>
                  <a:lnTo>
                    <a:pt x="982" y="448"/>
                  </a:lnTo>
                  <a:lnTo>
                    <a:pt x="993" y="446"/>
                  </a:lnTo>
                  <a:lnTo>
                    <a:pt x="1003" y="444"/>
                  </a:lnTo>
                  <a:lnTo>
                    <a:pt x="1014" y="442"/>
                  </a:lnTo>
                  <a:lnTo>
                    <a:pt x="1023" y="440"/>
                  </a:lnTo>
                  <a:lnTo>
                    <a:pt x="1034" y="437"/>
                  </a:lnTo>
                  <a:lnTo>
                    <a:pt x="1044" y="435"/>
                  </a:lnTo>
                  <a:lnTo>
                    <a:pt x="1053" y="433"/>
                  </a:lnTo>
                  <a:lnTo>
                    <a:pt x="1062" y="431"/>
                  </a:lnTo>
                  <a:lnTo>
                    <a:pt x="1070" y="428"/>
                  </a:lnTo>
                  <a:lnTo>
                    <a:pt x="1080" y="426"/>
                  </a:lnTo>
                  <a:lnTo>
                    <a:pt x="1090" y="424"/>
                  </a:lnTo>
                  <a:lnTo>
                    <a:pt x="1097" y="421"/>
                  </a:lnTo>
                  <a:lnTo>
                    <a:pt x="1105" y="420"/>
                  </a:lnTo>
                  <a:lnTo>
                    <a:pt x="1111" y="418"/>
                  </a:lnTo>
                  <a:lnTo>
                    <a:pt x="1119" y="417"/>
                  </a:lnTo>
                  <a:lnTo>
                    <a:pt x="1125" y="414"/>
                  </a:lnTo>
                  <a:lnTo>
                    <a:pt x="1131" y="414"/>
                  </a:lnTo>
                  <a:lnTo>
                    <a:pt x="1135" y="412"/>
                  </a:lnTo>
                  <a:lnTo>
                    <a:pt x="1139" y="412"/>
                  </a:lnTo>
                  <a:lnTo>
                    <a:pt x="1145" y="411"/>
                  </a:lnTo>
                  <a:lnTo>
                    <a:pt x="1148" y="411"/>
                  </a:lnTo>
                  <a:close/>
                </a:path>
              </a:pathLst>
            </a:custGeom>
            <a:solidFill>
              <a:srgbClr val="FF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Freeform 128"/>
            <p:cNvSpPr>
              <a:spLocks/>
            </p:cNvSpPr>
            <p:nvPr/>
          </p:nvSpPr>
          <p:spPr bwMode="auto">
            <a:xfrm>
              <a:off x="3070" y="2164"/>
              <a:ext cx="140" cy="43"/>
            </a:xfrm>
            <a:custGeom>
              <a:avLst/>
              <a:gdLst>
                <a:gd name="T0" fmla="*/ 2 w 1541"/>
                <a:gd name="T1" fmla="*/ 15 h 466"/>
                <a:gd name="T2" fmla="*/ 4 w 1541"/>
                <a:gd name="T3" fmla="*/ 18 h 466"/>
                <a:gd name="T4" fmla="*/ 6 w 1541"/>
                <a:gd name="T5" fmla="*/ 21 h 466"/>
                <a:gd name="T6" fmla="*/ 9 w 1541"/>
                <a:gd name="T7" fmla="*/ 25 h 466"/>
                <a:gd name="T8" fmla="*/ 14 w 1541"/>
                <a:gd name="T9" fmla="*/ 29 h 466"/>
                <a:gd name="T10" fmla="*/ 19 w 1541"/>
                <a:gd name="T11" fmla="*/ 32 h 466"/>
                <a:gd name="T12" fmla="*/ 26 w 1541"/>
                <a:gd name="T13" fmla="*/ 36 h 466"/>
                <a:gd name="T14" fmla="*/ 34 w 1541"/>
                <a:gd name="T15" fmla="*/ 39 h 466"/>
                <a:gd name="T16" fmla="*/ 44 w 1541"/>
                <a:gd name="T17" fmla="*/ 41 h 466"/>
                <a:gd name="T18" fmla="*/ 56 w 1541"/>
                <a:gd name="T19" fmla="*/ 43 h 466"/>
                <a:gd name="T20" fmla="*/ 68 w 1541"/>
                <a:gd name="T21" fmla="*/ 43 h 466"/>
                <a:gd name="T22" fmla="*/ 78 w 1541"/>
                <a:gd name="T23" fmla="*/ 43 h 466"/>
                <a:gd name="T24" fmla="*/ 87 w 1541"/>
                <a:gd name="T25" fmla="*/ 43 h 466"/>
                <a:gd name="T26" fmla="*/ 96 w 1541"/>
                <a:gd name="T27" fmla="*/ 42 h 466"/>
                <a:gd name="T28" fmla="*/ 103 w 1541"/>
                <a:gd name="T29" fmla="*/ 41 h 466"/>
                <a:gd name="T30" fmla="*/ 109 w 1541"/>
                <a:gd name="T31" fmla="*/ 40 h 466"/>
                <a:gd name="T32" fmla="*/ 114 w 1541"/>
                <a:gd name="T33" fmla="*/ 39 h 466"/>
                <a:gd name="T34" fmla="*/ 119 w 1541"/>
                <a:gd name="T35" fmla="*/ 37 h 466"/>
                <a:gd name="T36" fmla="*/ 123 w 1541"/>
                <a:gd name="T37" fmla="*/ 36 h 466"/>
                <a:gd name="T38" fmla="*/ 126 w 1541"/>
                <a:gd name="T39" fmla="*/ 34 h 466"/>
                <a:gd name="T40" fmla="*/ 130 w 1541"/>
                <a:gd name="T41" fmla="*/ 32 h 466"/>
                <a:gd name="T42" fmla="*/ 132 w 1541"/>
                <a:gd name="T43" fmla="*/ 30 h 466"/>
                <a:gd name="T44" fmla="*/ 135 w 1541"/>
                <a:gd name="T45" fmla="*/ 27 h 466"/>
                <a:gd name="T46" fmla="*/ 137 w 1541"/>
                <a:gd name="T47" fmla="*/ 23 h 466"/>
                <a:gd name="T48" fmla="*/ 138 w 1541"/>
                <a:gd name="T49" fmla="*/ 18 h 466"/>
                <a:gd name="T50" fmla="*/ 139 w 1541"/>
                <a:gd name="T51" fmla="*/ 13 h 466"/>
                <a:gd name="T52" fmla="*/ 139 w 1541"/>
                <a:gd name="T53" fmla="*/ 11 h 466"/>
                <a:gd name="T54" fmla="*/ 137 w 1541"/>
                <a:gd name="T55" fmla="*/ 1 h 466"/>
                <a:gd name="T56" fmla="*/ 134 w 1541"/>
                <a:gd name="T57" fmla="*/ 3 h 466"/>
                <a:gd name="T58" fmla="*/ 131 w 1541"/>
                <a:gd name="T59" fmla="*/ 5 h 466"/>
                <a:gd name="T60" fmla="*/ 128 w 1541"/>
                <a:gd name="T61" fmla="*/ 7 h 466"/>
                <a:gd name="T62" fmla="*/ 123 w 1541"/>
                <a:gd name="T63" fmla="*/ 9 h 466"/>
                <a:gd name="T64" fmla="*/ 119 w 1541"/>
                <a:gd name="T65" fmla="*/ 11 h 466"/>
                <a:gd name="T66" fmla="*/ 114 w 1541"/>
                <a:gd name="T67" fmla="*/ 13 h 466"/>
                <a:gd name="T68" fmla="*/ 109 w 1541"/>
                <a:gd name="T69" fmla="*/ 14 h 466"/>
                <a:gd name="T70" fmla="*/ 104 w 1541"/>
                <a:gd name="T71" fmla="*/ 16 h 466"/>
                <a:gd name="T72" fmla="*/ 99 w 1541"/>
                <a:gd name="T73" fmla="*/ 16 h 466"/>
                <a:gd name="T74" fmla="*/ 92 w 1541"/>
                <a:gd name="T75" fmla="*/ 17 h 466"/>
                <a:gd name="T76" fmla="*/ 84 w 1541"/>
                <a:gd name="T77" fmla="*/ 18 h 466"/>
                <a:gd name="T78" fmla="*/ 76 w 1541"/>
                <a:gd name="T79" fmla="*/ 18 h 466"/>
                <a:gd name="T80" fmla="*/ 68 w 1541"/>
                <a:gd name="T81" fmla="*/ 19 h 466"/>
                <a:gd name="T82" fmla="*/ 59 w 1541"/>
                <a:gd name="T83" fmla="*/ 19 h 466"/>
                <a:gd name="T84" fmla="*/ 50 w 1541"/>
                <a:gd name="T85" fmla="*/ 19 h 466"/>
                <a:gd name="T86" fmla="*/ 42 w 1541"/>
                <a:gd name="T87" fmla="*/ 19 h 466"/>
                <a:gd name="T88" fmla="*/ 35 w 1541"/>
                <a:gd name="T89" fmla="*/ 18 h 466"/>
                <a:gd name="T90" fmla="*/ 29 w 1541"/>
                <a:gd name="T91" fmla="*/ 18 h 466"/>
                <a:gd name="T92" fmla="*/ 24 w 1541"/>
                <a:gd name="T93" fmla="*/ 17 h 466"/>
                <a:gd name="T94" fmla="*/ 20 w 1541"/>
                <a:gd name="T95" fmla="*/ 16 h 466"/>
                <a:gd name="T96" fmla="*/ 17 w 1541"/>
                <a:gd name="T97" fmla="*/ 14 h 466"/>
                <a:gd name="T98" fmla="*/ 13 w 1541"/>
                <a:gd name="T99" fmla="*/ 12 h 466"/>
                <a:gd name="T100" fmla="*/ 10 w 1541"/>
                <a:gd name="T101" fmla="*/ 10 h 466"/>
                <a:gd name="T102" fmla="*/ 7 w 1541"/>
                <a:gd name="T103" fmla="*/ 8 h 466"/>
                <a:gd name="T104" fmla="*/ 5 w 1541"/>
                <a:gd name="T105" fmla="*/ 5 h 466"/>
                <a:gd name="T106" fmla="*/ 1 w 1541"/>
                <a:gd name="T107" fmla="*/ 2 h 466"/>
                <a:gd name="T108" fmla="*/ 0 w 1541"/>
                <a:gd name="T109" fmla="*/ 0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541" h="466">
                  <a:moveTo>
                    <a:pt x="0" y="4"/>
                  </a:moveTo>
                  <a:lnTo>
                    <a:pt x="14" y="146"/>
                  </a:lnTo>
                  <a:lnTo>
                    <a:pt x="14" y="149"/>
                  </a:lnTo>
                  <a:lnTo>
                    <a:pt x="15" y="153"/>
                  </a:lnTo>
                  <a:lnTo>
                    <a:pt x="19" y="159"/>
                  </a:lnTo>
                  <a:lnTo>
                    <a:pt x="22" y="164"/>
                  </a:lnTo>
                  <a:lnTo>
                    <a:pt x="26" y="172"/>
                  </a:lnTo>
                  <a:lnTo>
                    <a:pt x="29" y="176"/>
                  </a:lnTo>
                  <a:lnTo>
                    <a:pt x="33" y="181"/>
                  </a:lnTo>
                  <a:lnTo>
                    <a:pt x="35" y="186"/>
                  </a:lnTo>
                  <a:lnTo>
                    <a:pt x="39" y="191"/>
                  </a:lnTo>
                  <a:lnTo>
                    <a:pt x="42" y="197"/>
                  </a:lnTo>
                  <a:lnTo>
                    <a:pt x="46" y="201"/>
                  </a:lnTo>
                  <a:lnTo>
                    <a:pt x="50" y="207"/>
                  </a:lnTo>
                  <a:lnTo>
                    <a:pt x="54" y="214"/>
                  </a:lnTo>
                  <a:lnTo>
                    <a:pt x="58" y="219"/>
                  </a:lnTo>
                  <a:lnTo>
                    <a:pt x="64" y="226"/>
                  </a:lnTo>
                  <a:lnTo>
                    <a:pt x="69" y="232"/>
                  </a:lnTo>
                  <a:lnTo>
                    <a:pt x="76" y="239"/>
                  </a:lnTo>
                  <a:lnTo>
                    <a:pt x="81" y="245"/>
                  </a:lnTo>
                  <a:lnTo>
                    <a:pt x="87" y="252"/>
                  </a:lnTo>
                  <a:lnTo>
                    <a:pt x="93" y="259"/>
                  </a:lnTo>
                  <a:lnTo>
                    <a:pt x="100" y="266"/>
                  </a:lnTo>
                  <a:lnTo>
                    <a:pt x="107" y="274"/>
                  </a:lnTo>
                  <a:lnTo>
                    <a:pt x="115" y="281"/>
                  </a:lnTo>
                  <a:lnTo>
                    <a:pt x="124" y="288"/>
                  </a:lnTo>
                  <a:lnTo>
                    <a:pt x="132" y="295"/>
                  </a:lnTo>
                  <a:lnTo>
                    <a:pt x="140" y="302"/>
                  </a:lnTo>
                  <a:lnTo>
                    <a:pt x="149" y="309"/>
                  </a:lnTo>
                  <a:lnTo>
                    <a:pt x="158" y="316"/>
                  </a:lnTo>
                  <a:lnTo>
                    <a:pt x="168" y="323"/>
                  </a:lnTo>
                  <a:lnTo>
                    <a:pt x="178" y="330"/>
                  </a:lnTo>
                  <a:lnTo>
                    <a:pt x="188" y="338"/>
                  </a:lnTo>
                  <a:lnTo>
                    <a:pt x="199" y="345"/>
                  </a:lnTo>
                  <a:lnTo>
                    <a:pt x="211" y="352"/>
                  </a:lnTo>
                  <a:lnTo>
                    <a:pt x="223" y="358"/>
                  </a:lnTo>
                  <a:lnTo>
                    <a:pt x="234" y="365"/>
                  </a:lnTo>
                  <a:lnTo>
                    <a:pt x="246" y="372"/>
                  </a:lnTo>
                  <a:lnTo>
                    <a:pt x="260" y="378"/>
                  </a:lnTo>
                  <a:lnTo>
                    <a:pt x="272" y="384"/>
                  </a:lnTo>
                  <a:lnTo>
                    <a:pt x="287" y="391"/>
                  </a:lnTo>
                  <a:lnTo>
                    <a:pt x="301" y="396"/>
                  </a:lnTo>
                  <a:lnTo>
                    <a:pt x="317" y="404"/>
                  </a:lnTo>
                  <a:lnTo>
                    <a:pt x="331" y="408"/>
                  </a:lnTo>
                  <a:lnTo>
                    <a:pt x="346" y="413"/>
                  </a:lnTo>
                  <a:lnTo>
                    <a:pt x="362" y="419"/>
                  </a:lnTo>
                  <a:lnTo>
                    <a:pt x="379" y="424"/>
                  </a:lnTo>
                  <a:lnTo>
                    <a:pt x="397" y="428"/>
                  </a:lnTo>
                  <a:lnTo>
                    <a:pt x="414" y="433"/>
                  </a:lnTo>
                  <a:lnTo>
                    <a:pt x="432" y="437"/>
                  </a:lnTo>
                  <a:lnTo>
                    <a:pt x="451" y="441"/>
                  </a:lnTo>
                  <a:lnTo>
                    <a:pt x="470" y="445"/>
                  </a:lnTo>
                  <a:lnTo>
                    <a:pt x="489" y="449"/>
                  </a:lnTo>
                  <a:lnTo>
                    <a:pt x="509" y="451"/>
                  </a:lnTo>
                  <a:lnTo>
                    <a:pt x="530" y="455"/>
                  </a:lnTo>
                  <a:lnTo>
                    <a:pt x="550" y="457"/>
                  </a:lnTo>
                  <a:lnTo>
                    <a:pt x="573" y="461"/>
                  </a:lnTo>
                  <a:lnTo>
                    <a:pt x="595" y="462"/>
                  </a:lnTo>
                  <a:lnTo>
                    <a:pt x="619" y="464"/>
                  </a:lnTo>
                  <a:lnTo>
                    <a:pt x="640" y="464"/>
                  </a:lnTo>
                  <a:lnTo>
                    <a:pt x="663" y="464"/>
                  </a:lnTo>
                  <a:lnTo>
                    <a:pt x="684" y="464"/>
                  </a:lnTo>
                  <a:lnTo>
                    <a:pt x="706" y="465"/>
                  </a:lnTo>
                  <a:lnTo>
                    <a:pt x="726" y="465"/>
                  </a:lnTo>
                  <a:lnTo>
                    <a:pt x="748" y="465"/>
                  </a:lnTo>
                  <a:lnTo>
                    <a:pt x="768" y="465"/>
                  </a:lnTo>
                  <a:lnTo>
                    <a:pt x="787" y="466"/>
                  </a:lnTo>
                  <a:lnTo>
                    <a:pt x="806" y="465"/>
                  </a:lnTo>
                  <a:lnTo>
                    <a:pt x="825" y="465"/>
                  </a:lnTo>
                  <a:lnTo>
                    <a:pt x="843" y="465"/>
                  </a:lnTo>
                  <a:lnTo>
                    <a:pt x="863" y="465"/>
                  </a:lnTo>
                  <a:lnTo>
                    <a:pt x="880" y="464"/>
                  </a:lnTo>
                  <a:lnTo>
                    <a:pt x="898" y="464"/>
                  </a:lnTo>
                  <a:lnTo>
                    <a:pt x="915" y="463"/>
                  </a:lnTo>
                  <a:lnTo>
                    <a:pt x="932" y="463"/>
                  </a:lnTo>
                  <a:lnTo>
                    <a:pt x="947" y="461"/>
                  </a:lnTo>
                  <a:lnTo>
                    <a:pt x="962" y="461"/>
                  </a:lnTo>
                  <a:lnTo>
                    <a:pt x="978" y="460"/>
                  </a:lnTo>
                  <a:lnTo>
                    <a:pt x="995" y="460"/>
                  </a:lnTo>
                  <a:lnTo>
                    <a:pt x="1009" y="457"/>
                  </a:lnTo>
                  <a:lnTo>
                    <a:pt x="1024" y="456"/>
                  </a:lnTo>
                  <a:lnTo>
                    <a:pt x="1038" y="455"/>
                  </a:lnTo>
                  <a:lnTo>
                    <a:pt x="1053" y="454"/>
                  </a:lnTo>
                  <a:lnTo>
                    <a:pt x="1065" y="452"/>
                  </a:lnTo>
                  <a:lnTo>
                    <a:pt x="1079" y="451"/>
                  </a:lnTo>
                  <a:lnTo>
                    <a:pt x="1091" y="449"/>
                  </a:lnTo>
                  <a:lnTo>
                    <a:pt x="1105" y="448"/>
                  </a:lnTo>
                  <a:lnTo>
                    <a:pt x="1118" y="446"/>
                  </a:lnTo>
                  <a:lnTo>
                    <a:pt x="1130" y="445"/>
                  </a:lnTo>
                  <a:lnTo>
                    <a:pt x="1142" y="442"/>
                  </a:lnTo>
                  <a:lnTo>
                    <a:pt x="1155" y="441"/>
                  </a:lnTo>
                  <a:lnTo>
                    <a:pt x="1164" y="439"/>
                  </a:lnTo>
                  <a:lnTo>
                    <a:pt x="1176" y="437"/>
                  </a:lnTo>
                  <a:lnTo>
                    <a:pt x="1187" y="435"/>
                  </a:lnTo>
                  <a:lnTo>
                    <a:pt x="1197" y="433"/>
                  </a:lnTo>
                  <a:lnTo>
                    <a:pt x="1207" y="431"/>
                  </a:lnTo>
                  <a:lnTo>
                    <a:pt x="1218" y="428"/>
                  </a:lnTo>
                  <a:lnTo>
                    <a:pt x="1228" y="426"/>
                  </a:lnTo>
                  <a:lnTo>
                    <a:pt x="1238" y="424"/>
                  </a:lnTo>
                  <a:lnTo>
                    <a:pt x="1247" y="422"/>
                  </a:lnTo>
                  <a:lnTo>
                    <a:pt x="1257" y="420"/>
                  </a:lnTo>
                  <a:lnTo>
                    <a:pt x="1265" y="417"/>
                  </a:lnTo>
                  <a:lnTo>
                    <a:pt x="1275" y="415"/>
                  </a:lnTo>
                  <a:lnTo>
                    <a:pt x="1282" y="412"/>
                  </a:lnTo>
                  <a:lnTo>
                    <a:pt x="1291" y="410"/>
                  </a:lnTo>
                  <a:lnTo>
                    <a:pt x="1299" y="407"/>
                  </a:lnTo>
                  <a:lnTo>
                    <a:pt x="1308" y="405"/>
                  </a:lnTo>
                  <a:lnTo>
                    <a:pt x="1314" y="403"/>
                  </a:lnTo>
                  <a:lnTo>
                    <a:pt x="1322" y="400"/>
                  </a:lnTo>
                  <a:lnTo>
                    <a:pt x="1330" y="396"/>
                  </a:lnTo>
                  <a:lnTo>
                    <a:pt x="1338" y="394"/>
                  </a:lnTo>
                  <a:lnTo>
                    <a:pt x="1345" y="391"/>
                  </a:lnTo>
                  <a:lnTo>
                    <a:pt x="1351" y="388"/>
                  </a:lnTo>
                  <a:lnTo>
                    <a:pt x="1357" y="386"/>
                  </a:lnTo>
                  <a:lnTo>
                    <a:pt x="1366" y="382"/>
                  </a:lnTo>
                  <a:lnTo>
                    <a:pt x="1371" y="378"/>
                  </a:lnTo>
                  <a:lnTo>
                    <a:pt x="1378" y="376"/>
                  </a:lnTo>
                  <a:lnTo>
                    <a:pt x="1385" y="373"/>
                  </a:lnTo>
                  <a:lnTo>
                    <a:pt x="1392" y="369"/>
                  </a:lnTo>
                  <a:lnTo>
                    <a:pt x="1397" y="366"/>
                  </a:lnTo>
                  <a:lnTo>
                    <a:pt x="1404" y="363"/>
                  </a:lnTo>
                  <a:lnTo>
                    <a:pt x="1409" y="360"/>
                  </a:lnTo>
                  <a:lnTo>
                    <a:pt x="1415" y="358"/>
                  </a:lnTo>
                  <a:lnTo>
                    <a:pt x="1421" y="352"/>
                  </a:lnTo>
                  <a:lnTo>
                    <a:pt x="1426" y="349"/>
                  </a:lnTo>
                  <a:lnTo>
                    <a:pt x="1430" y="345"/>
                  </a:lnTo>
                  <a:lnTo>
                    <a:pt x="1437" y="342"/>
                  </a:lnTo>
                  <a:lnTo>
                    <a:pt x="1440" y="337"/>
                  </a:lnTo>
                  <a:lnTo>
                    <a:pt x="1445" y="333"/>
                  </a:lnTo>
                  <a:lnTo>
                    <a:pt x="1450" y="330"/>
                  </a:lnTo>
                  <a:lnTo>
                    <a:pt x="1455" y="325"/>
                  </a:lnTo>
                  <a:lnTo>
                    <a:pt x="1459" y="320"/>
                  </a:lnTo>
                  <a:lnTo>
                    <a:pt x="1463" y="316"/>
                  </a:lnTo>
                  <a:lnTo>
                    <a:pt x="1467" y="310"/>
                  </a:lnTo>
                  <a:lnTo>
                    <a:pt x="1470" y="307"/>
                  </a:lnTo>
                  <a:lnTo>
                    <a:pt x="1477" y="299"/>
                  </a:lnTo>
                  <a:lnTo>
                    <a:pt x="1485" y="290"/>
                  </a:lnTo>
                  <a:lnTo>
                    <a:pt x="1486" y="284"/>
                  </a:lnTo>
                  <a:lnTo>
                    <a:pt x="1489" y="279"/>
                  </a:lnTo>
                  <a:lnTo>
                    <a:pt x="1493" y="274"/>
                  </a:lnTo>
                  <a:lnTo>
                    <a:pt x="1496" y="270"/>
                  </a:lnTo>
                  <a:lnTo>
                    <a:pt x="1499" y="259"/>
                  </a:lnTo>
                  <a:lnTo>
                    <a:pt x="1505" y="249"/>
                  </a:lnTo>
                  <a:lnTo>
                    <a:pt x="1507" y="239"/>
                  </a:lnTo>
                  <a:lnTo>
                    <a:pt x="1511" y="229"/>
                  </a:lnTo>
                  <a:lnTo>
                    <a:pt x="1514" y="219"/>
                  </a:lnTo>
                  <a:lnTo>
                    <a:pt x="1517" y="211"/>
                  </a:lnTo>
                  <a:lnTo>
                    <a:pt x="1518" y="200"/>
                  </a:lnTo>
                  <a:lnTo>
                    <a:pt x="1521" y="190"/>
                  </a:lnTo>
                  <a:lnTo>
                    <a:pt x="1522" y="182"/>
                  </a:lnTo>
                  <a:lnTo>
                    <a:pt x="1523" y="174"/>
                  </a:lnTo>
                  <a:lnTo>
                    <a:pt x="1524" y="166"/>
                  </a:lnTo>
                  <a:lnTo>
                    <a:pt x="1525" y="158"/>
                  </a:lnTo>
                  <a:lnTo>
                    <a:pt x="1526" y="151"/>
                  </a:lnTo>
                  <a:lnTo>
                    <a:pt x="1527" y="144"/>
                  </a:lnTo>
                  <a:lnTo>
                    <a:pt x="1527" y="138"/>
                  </a:lnTo>
                  <a:lnTo>
                    <a:pt x="1527" y="133"/>
                  </a:lnTo>
                  <a:lnTo>
                    <a:pt x="1527" y="127"/>
                  </a:lnTo>
                  <a:lnTo>
                    <a:pt x="1527" y="125"/>
                  </a:lnTo>
                  <a:lnTo>
                    <a:pt x="1527" y="118"/>
                  </a:lnTo>
                  <a:lnTo>
                    <a:pt x="1528" y="117"/>
                  </a:lnTo>
                  <a:lnTo>
                    <a:pt x="1541" y="0"/>
                  </a:lnTo>
                  <a:lnTo>
                    <a:pt x="1539" y="1"/>
                  </a:lnTo>
                  <a:lnTo>
                    <a:pt x="1532" y="5"/>
                  </a:lnTo>
                  <a:lnTo>
                    <a:pt x="1525" y="8"/>
                  </a:lnTo>
                  <a:lnTo>
                    <a:pt x="1520" y="12"/>
                  </a:lnTo>
                  <a:lnTo>
                    <a:pt x="1513" y="15"/>
                  </a:lnTo>
                  <a:lnTo>
                    <a:pt x="1505" y="22"/>
                  </a:lnTo>
                  <a:lnTo>
                    <a:pt x="1500" y="23"/>
                  </a:lnTo>
                  <a:lnTo>
                    <a:pt x="1496" y="26"/>
                  </a:lnTo>
                  <a:lnTo>
                    <a:pt x="1491" y="29"/>
                  </a:lnTo>
                  <a:lnTo>
                    <a:pt x="1486" y="31"/>
                  </a:lnTo>
                  <a:lnTo>
                    <a:pt x="1480" y="35"/>
                  </a:lnTo>
                  <a:lnTo>
                    <a:pt x="1474" y="38"/>
                  </a:lnTo>
                  <a:lnTo>
                    <a:pt x="1468" y="41"/>
                  </a:lnTo>
                  <a:lnTo>
                    <a:pt x="1464" y="44"/>
                  </a:lnTo>
                  <a:lnTo>
                    <a:pt x="1457" y="48"/>
                  </a:lnTo>
                  <a:lnTo>
                    <a:pt x="1450" y="51"/>
                  </a:lnTo>
                  <a:lnTo>
                    <a:pt x="1443" y="54"/>
                  </a:lnTo>
                  <a:lnTo>
                    <a:pt x="1438" y="58"/>
                  </a:lnTo>
                  <a:lnTo>
                    <a:pt x="1430" y="60"/>
                  </a:lnTo>
                  <a:lnTo>
                    <a:pt x="1424" y="65"/>
                  </a:lnTo>
                  <a:lnTo>
                    <a:pt x="1418" y="69"/>
                  </a:lnTo>
                  <a:lnTo>
                    <a:pt x="1411" y="72"/>
                  </a:lnTo>
                  <a:lnTo>
                    <a:pt x="1404" y="75"/>
                  </a:lnTo>
                  <a:lnTo>
                    <a:pt x="1395" y="78"/>
                  </a:lnTo>
                  <a:lnTo>
                    <a:pt x="1388" y="82"/>
                  </a:lnTo>
                  <a:lnTo>
                    <a:pt x="1380" y="86"/>
                  </a:lnTo>
                  <a:lnTo>
                    <a:pt x="1371" y="88"/>
                  </a:lnTo>
                  <a:lnTo>
                    <a:pt x="1364" y="93"/>
                  </a:lnTo>
                  <a:lnTo>
                    <a:pt x="1356" y="97"/>
                  </a:lnTo>
                  <a:lnTo>
                    <a:pt x="1349" y="100"/>
                  </a:lnTo>
                  <a:lnTo>
                    <a:pt x="1339" y="103"/>
                  </a:lnTo>
                  <a:lnTo>
                    <a:pt x="1331" y="107"/>
                  </a:lnTo>
                  <a:lnTo>
                    <a:pt x="1322" y="110"/>
                  </a:lnTo>
                  <a:lnTo>
                    <a:pt x="1314" y="114"/>
                  </a:lnTo>
                  <a:lnTo>
                    <a:pt x="1306" y="116"/>
                  </a:lnTo>
                  <a:lnTo>
                    <a:pt x="1297" y="120"/>
                  </a:lnTo>
                  <a:lnTo>
                    <a:pt x="1289" y="125"/>
                  </a:lnTo>
                  <a:lnTo>
                    <a:pt x="1281" y="128"/>
                  </a:lnTo>
                  <a:lnTo>
                    <a:pt x="1272" y="131"/>
                  </a:lnTo>
                  <a:lnTo>
                    <a:pt x="1263" y="134"/>
                  </a:lnTo>
                  <a:lnTo>
                    <a:pt x="1254" y="137"/>
                  </a:lnTo>
                  <a:lnTo>
                    <a:pt x="1246" y="141"/>
                  </a:lnTo>
                  <a:lnTo>
                    <a:pt x="1236" y="144"/>
                  </a:lnTo>
                  <a:lnTo>
                    <a:pt x="1228" y="146"/>
                  </a:lnTo>
                  <a:lnTo>
                    <a:pt x="1219" y="149"/>
                  </a:lnTo>
                  <a:lnTo>
                    <a:pt x="1210" y="153"/>
                  </a:lnTo>
                  <a:lnTo>
                    <a:pt x="1201" y="154"/>
                  </a:lnTo>
                  <a:lnTo>
                    <a:pt x="1192" y="157"/>
                  </a:lnTo>
                  <a:lnTo>
                    <a:pt x="1182" y="159"/>
                  </a:lnTo>
                  <a:lnTo>
                    <a:pt x="1174" y="162"/>
                  </a:lnTo>
                  <a:lnTo>
                    <a:pt x="1164" y="163"/>
                  </a:lnTo>
                  <a:lnTo>
                    <a:pt x="1156" y="166"/>
                  </a:lnTo>
                  <a:lnTo>
                    <a:pt x="1147" y="168"/>
                  </a:lnTo>
                  <a:lnTo>
                    <a:pt x="1138" y="171"/>
                  </a:lnTo>
                  <a:lnTo>
                    <a:pt x="1128" y="171"/>
                  </a:lnTo>
                  <a:lnTo>
                    <a:pt x="1118" y="173"/>
                  </a:lnTo>
                  <a:lnTo>
                    <a:pt x="1108" y="174"/>
                  </a:lnTo>
                  <a:lnTo>
                    <a:pt x="1099" y="176"/>
                  </a:lnTo>
                  <a:lnTo>
                    <a:pt x="1087" y="177"/>
                  </a:lnTo>
                  <a:lnTo>
                    <a:pt x="1076" y="180"/>
                  </a:lnTo>
                  <a:lnTo>
                    <a:pt x="1064" y="181"/>
                  </a:lnTo>
                  <a:lnTo>
                    <a:pt x="1054" y="182"/>
                  </a:lnTo>
                  <a:lnTo>
                    <a:pt x="1040" y="183"/>
                  </a:lnTo>
                  <a:lnTo>
                    <a:pt x="1027" y="184"/>
                  </a:lnTo>
                  <a:lnTo>
                    <a:pt x="1014" y="185"/>
                  </a:lnTo>
                  <a:lnTo>
                    <a:pt x="1001" y="187"/>
                  </a:lnTo>
                  <a:lnTo>
                    <a:pt x="987" y="188"/>
                  </a:lnTo>
                  <a:lnTo>
                    <a:pt x="973" y="190"/>
                  </a:lnTo>
                  <a:lnTo>
                    <a:pt x="959" y="190"/>
                  </a:lnTo>
                  <a:lnTo>
                    <a:pt x="945" y="192"/>
                  </a:lnTo>
                  <a:lnTo>
                    <a:pt x="930" y="192"/>
                  </a:lnTo>
                  <a:lnTo>
                    <a:pt x="916" y="193"/>
                  </a:lnTo>
                  <a:lnTo>
                    <a:pt x="900" y="195"/>
                  </a:lnTo>
                  <a:lnTo>
                    <a:pt x="886" y="196"/>
                  </a:lnTo>
                  <a:lnTo>
                    <a:pt x="870" y="197"/>
                  </a:lnTo>
                  <a:lnTo>
                    <a:pt x="854" y="198"/>
                  </a:lnTo>
                  <a:lnTo>
                    <a:pt x="839" y="199"/>
                  </a:lnTo>
                  <a:lnTo>
                    <a:pt x="824" y="200"/>
                  </a:lnTo>
                  <a:lnTo>
                    <a:pt x="807" y="200"/>
                  </a:lnTo>
                  <a:lnTo>
                    <a:pt x="792" y="200"/>
                  </a:lnTo>
                  <a:lnTo>
                    <a:pt x="776" y="200"/>
                  </a:lnTo>
                  <a:lnTo>
                    <a:pt x="759" y="201"/>
                  </a:lnTo>
                  <a:lnTo>
                    <a:pt x="743" y="201"/>
                  </a:lnTo>
                  <a:lnTo>
                    <a:pt x="728" y="202"/>
                  </a:lnTo>
                  <a:lnTo>
                    <a:pt x="712" y="203"/>
                  </a:lnTo>
                  <a:lnTo>
                    <a:pt x="696" y="204"/>
                  </a:lnTo>
                  <a:lnTo>
                    <a:pt x="679" y="204"/>
                  </a:lnTo>
                  <a:lnTo>
                    <a:pt x="664" y="204"/>
                  </a:lnTo>
                  <a:lnTo>
                    <a:pt x="647" y="204"/>
                  </a:lnTo>
                  <a:lnTo>
                    <a:pt x="632" y="204"/>
                  </a:lnTo>
                  <a:lnTo>
                    <a:pt x="615" y="204"/>
                  </a:lnTo>
                  <a:lnTo>
                    <a:pt x="599" y="204"/>
                  </a:lnTo>
                  <a:lnTo>
                    <a:pt x="583" y="204"/>
                  </a:lnTo>
                  <a:lnTo>
                    <a:pt x="568" y="204"/>
                  </a:lnTo>
                  <a:lnTo>
                    <a:pt x="552" y="203"/>
                  </a:lnTo>
                  <a:lnTo>
                    <a:pt x="537" y="203"/>
                  </a:lnTo>
                  <a:lnTo>
                    <a:pt x="522" y="203"/>
                  </a:lnTo>
                  <a:lnTo>
                    <a:pt x="508" y="203"/>
                  </a:lnTo>
                  <a:lnTo>
                    <a:pt x="492" y="202"/>
                  </a:lnTo>
                  <a:lnTo>
                    <a:pt x="478" y="202"/>
                  </a:lnTo>
                  <a:lnTo>
                    <a:pt x="465" y="202"/>
                  </a:lnTo>
                  <a:lnTo>
                    <a:pt x="451" y="202"/>
                  </a:lnTo>
                  <a:lnTo>
                    <a:pt x="437" y="201"/>
                  </a:lnTo>
                  <a:lnTo>
                    <a:pt x="423" y="200"/>
                  </a:lnTo>
                  <a:lnTo>
                    <a:pt x="411" y="200"/>
                  </a:lnTo>
                  <a:lnTo>
                    <a:pt x="398" y="199"/>
                  </a:lnTo>
                  <a:lnTo>
                    <a:pt x="385" y="198"/>
                  </a:lnTo>
                  <a:lnTo>
                    <a:pt x="373" y="197"/>
                  </a:lnTo>
                  <a:lnTo>
                    <a:pt x="361" y="196"/>
                  </a:lnTo>
                  <a:lnTo>
                    <a:pt x="350" y="196"/>
                  </a:lnTo>
                  <a:lnTo>
                    <a:pt x="339" y="193"/>
                  </a:lnTo>
                  <a:lnTo>
                    <a:pt x="328" y="193"/>
                  </a:lnTo>
                  <a:lnTo>
                    <a:pt x="318" y="191"/>
                  </a:lnTo>
                  <a:lnTo>
                    <a:pt x="310" y="191"/>
                  </a:lnTo>
                  <a:lnTo>
                    <a:pt x="300" y="190"/>
                  </a:lnTo>
                  <a:lnTo>
                    <a:pt x="290" y="189"/>
                  </a:lnTo>
                  <a:lnTo>
                    <a:pt x="282" y="188"/>
                  </a:lnTo>
                  <a:lnTo>
                    <a:pt x="275" y="187"/>
                  </a:lnTo>
                  <a:lnTo>
                    <a:pt x="267" y="184"/>
                  </a:lnTo>
                  <a:lnTo>
                    <a:pt x="260" y="182"/>
                  </a:lnTo>
                  <a:lnTo>
                    <a:pt x="252" y="181"/>
                  </a:lnTo>
                  <a:lnTo>
                    <a:pt x="244" y="178"/>
                  </a:lnTo>
                  <a:lnTo>
                    <a:pt x="237" y="175"/>
                  </a:lnTo>
                  <a:lnTo>
                    <a:pt x="230" y="173"/>
                  </a:lnTo>
                  <a:lnTo>
                    <a:pt x="223" y="171"/>
                  </a:lnTo>
                  <a:lnTo>
                    <a:pt x="217" y="169"/>
                  </a:lnTo>
                  <a:lnTo>
                    <a:pt x="209" y="164"/>
                  </a:lnTo>
                  <a:lnTo>
                    <a:pt x="202" y="162"/>
                  </a:lnTo>
                  <a:lnTo>
                    <a:pt x="196" y="159"/>
                  </a:lnTo>
                  <a:lnTo>
                    <a:pt x="189" y="156"/>
                  </a:lnTo>
                  <a:lnTo>
                    <a:pt x="182" y="153"/>
                  </a:lnTo>
                  <a:lnTo>
                    <a:pt x="175" y="149"/>
                  </a:lnTo>
                  <a:lnTo>
                    <a:pt x="170" y="146"/>
                  </a:lnTo>
                  <a:lnTo>
                    <a:pt x="164" y="144"/>
                  </a:lnTo>
                  <a:lnTo>
                    <a:pt x="157" y="139"/>
                  </a:lnTo>
                  <a:lnTo>
                    <a:pt x="151" y="136"/>
                  </a:lnTo>
                  <a:lnTo>
                    <a:pt x="144" y="131"/>
                  </a:lnTo>
                  <a:lnTo>
                    <a:pt x="139" y="128"/>
                  </a:lnTo>
                  <a:lnTo>
                    <a:pt x="134" y="124"/>
                  </a:lnTo>
                  <a:lnTo>
                    <a:pt x="127" y="120"/>
                  </a:lnTo>
                  <a:lnTo>
                    <a:pt x="122" y="116"/>
                  </a:lnTo>
                  <a:lnTo>
                    <a:pt x="116" y="113"/>
                  </a:lnTo>
                  <a:lnTo>
                    <a:pt x="111" y="108"/>
                  </a:lnTo>
                  <a:lnTo>
                    <a:pt x="106" y="105"/>
                  </a:lnTo>
                  <a:lnTo>
                    <a:pt x="100" y="100"/>
                  </a:lnTo>
                  <a:lnTo>
                    <a:pt x="96" y="97"/>
                  </a:lnTo>
                  <a:lnTo>
                    <a:pt x="90" y="93"/>
                  </a:lnTo>
                  <a:lnTo>
                    <a:pt x="86" y="89"/>
                  </a:lnTo>
                  <a:lnTo>
                    <a:pt x="81" y="85"/>
                  </a:lnTo>
                  <a:lnTo>
                    <a:pt x="78" y="82"/>
                  </a:lnTo>
                  <a:lnTo>
                    <a:pt x="71" y="78"/>
                  </a:lnTo>
                  <a:lnTo>
                    <a:pt x="68" y="73"/>
                  </a:lnTo>
                  <a:lnTo>
                    <a:pt x="63" y="69"/>
                  </a:lnTo>
                  <a:lnTo>
                    <a:pt x="59" y="66"/>
                  </a:lnTo>
                  <a:lnTo>
                    <a:pt x="51" y="58"/>
                  </a:lnTo>
                  <a:lnTo>
                    <a:pt x="43" y="51"/>
                  </a:lnTo>
                  <a:lnTo>
                    <a:pt x="36" y="44"/>
                  </a:lnTo>
                  <a:lnTo>
                    <a:pt x="31" y="38"/>
                  </a:lnTo>
                  <a:lnTo>
                    <a:pt x="24" y="31"/>
                  </a:lnTo>
                  <a:lnTo>
                    <a:pt x="20" y="27"/>
                  </a:lnTo>
                  <a:lnTo>
                    <a:pt x="14" y="22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6" y="10"/>
                  </a:lnTo>
                  <a:lnTo>
                    <a:pt x="2" y="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Freeform 129"/>
            <p:cNvSpPr>
              <a:spLocks/>
            </p:cNvSpPr>
            <p:nvPr/>
          </p:nvSpPr>
          <p:spPr bwMode="auto">
            <a:xfrm>
              <a:off x="3081" y="2161"/>
              <a:ext cx="131" cy="44"/>
            </a:xfrm>
            <a:custGeom>
              <a:avLst/>
              <a:gdLst>
                <a:gd name="T0" fmla="*/ 11 w 1441"/>
                <a:gd name="T1" fmla="*/ 18 h 486"/>
                <a:gd name="T2" fmla="*/ 16 w 1441"/>
                <a:gd name="T3" fmla="*/ 18 h 486"/>
                <a:gd name="T4" fmla="*/ 21 w 1441"/>
                <a:gd name="T5" fmla="*/ 18 h 486"/>
                <a:gd name="T6" fmla="*/ 26 w 1441"/>
                <a:gd name="T7" fmla="*/ 18 h 486"/>
                <a:gd name="T8" fmla="*/ 30 w 1441"/>
                <a:gd name="T9" fmla="*/ 18 h 486"/>
                <a:gd name="T10" fmla="*/ 33 w 1441"/>
                <a:gd name="T11" fmla="*/ 18 h 486"/>
                <a:gd name="T12" fmla="*/ 37 w 1441"/>
                <a:gd name="T13" fmla="*/ 18 h 486"/>
                <a:gd name="T14" fmla="*/ 42 w 1441"/>
                <a:gd name="T15" fmla="*/ 18 h 486"/>
                <a:gd name="T16" fmla="*/ 48 w 1441"/>
                <a:gd name="T17" fmla="*/ 18 h 486"/>
                <a:gd name="T18" fmla="*/ 54 w 1441"/>
                <a:gd name="T19" fmla="*/ 18 h 486"/>
                <a:gd name="T20" fmla="*/ 61 w 1441"/>
                <a:gd name="T21" fmla="*/ 18 h 486"/>
                <a:gd name="T22" fmla="*/ 68 w 1441"/>
                <a:gd name="T23" fmla="*/ 18 h 486"/>
                <a:gd name="T24" fmla="*/ 75 w 1441"/>
                <a:gd name="T25" fmla="*/ 17 h 486"/>
                <a:gd name="T26" fmla="*/ 81 w 1441"/>
                <a:gd name="T27" fmla="*/ 17 h 486"/>
                <a:gd name="T28" fmla="*/ 87 w 1441"/>
                <a:gd name="T29" fmla="*/ 16 h 486"/>
                <a:gd name="T30" fmla="*/ 92 w 1441"/>
                <a:gd name="T31" fmla="*/ 15 h 486"/>
                <a:gd name="T32" fmla="*/ 97 w 1441"/>
                <a:gd name="T33" fmla="*/ 14 h 486"/>
                <a:gd name="T34" fmla="*/ 101 w 1441"/>
                <a:gd name="T35" fmla="*/ 13 h 486"/>
                <a:gd name="T36" fmla="*/ 106 w 1441"/>
                <a:gd name="T37" fmla="*/ 11 h 486"/>
                <a:gd name="T38" fmla="*/ 111 w 1441"/>
                <a:gd name="T39" fmla="*/ 10 h 486"/>
                <a:gd name="T40" fmla="*/ 115 w 1441"/>
                <a:gd name="T41" fmla="*/ 8 h 486"/>
                <a:gd name="T42" fmla="*/ 119 w 1441"/>
                <a:gd name="T43" fmla="*/ 6 h 486"/>
                <a:gd name="T44" fmla="*/ 123 w 1441"/>
                <a:gd name="T45" fmla="*/ 4 h 486"/>
                <a:gd name="T46" fmla="*/ 126 w 1441"/>
                <a:gd name="T47" fmla="*/ 2 h 486"/>
                <a:gd name="T48" fmla="*/ 129 w 1441"/>
                <a:gd name="T49" fmla="*/ 1 h 486"/>
                <a:gd name="T50" fmla="*/ 131 w 1441"/>
                <a:gd name="T51" fmla="*/ 1 h 486"/>
                <a:gd name="T52" fmla="*/ 130 w 1441"/>
                <a:gd name="T53" fmla="*/ 5 h 486"/>
                <a:gd name="T54" fmla="*/ 129 w 1441"/>
                <a:gd name="T55" fmla="*/ 8 h 486"/>
                <a:gd name="T56" fmla="*/ 129 w 1441"/>
                <a:gd name="T57" fmla="*/ 11 h 486"/>
                <a:gd name="T58" fmla="*/ 128 w 1441"/>
                <a:gd name="T59" fmla="*/ 14 h 486"/>
                <a:gd name="T60" fmla="*/ 127 w 1441"/>
                <a:gd name="T61" fmla="*/ 19 h 486"/>
                <a:gd name="T62" fmla="*/ 127 w 1441"/>
                <a:gd name="T63" fmla="*/ 22 h 486"/>
                <a:gd name="T64" fmla="*/ 123 w 1441"/>
                <a:gd name="T65" fmla="*/ 24 h 486"/>
                <a:gd name="T66" fmla="*/ 119 w 1441"/>
                <a:gd name="T67" fmla="*/ 26 h 486"/>
                <a:gd name="T68" fmla="*/ 117 w 1441"/>
                <a:gd name="T69" fmla="*/ 28 h 486"/>
                <a:gd name="T70" fmla="*/ 114 w 1441"/>
                <a:gd name="T71" fmla="*/ 30 h 486"/>
                <a:gd name="T72" fmla="*/ 110 w 1441"/>
                <a:gd name="T73" fmla="*/ 33 h 486"/>
                <a:gd name="T74" fmla="*/ 108 w 1441"/>
                <a:gd name="T75" fmla="*/ 34 h 486"/>
                <a:gd name="T76" fmla="*/ 105 w 1441"/>
                <a:gd name="T77" fmla="*/ 36 h 486"/>
                <a:gd name="T78" fmla="*/ 101 w 1441"/>
                <a:gd name="T79" fmla="*/ 39 h 486"/>
                <a:gd name="T80" fmla="*/ 98 w 1441"/>
                <a:gd name="T81" fmla="*/ 41 h 486"/>
                <a:gd name="T82" fmla="*/ 95 w 1441"/>
                <a:gd name="T83" fmla="*/ 42 h 486"/>
                <a:gd name="T84" fmla="*/ 92 w 1441"/>
                <a:gd name="T85" fmla="*/ 43 h 486"/>
                <a:gd name="T86" fmla="*/ 88 w 1441"/>
                <a:gd name="T87" fmla="*/ 44 h 486"/>
                <a:gd name="T88" fmla="*/ 83 w 1441"/>
                <a:gd name="T89" fmla="*/ 44 h 486"/>
                <a:gd name="T90" fmla="*/ 80 w 1441"/>
                <a:gd name="T91" fmla="*/ 44 h 486"/>
                <a:gd name="T92" fmla="*/ 76 w 1441"/>
                <a:gd name="T93" fmla="*/ 43 h 486"/>
                <a:gd name="T94" fmla="*/ 75 w 1441"/>
                <a:gd name="T95" fmla="*/ 42 h 486"/>
                <a:gd name="T96" fmla="*/ 78 w 1441"/>
                <a:gd name="T97" fmla="*/ 38 h 486"/>
                <a:gd name="T98" fmla="*/ 79 w 1441"/>
                <a:gd name="T99" fmla="*/ 35 h 486"/>
                <a:gd name="T100" fmla="*/ 77 w 1441"/>
                <a:gd name="T101" fmla="*/ 32 h 486"/>
                <a:gd name="T102" fmla="*/ 69 w 1441"/>
                <a:gd name="T103" fmla="*/ 31 h 486"/>
                <a:gd name="T104" fmla="*/ 62 w 1441"/>
                <a:gd name="T105" fmla="*/ 30 h 486"/>
                <a:gd name="T106" fmla="*/ 54 w 1441"/>
                <a:gd name="T107" fmla="*/ 30 h 486"/>
                <a:gd name="T108" fmla="*/ 46 w 1441"/>
                <a:gd name="T109" fmla="*/ 29 h 486"/>
                <a:gd name="T110" fmla="*/ 38 w 1441"/>
                <a:gd name="T111" fmla="*/ 29 h 486"/>
                <a:gd name="T112" fmla="*/ 31 w 1441"/>
                <a:gd name="T113" fmla="*/ 28 h 486"/>
                <a:gd name="T114" fmla="*/ 23 w 1441"/>
                <a:gd name="T115" fmla="*/ 27 h 486"/>
                <a:gd name="T116" fmla="*/ 16 w 1441"/>
                <a:gd name="T117" fmla="*/ 25 h 486"/>
                <a:gd name="T118" fmla="*/ 9 w 1441"/>
                <a:gd name="T119" fmla="*/ 22 h 486"/>
                <a:gd name="T120" fmla="*/ 3 w 1441"/>
                <a:gd name="T121" fmla="*/ 17 h 4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441" h="486">
                  <a:moveTo>
                    <a:pt x="104" y="188"/>
                  </a:moveTo>
                  <a:lnTo>
                    <a:pt x="106" y="189"/>
                  </a:lnTo>
                  <a:lnTo>
                    <a:pt x="109" y="191"/>
                  </a:lnTo>
                  <a:lnTo>
                    <a:pt x="114" y="192"/>
                  </a:lnTo>
                  <a:lnTo>
                    <a:pt x="120" y="194"/>
                  </a:lnTo>
                  <a:lnTo>
                    <a:pt x="125" y="194"/>
                  </a:lnTo>
                  <a:lnTo>
                    <a:pt x="133" y="195"/>
                  </a:lnTo>
                  <a:lnTo>
                    <a:pt x="139" y="195"/>
                  </a:lnTo>
                  <a:lnTo>
                    <a:pt x="148" y="197"/>
                  </a:lnTo>
                  <a:lnTo>
                    <a:pt x="155" y="197"/>
                  </a:lnTo>
                  <a:lnTo>
                    <a:pt x="164" y="198"/>
                  </a:lnTo>
                  <a:lnTo>
                    <a:pt x="173" y="198"/>
                  </a:lnTo>
                  <a:lnTo>
                    <a:pt x="183" y="199"/>
                  </a:lnTo>
                  <a:lnTo>
                    <a:pt x="192" y="199"/>
                  </a:lnTo>
                  <a:lnTo>
                    <a:pt x="201" y="200"/>
                  </a:lnTo>
                  <a:lnTo>
                    <a:pt x="211" y="201"/>
                  </a:lnTo>
                  <a:lnTo>
                    <a:pt x="222" y="202"/>
                  </a:lnTo>
                  <a:lnTo>
                    <a:pt x="230" y="202"/>
                  </a:lnTo>
                  <a:lnTo>
                    <a:pt x="241" y="202"/>
                  </a:lnTo>
                  <a:lnTo>
                    <a:pt x="250" y="202"/>
                  </a:lnTo>
                  <a:lnTo>
                    <a:pt x="260" y="202"/>
                  </a:lnTo>
                  <a:lnTo>
                    <a:pt x="269" y="202"/>
                  </a:lnTo>
                  <a:lnTo>
                    <a:pt x="279" y="202"/>
                  </a:lnTo>
                  <a:lnTo>
                    <a:pt x="287" y="202"/>
                  </a:lnTo>
                  <a:lnTo>
                    <a:pt x="297" y="203"/>
                  </a:lnTo>
                  <a:lnTo>
                    <a:pt x="303" y="203"/>
                  </a:lnTo>
                  <a:lnTo>
                    <a:pt x="311" y="203"/>
                  </a:lnTo>
                  <a:lnTo>
                    <a:pt x="318" y="203"/>
                  </a:lnTo>
                  <a:lnTo>
                    <a:pt x="326" y="203"/>
                  </a:lnTo>
                  <a:lnTo>
                    <a:pt x="331" y="203"/>
                  </a:lnTo>
                  <a:lnTo>
                    <a:pt x="338" y="203"/>
                  </a:lnTo>
                  <a:lnTo>
                    <a:pt x="341" y="203"/>
                  </a:lnTo>
                  <a:lnTo>
                    <a:pt x="346" y="204"/>
                  </a:lnTo>
                  <a:lnTo>
                    <a:pt x="353" y="203"/>
                  </a:lnTo>
                  <a:lnTo>
                    <a:pt x="362" y="203"/>
                  </a:lnTo>
                  <a:lnTo>
                    <a:pt x="368" y="202"/>
                  </a:lnTo>
                  <a:lnTo>
                    <a:pt x="373" y="202"/>
                  </a:lnTo>
                  <a:lnTo>
                    <a:pt x="380" y="202"/>
                  </a:lnTo>
                  <a:lnTo>
                    <a:pt x="387" y="202"/>
                  </a:lnTo>
                  <a:lnTo>
                    <a:pt x="392" y="202"/>
                  </a:lnTo>
                  <a:lnTo>
                    <a:pt x="401" y="202"/>
                  </a:lnTo>
                  <a:lnTo>
                    <a:pt x="409" y="202"/>
                  </a:lnTo>
                  <a:lnTo>
                    <a:pt x="417" y="202"/>
                  </a:lnTo>
                  <a:lnTo>
                    <a:pt x="426" y="202"/>
                  </a:lnTo>
                  <a:lnTo>
                    <a:pt x="434" y="202"/>
                  </a:lnTo>
                  <a:lnTo>
                    <a:pt x="443" y="202"/>
                  </a:lnTo>
                  <a:lnTo>
                    <a:pt x="454" y="202"/>
                  </a:lnTo>
                  <a:lnTo>
                    <a:pt x="462" y="202"/>
                  </a:lnTo>
                  <a:lnTo>
                    <a:pt x="472" y="202"/>
                  </a:lnTo>
                  <a:lnTo>
                    <a:pt x="482" y="202"/>
                  </a:lnTo>
                  <a:lnTo>
                    <a:pt x="493" y="202"/>
                  </a:lnTo>
                  <a:lnTo>
                    <a:pt x="503" y="202"/>
                  </a:lnTo>
                  <a:lnTo>
                    <a:pt x="514" y="202"/>
                  </a:lnTo>
                  <a:lnTo>
                    <a:pt x="526" y="202"/>
                  </a:lnTo>
                  <a:lnTo>
                    <a:pt x="537" y="202"/>
                  </a:lnTo>
                  <a:lnTo>
                    <a:pt x="548" y="201"/>
                  </a:lnTo>
                  <a:lnTo>
                    <a:pt x="559" y="201"/>
                  </a:lnTo>
                  <a:lnTo>
                    <a:pt x="571" y="201"/>
                  </a:lnTo>
                  <a:lnTo>
                    <a:pt x="584" y="201"/>
                  </a:lnTo>
                  <a:lnTo>
                    <a:pt x="594" y="201"/>
                  </a:lnTo>
                  <a:lnTo>
                    <a:pt x="607" y="201"/>
                  </a:lnTo>
                  <a:lnTo>
                    <a:pt x="620" y="201"/>
                  </a:lnTo>
                  <a:lnTo>
                    <a:pt x="633" y="201"/>
                  </a:lnTo>
                  <a:lnTo>
                    <a:pt x="645" y="200"/>
                  </a:lnTo>
                  <a:lnTo>
                    <a:pt x="658" y="199"/>
                  </a:lnTo>
                  <a:lnTo>
                    <a:pt x="669" y="199"/>
                  </a:lnTo>
                  <a:lnTo>
                    <a:pt x="683" y="199"/>
                  </a:lnTo>
                  <a:lnTo>
                    <a:pt x="695" y="198"/>
                  </a:lnTo>
                  <a:lnTo>
                    <a:pt x="708" y="197"/>
                  </a:lnTo>
                  <a:lnTo>
                    <a:pt x="721" y="197"/>
                  </a:lnTo>
                  <a:lnTo>
                    <a:pt x="734" y="197"/>
                  </a:lnTo>
                  <a:lnTo>
                    <a:pt x="746" y="196"/>
                  </a:lnTo>
                  <a:lnTo>
                    <a:pt x="760" y="195"/>
                  </a:lnTo>
                  <a:lnTo>
                    <a:pt x="770" y="194"/>
                  </a:lnTo>
                  <a:lnTo>
                    <a:pt x="784" y="194"/>
                  </a:lnTo>
                  <a:lnTo>
                    <a:pt x="797" y="194"/>
                  </a:lnTo>
                  <a:lnTo>
                    <a:pt x="809" y="193"/>
                  </a:lnTo>
                  <a:lnTo>
                    <a:pt x="822" y="192"/>
                  </a:lnTo>
                  <a:lnTo>
                    <a:pt x="835" y="192"/>
                  </a:lnTo>
                  <a:lnTo>
                    <a:pt x="847" y="189"/>
                  </a:lnTo>
                  <a:lnTo>
                    <a:pt x="858" y="189"/>
                  </a:lnTo>
                  <a:lnTo>
                    <a:pt x="870" y="187"/>
                  </a:lnTo>
                  <a:lnTo>
                    <a:pt x="882" y="187"/>
                  </a:lnTo>
                  <a:lnTo>
                    <a:pt x="894" y="185"/>
                  </a:lnTo>
                  <a:lnTo>
                    <a:pt x="906" y="184"/>
                  </a:lnTo>
                  <a:lnTo>
                    <a:pt x="916" y="184"/>
                  </a:lnTo>
                  <a:lnTo>
                    <a:pt x="928" y="183"/>
                  </a:lnTo>
                  <a:lnTo>
                    <a:pt x="938" y="181"/>
                  </a:lnTo>
                  <a:lnTo>
                    <a:pt x="949" y="180"/>
                  </a:lnTo>
                  <a:lnTo>
                    <a:pt x="959" y="178"/>
                  </a:lnTo>
                  <a:lnTo>
                    <a:pt x="970" y="177"/>
                  </a:lnTo>
                  <a:lnTo>
                    <a:pt x="980" y="174"/>
                  </a:lnTo>
                  <a:lnTo>
                    <a:pt x="989" y="174"/>
                  </a:lnTo>
                  <a:lnTo>
                    <a:pt x="999" y="173"/>
                  </a:lnTo>
                  <a:lnTo>
                    <a:pt x="1009" y="172"/>
                  </a:lnTo>
                  <a:lnTo>
                    <a:pt x="1017" y="170"/>
                  </a:lnTo>
                  <a:lnTo>
                    <a:pt x="1025" y="168"/>
                  </a:lnTo>
                  <a:lnTo>
                    <a:pt x="1032" y="166"/>
                  </a:lnTo>
                  <a:lnTo>
                    <a:pt x="1041" y="165"/>
                  </a:lnTo>
                  <a:lnTo>
                    <a:pt x="1048" y="162"/>
                  </a:lnTo>
                  <a:lnTo>
                    <a:pt x="1056" y="159"/>
                  </a:lnTo>
                  <a:lnTo>
                    <a:pt x="1065" y="157"/>
                  </a:lnTo>
                  <a:lnTo>
                    <a:pt x="1073" y="156"/>
                  </a:lnTo>
                  <a:lnTo>
                    <a:pt x="1082" y="153"/>
                  </a:lnTo>
                  <a:lnTo>
                    <a:pt x="1090" y="150"/>
                  </a:lnTo>
                  <a:lnTo>
                    <a:pt x="1099" y="147"/>
                  </a:lnTo>
                  <a:lnTo>
                    <a:pt x="1107" y="145"/>
                  </a:lnTo>
                  <a:lnTo>
                    <a:pt x="1116" y="142"/>
                  </a:lnTo>
                  <a:lnTo>
                    <a:pt x="1125" y="139"/>
                  </a:lnTo>
                  <a:lnTo>
                    <a:pt x="1133" y="137"/>
                  </a:lnTo>
                  <a:lnTo>
                    <a:pt x="1142" y="135"/>
                  </a:lnTo>
                  <a:lnTo>
                    <a:pt x="1149" y="130"/>
                  </a:lnTo>
                  <a:lnTo>
                    <a:pt x="1158" y="127"/>
                  </a:lnTo>
                  <a:lnTo>
                    <a:pt x="1165" y="125"/>
                  </a:lnTo>
                  <a:lnTo>
                    <a:pt x="1174" y="122"/>
                  </a:lnTo>
                  <a:lnTo>
                    <a:pt x="1183" y="118"/>
                  </a:lnTo>
                  <a:lnTo>
                    <a:pt x="1191" y="115"/>
                  </a:lnTo>
                  <a:lnTo>
                    <a:pt x="1200" y="111"/>
                  </a:lnTo>
                  <a:lnTo>
                    <a:pt x="1208" y="109"/>
                  </a:lnTo>
                  <a:lnTo>
                    <a:pt x="1216" y="105"/>
                  </a:lnTo>
                  <a:lnTo>
                    <a:pt x="1223" y="100"/>
                  </a:lnTo>
                  <a:lnTo>
                    <a:pt x="1231" y="98"/>
                  </a:lnTo>
                  <a:lnTo>
                    <a:pt x="1240" y="95"/>
                  </a:lnTo>
                  <a:lnTo>
                    <a:pt x="1248" y="91"/>
                  </a:lnTo>
                  <a:lnTo>
                    <a:pt x="1256" y="88"/>
                  </a:lnTo>
                  <a:lnTo>
                    <a:pt x="1263" y="84"/>
                  </a:lnTo>
                  <a:lnTo>
                    <a:pt x="1272" y="81"/>
                  </a:lnTo>
                  <a:lnTo>
                    <a:pt x="1278" y="78"/>
                  </a:lnTo>
                  <a:lnTo>
                    <a:pt x="1286" y="74"/>
                  </a:lnTo>
                  <a:lnTo>
                    <a:pt x="1293" y="70"/>
                  </a:lnTo>
                  <a:lnTo>
                    <a:pt x="1301" y="67"/>
                  </a:lnTo>
                  <a:lnTo>
                    <a:pt x="1307" y="63"/>
                  </a:lnTo>
                  <a:lnTo>
                    <a:pt x="1314" y="61"/>
                  </a:lnTo>
                  <a:lnTo>
                    <a:pt x="1321" y="57"/>
                  </a:lnTo>
                  <a:lnTo>
                    <a:pt x="1329" y="54"/>
                  </a:lnTo>
                  <a:lnTo>
                    <a:pt x="1334" y="51"/>
                  </a:lnTo>
                  <a:lnTo>
                    <a:pt x="1340" y="48"/>
                  </a:lnTo>
                  <a:lnTo>
                    <a:pt x="1348" y="44"/>
                  </a:lnTo>
                  <a:lnTo>
                    <a:pt x="1354" y="41"/>
                  </a:lnTo>
                  <a:lnTo>
                    <a:pt x="1360" y="38"/>
                  </a:lnTo>
                  <a:lnTo>
                    <a:pt x="1366" y="35"/>
                  </a:lnTo>
                  <a:lnTo>
                    <a:pt x="1372" y="33"/>
                  </a:lnTo>
                  <a:lnTo>
                    <a:pt x="1377" y="31"/>
                  </a:lnTo>
                  <a:lnTo>
                    <a:pt x="1382" y="27"/>
                  </a:lnTo>
                  <a:lnTo>
                    <a:pt x="1387" y="25"/>
                  </a:lnTo>
                  <a:lnTo>
                    <a:pt x="1392" y="22"/>
                  </a:lnTo>
                  <a:lnTo>
                    <a:pt x="1397" y="19"/>
                  </a:lnTo>
                  <a:lnTo>
                    <a:pt x="1406" y="15"/>
                  </a:lnTo>
                  <a:lnTo>
                    <a:pt x="1416" y="10"/>
                  </a:lnTo>
                  <a:lnTo>
                    <a:pt x="1422" y="7"/>
                  </a:lnTo>
                  <a:lnTo>
                    <a:pt x="1430" y="4"/>
                  </a:lnTo>
                  <a:lnTo>
                    <a:pt x="1435" y="1"/>
                  </a:lnTo>
                  <a:lnTo>
                    <a:pt x="1441" y="0"/>
                  </a:lnTo>
                  <a:lnTo>
                    <a:pt x="1440" y="2"/>
                  </a:lnTo>
                  <a:lnTo>
                    <a:pt x="1438" y="9"/>
                  </a:lnTo>
                  <a:lnTo>
                    <a:pt x="1436" y="15"/>
                  </a:lnTo>
                  <a:lnTo>
                    <a:pt x="1435" y="20"/>
                  </a:lnTo>
                  <a:lnTo>
                    <a:pt x="1434" y="27"/>
                  </a:lnTo>
                  <a:lnTo>
                    <a:pt x="1433" y="36"/>
                  </a:lnTo>
                  <a:lnTo>
                    <a:pt x="1431" y="45"/>
                  </a:lnTo>
                  <a:lnTo>
                    <a:pt x="1428" y="53"/>
                  </a:lnTo>
                  <a:lnTo>
                    <a:pt x="1426" y="59"/>
                  </a:lnTo>
                  <a:lnTo>
                    <a:pt x="1426" y="63"/>
                  </a:lnTo>
                  <a:lnTo>
                    <a:pt x="1424" y="69"/>
                  </a:lnTo>
                  <a:lnTo>
                    <a:pt x="1424" y="75"/>
                  </a:lnTo>
                  <a:lnTo>
                    <a:pt x="1422" y="80"/>
                  </a:lnTo>
                  <a:lnTo>
                    <a:pt x="1422" y="85"/>
                  </a:lnTo>
                  <a:lnTo>
                    <a:pt x="1421" y="91"/>
                  </a:lnTo>
                  <a:lnTo>
                    <a:pt x="1421" y="97"/>
                  </a:lnTo>
                  <a:lnTo>
                    <a:pt x="1419" y="103"/>
                  </a:lnTo>
                  <a:lnTo>
                    <a:pt x="1419" y="109"/>
                  </a:lnTo>
                  <a:lnTo>
                    <a:pt x="1417" y="114"/>
                  </a:lnTo>
                  <a:lnTo>
                    <a:pt x="1417" y="120"/>
                  </a:lnTo>
                  <a:lnTo>
                    <a:pt x="1415" y="125"/>
                  </a:lnTo>
                  <a:lnTo>
                    <a:pt x="1413" y="130"/>
                  </a:lnTo>
                  <a:lnTo>
                    <a:pt x="1413" y="137"/>
                  </a:lnTo>
                  <a:lnTo>
                    <a:pt x="1412" y="142"/>
                  </a:lnTo>
                  <a:lnTo>
                    <a:pt x="1410" y="147"/>
                  </a:lnTo>
                  <a:lnTo>
                    <a:pt x="1410" y="153"/>
                  </a:lnTo>
                  <a:lnTo>
                    <a:pt x="1408" y="158"/>
                  </a:lnTo>
                  <a:lnTo>
                    <a:pt x="1408" y="165"/>
                  </a:lnTo>
                  <a:lnTo>
                    <a:pt x="1405" y="174"/>
                  </a:lnTo>
                  <a:lnTo>
                    <a:pt x="1404" y="184"/>
                  </a:lnTo>
                  <a:lnTo>
                    <a:pt x="1403" y="194"/>
                  </a:lnTo>
                  <a:lnTo>
                    <a:pt x="1402" y="202"/>
                  </a:lnTo>
                  <a:lnTo>
                    <a:pt x="1399" y="211"/>
                  </a:lnTo>
                  <a:lnTo>
                    <a:pt x="1398" y="218"/>
                  </a:lnTo>
                  <a:lnTo>
                    <a:pt x="1396" y="224"/>
                  </a:lnTo>
                  <a:lnTo>
                    <a:pt x="1396" y="230"/>
                  </a:lnTo>
                  <a:lnTo>
                    <a:pt x="1395" y="239"/>
                  </a:lnTo>
                  <a:lnTo>
                    <a:pt x="1395" y="241"/>
                  </a:lnTo>
                  <a:lnTo>
                    <a:pt x="1393" y="242"/>
                  </a:lnTo>
                  <a:lnTo>
                    <a:pt x="1390" y="245"/>
                  </a:lnTo>
                  <a:lnTo>
                    <a:pt x="1384" y="248"/>
                  </a:lnTo>
                  <a:lnTo>
                    <a:pt x="1379" y="253"/>
                  </a:lnTo>
                  <a:lnTo>
                    <a:pt x="1372" y="256"/>
                  </a:lnTo>
                  <a:lnTo>
                    <a:pt x="1364" y="260"/>
                  </a:lnTo>
                  <a:lnTo>
                    <a:pt x="1355" y="266"/>
                  </a:lnTo>
                  <a:lnTo>
                    <a:pt x="1348" y="271"/>
                  </a:lnTo>
                  <a:lnTo>
                    <a:pt x="1338" y="275"/>
                  </a:lnTo>
                  <a:lnTo>
                    <a:pt x="1330" y="280"/>
                  </a:lnTo>
                  <a:lnTo>
                    <a:pt x="1321" y="285"/>
                  </a:lnTo>
                  <a:lnTo>
                    <a:pt x="1314" y="289"/>
                  </a:lnTo>
                  <a:lnTo>
                    <a:pt x="1306" y="292"/>
                  </a:lnTo>
                  <a:lnTo>
                    <a:pt x="1302" y="296"/>
                  </a:lnTo>
                  <a:lnTo>
                    <a:pt x="1296" y="298"/>
                  </a:lnTo>
                  <a:lnTo>
                    <a:pt x="1294" y="301"/>
                  </a:lnTo>
                  <a:lnTo>
                    <a:pt x="1292" y="301"/>
                  </a:lnTo>
                  <a:lnTo>
                    <a:pt x="1290" y="303"/>
                  </a:lnTo>
                  <a:lnTo>
                    <a:pt x="1286" y="304"/>
                  </a:lnTo>
                  <a:lnTo>
                    <a:pt x="1282" y="308"/>
                  </a:lnTo>
                  <a:lnTo>
                    <a:pt x="1276" y="311"/>
                  </a:lnTo>
                  <a:lnTo>
                    <a:pt x="1272" y="315"/>
                  </a:lnTo>
                  <a:lnTo>
                    <a:pt x="1265" y="320"/>
                  </a:lnTo>
                  <a:lnTo>
                    <a:pt x="1259" y="326"/>
                  </a:lnTo>
                  <a:lnTo>
                    <a:pt x="1250" y="331"/>
                  </a:lnTo>
                  <a:lnTo>
                    <a:pt x="1243" y="336"/>
                  </a:lnTo>
                  <a:lnTo>
                    <a:pt x="1234" y="343"/>
                  </a:lnTo>
                  <a:lnTo>
                    <a:pt x="1227" y="350"/>
                  </a:lnTo>
                  <a:lnTo>
                    <a:pt x="1221" y="353"/>
                  </a:lnTo>
                  <a:lnTo>
                    <a:pt x="1217" y="356"/>
                  </a:lnTo>
                  <a:lnTo>
                    <a:pt x="1212" y="360"/>
                  </a:lnTo>
                  <a:lnTo>
                    <a:pt x="1208" y="363"/>
                  </a:lnTo>
                  <a:lnTo>
                    <a:pt x="1203" y="367"/>
                  </a:lnTo>
                  <a:lnTo>
                    <a:pt x="1199" y="370"/>
                  </a:lnTo>
                  <a:lnTo>
                    <a:pt x="1193" y="374"/>
                  </a:lnTo>
                  <a:lnTo>
                    <a:pt x="1190" y="378"/>
                  </a:lnTo>
                  <a:lnTo>
                    <a:pt x="1184" y="380"/>
                  </a:lnTo>
                  <a:lnTo>
                    <a:pt x="1180" y="384"/>
                  </a:lnTo>
                  <a:lnTo>
                    <a:pt x="1174" y="388"/>
                  </a:lnTo>
                  <a:lnTo>
                    <a:pt x="1171" y="391"/>
                  </a:lnTo>
                  <a:lnTo>
                    <a:pt x="1165" y="394"/>
                  </a:lnTo>
                  <a:lnTo>
                    <a:pt x="1161" y="398"/>
                  </a:lnTo>
                  <a:lnTo>
                    <a:pt x="1156" y="401"/>
                  </a:lnTo>
                  <a:lnTo>
                    <a:pt x="1153" y="405"/>
                  </a:lnTo>
                  <a:lnTo>
                    <a:pt x="1144" y="411"/>
                  </a:lnTo>
                  <a:lnTo>
                    <a:pt x="1135" y="417"/>
                  </a:lnTo>
                  <a:lnTo>
                    <a:pt x="1128" y="423"/>
                  </a:lnTo>
                  <a:lnTo>
                    <a:pt x="1120" y="429"/>
                  </a:lnTo>
                  <a:lnTo>
                    <a:pt x="1113" y="434"/>
                  </a:lnTo>
                  <a:lnTo>
                    <a:pt x="1107" y="438"/>
                  </a:lnTo>
                  <a:lnTo>
                    <a:pt x="1100" y="443"/>
                  </a:lnTo>
                  <a:lnTo>
                    <a:pt x="1097" y="446"/>
                  </a:lnTo>
                  <a:lnTo>
                    <a:pt x="1089" y="452"/>
                  </a:lnTo>
                  <a:lnTo>
                    <a:pt x="1086" y="455"/>
                  </a:lnTo>
                  <a:lnTo>
                    <a:pt x="1081" y="456"/>
                  </a:lnTo>
                  <a:lnTo>
                    <a:pt x="1074" y="458"/>
                  </a:lnTo>
                  <a:lnTo>
                    <a:pt x="1069" y="460"/>
                  </a:lnTo>
                  <a:lnTo>
                    <a:pt x="1063" y="463"/>
                  </a:lnTo>
                  <a:lnTo>
                    <a:pt x="1057" y="463"/>
                  </a:lnTo>
                  <a:lnTo>
                    <a:pt x="1052" y="465"/>
                  </a:lnTo>
                  <a:lnTo>
                    <a:pt x="1045" y="467"/>
                  </a:lnTo>
                  <a:lnTo>
                    <a:pt x="1041" y="471"/>
                  </a:lnTo>
                  <a:lnTo>
                    <a:pt x="1034" y="472"/>
                  </a:lnTo>
                  <a:lnTo>
                    <a:pt x="1028" y="473"/>
                  </a:lnTo>
                  <a:lnTo>
                    <a:pt x="1023" y="474"/>
                  </a:lnTo>
                  <a:lnTo>
                    <a:pt x="1017" y="476"/>
                  </a:lnTo>
                  <a:lnTo>
                    <a:pt x="1010" y="477"/>
                  </a:lnTo>
                  <a:lnTo>
                    <a:pt x="1004" y="479"/>
                  </a:lnTo>
                  <a:lnTo>
                    <a:pt x="998" y="480"/>
                  </a:lnTo>
                  <a:lnTo>
                    <a:pt x="990" y="481"/>
                  </a:lnTo>
                  <a:lnTo>
                    <a:pt x="982" y="481"/>
                  </a:lnTo>
                  <a:lnTo>
                    <a:pt x="974" y="482"/>
                  </a:lnTo>
                  <a:lnTo>
                    <a:pt x="966" y="484"/>
                  </a:lnTo>
                  <a:lnTo>
                    <a:pt x="957" y="485"/>
                  </a:lnTo>
                  <a:lnTo>
                    <a:pt x="948" y="485"/>
                  </a:lnTo>
                  <a:lnTo>
                    <a:pt x="939" y="485"/>
                  </a:lnTo>
                  <a:lnTo>
                    <a:pt x="928" y="485"/>
                  </a:lnTo>
                  <a:lnTo>
                    <a:pt x="919" y="486"/>
                  </a:lnTo>
                  <a:lnTo>
                    <a:pt x="912" y="485"/>
                  </a:lnTo>
                  <a:lnTo>
                    <a:pt x="907" y="485"/>
                  </a:lnTo>
                  <a:lnTo>
                    <a:pt x="900" y="485"/>
                  </a:lnTo>
                  <a:lnTo>
                    <a:pt x="895" y="485"/>
                  </a:lnTo>
                  <a:lnTo>
                    <a:pt x="888" y="484"/>
                  </a:lnTo>
                  <a:lnTo>
                    <a:pt x="882" y="484"/>
                  </a:lnTo>
                  <a:lnTo>
                    <a:pt x="876" y="482"/>
                  </a:lnTo>
                  <a:lnTo>
                    <a:pt x="870" y="482"/>
                  </a:lnTo>
                  <a:lnTo>
                    <a:pt x="862" y="481"/>
                  </a:lnTo>
                  <a:lnTo>
                    <a:pt x="855" y="481"/>
                  </a:lnTo>
                  <a:lnTo>
                    <a:pt x="849" y="480"/>
                  </a:lnTo>
                  <a:lnTo>
                    <a:pt x="842" y="480"/>
                  </a:lnTo>
                  <a:lnTo>
                    <a:pt x="834" y="479"/>
                  </a:lnTo>
                  <a:lnTo>
                    <a:pt x="826" y="479"/>
                  </a:lnTo>
                  <a:lnTo>
                    <a:pt x="819" y="478"/>
                  </a:lnTo>
                  <a:lnTo>
                    <a:pt x="812" y="478"/>
                  </a:lnTo>
                  <a:lnTo>
                    <a:pt x="814" y="473"/>
                  </a:lnTo>
                  <a:lnTo>
                    <a:pt x="819" y="468"/>
                  </a:lnTo>
                  <a:lnTo>
                    <a:pt x="825" y="462"/>
                  </a:lnTo>
                  <a:lnTo>
                    <a:pt x="833" y="455"/>
                  </a:lnTo>
                  <a:lnTo>
                    <a:pt x="838" y="446"/>
                  </a:lnTo>
                  <a:lnTo>
                    <a:pt x="846" y="437"/>
                  </a:lnTo>
                  <a:lnTo>
                    <a:pt x="849" y="433"/>
                  </a:lnTo>
                  <a:lnTo>
                    <a:pt x="852" y="428"/>
                  </a:lnTo>
                  <a:lnTo>
                    <a:pt x="856" y="423"/>
                  </a:lnTo>
                  <a:lnTo>
                    <a:pt x="861" y="419"/>
                  </a:lnTo>
                  <a:lnTo>
                    <a:pt x="862" y="414"/>
                  </a:lnTo>
                  <a:lnTo>
                    <a:pt x="865" y="408"/>
                  </a:lnTo>
                  <a:lnTo>
                    <a:pt x="868" y="404"/>
                  </a:lnTo>
                  <a:lnTo>
                    <a:pt x="871" y="400"/>
                  </a:lnTo>
                  <a:lnTo>
                    <a:pt x="872" y="390"/>
                  </a:lnTo>
                  <a:lnTo>
                    <a:pt x="876" y="383"/>
                  </a:lnTo>
                  <a:lnTo>
                    <a:pt x="876" y="374"/>
                  </a:lnTo>
                  <a:lnTo>
                    <a:pt x="872" y="369"/>
                  </a:lnTo>
                  <a:lnTo>
                    <a:pt x="868" y="362"/>
                  </a:lnTo>
                  <a:lnTo>
                    <a:pt x="861" y="360"/>
                  </a:lnTo>
                  <a:lnTo>
                    <a:pt x="846" y="356"/>
                  </a:lnTo>
                  <a:lnTo>
                    <a:pt x="833" y="353"/>
                  </a:lnTo>
                  <a:lnTo>
                    <a:pt x="818" y="350"/>
                  </a:lnTo>
                  <a:lnTo>
                    <a:pt x="805" y="348"/>
                  </a:lnTo>
                  <a:lnTo>
                    <a:pt x="790" y="345"/>
                  </a:lnTo>
                  <a:lnTo>
                    <a:pt x="777" y="344"/>
                  </a:lnTo>
                  <a:lnTo>
                    <a:pt x="763" y="342"/>
                  </a:lnTo>
                  <a:lnTo>
                    <a:pt x="750" y="341"/>
                  </a:lnTo>
                  <a:lnTo>
                    <a:pt x="735" y="339"/>
                  </a:lnTo>
                  <a:lnTo>
                    <a:pt x="721" y="338"/>
                  </a:lnTo>
                  <a:lnTo>
                    <a:pt x="706" y="335"/>
                  </a:lnTo>
                  <a:lnTo>
                    <a:pt x="693" y="334"/>
                  </a:lnTo>
                  <a:lnTo>
                    <a:pt x="678" y="333"/>
                  </a:lnTo>
                  <a:lnTo>
                    <a:pt x="664" y="332"/>
                  </a:lnTo>
                  <a:lnTo>
                    <a:pt x="650" y="332"/>
                  </a:lnTo>
                  <a:lnTo>
                    <a:pt x="636" y="332"/>
                  </a:lnTo>
                  <a:lnTo>
                    <a:pt x="622" y="331"/>
                  </a:lnTo>
                  <a:lnTo>
                    <a:pt x="607" y="330"/>
                  </a:lnTo>
                  <a:lnTo>
                    <a:pt x="593" y="329"/>
                  </a:lnTo>
                  <a:lnTo>
                    <a:pt x="578" y="329"/>
                  </a:lnTo>
                  <a:lnTo>
                    <a:pt x="564" y="328"/>
                  </a:lnTo>
                  <a:lnTo>
                    <a:pt x="549" y="327"/>
                  </a:lnTo>
                  <a:lnTo>
                    <a:pt x="535" y="326"/>
                  </a:lnTo>
                  <a:lnTo>
                    <a:pt x="521" y="326"/>
                  </a:lnTo>
                  <a:lnTo>
                    <a:pt x="507" y="324"/>
                  </a:lnTo>
                  <a:lnTo>
                    <a:pt x="493" y="324"/>
                  </a:lnTo>
                  <a:lnTo>
                    <a:pt x="478" y="323"/>
                  </a:lnTo>
                  <a:lnTo>
                    <a:pt x="464" y="323"/>
                  </a:lnTo>
                  <a:lnTo>
                    <a:pt x="449" y="320"/>
                  </a:lnTo>
                  <a:lnTo>
                    <a:pt x="436" y="320"/>
                  </a:lnTo>
                  <a:lnTo>
                    <a:pt x="421" y="318"/>
                  </a:lnTo>
                  <a:lnTo>
                    <a:pt x="409" y="318"/>
                  </a:lnTo>
                  <a:lnTo>
                    <a:pt x="394" y="316"/>
                  </a:lnTo>
                  <a:lnTo>
                    <a:pt x="380" y="314"/>
                  </a:lnTo>
                  <a:lnTo>
                    <a:pt x="365" y="313"/>
                  </a:lnTo>
                  <a:lnTo>
                    <a:pt x="352" y="312"/>
                  </a:lnTo>
                  <a:lnTo>
                    <a:pt x="338" y="309"/>
                  </a:lnTo>
                  <a:lnTo>
                    <a:pt x="324" y="306"/>
                  </a:lnTo>
                  <a:lnTo>
                    <a:pt x="310" y="304"/>
                  </a:lnTo>
                  <a:lnTo>
                    <a:pt x="297" y="303"/>
                  </a:lnTo>
                  <a:lnTo>
                    <a:pt x="282" y="299"/>
                  </a:lnTo>
                  <a:lnTo>
                    <a:pt x="269" y="296"/>
                  </a:lnTo>
                  <a:lnTo>
                    <a:pt x="255" y="294"/>
                  </a:lnTo>
                  <a:lnTo>
                    <a:pt x="242" y="290"/>
                  </a:lnTo>
                  <a:lnTo>
                    <a:pt x="228" y="286"/>
                  </a:lnTo>
                  <a:lnTo>
                    <a:pt x="216" y="284"/>
                  </a:lnTo>
                  <a:lnTo>
                    <a:pt x="202" y="280"/>
                  </a:lnTo>
                  <a:lnTo>
                    <a:pt x="191" y="276"/>
                  </a:lnTo>
                  <a:lnTo>
                    <a:pt x="178" y="271"/>
                  </a:lnTo>
                  <a:lnTo>
                    <a:pt x="165" y="267"/>
                  </a:lnTo>
                  <a:lnTo>
                    <a:pt x="152" y="260"/>
                  </a:lnTo>
                  <a:lnTo>
                    <a:pt x="139" y="256"/>
                  </a:lnTo>
                  <a:lnTo>
                    <a:pt x="126" y="250"/>
                  </a:lnTo>
                  <a:lnTo>
                    <a:pt x="114" y="244"/>
                  </a:lnTo>
                  <a:lnTo>
                    <a:pt x="103" y="238"/>
                  </a:lnTo>
                  <a:lnTo>
                    <a:pt x="91" y="231"/>
                  </a:lnTo>
                  <a:lnTo>
                    <a:pt x="79" y="224"/>
                  </a:lnTo>
                  <a:lnTo>
                    <a:pt x="66" y="216"/>
                  </a:lnTo>
                  <a:lnTo>
                    <a:pt x="54" y="209"/>
                  </a:lnTo>
                  <a:lnTo>
                    <a:pt x="44" y="201"/>
                  </a:lnTo>
                  <a:lnTo>
                    <a:pt x="33" y="193"/>
                  </a:lnTo>
                  <a:lnTo>
                    <a:pt x="21" y="184"/>
                  </a:lnTo>
                  <a:lnTo>
                    <a:pt x="10" y="174"/>
                  </a:lnTo>
                  <a:lnTo>
                    <a:pt x="0" y="165"/>
                  </a:lnTo>
                  <a:lnTo>
                    <a:pt x="104" y="188"/>
                  </a:lnTo>
                  <a:close/>
                </a:path>
              </a:pathLst>
            </a:custGeom>
            <a:solidFill>
              <a:srgbClr val="E08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6" name="Freeform 130"/>
            <p:cNvSpPr>
              <a:spLocks/>
            </p:cNvSpPr>
            <p:nvPr/>
          </p:nvSpPr>
          <p:spPr bwMode="auto">
            <a:xfrm>
              <a:off x="3086" y="2134"/>
              <a:ext cx="123" cy="40"/>
            </a:xfrm>
            <a:custGeom>
              <a:avLst/>
              <a:gdLst>
                <a:gd name="T0" fmla="*/ 98 w 1352"/>
                <a:gd name="T1" fmla="*/ 39 h 443"/>
                <a:gd name="T2" fmla="*/ 95 w 1352"/>
                <a:gd name="T3" fmla="*/ 40 h 443"/>
                <a:gd name="T4" fmla="*/ 94 w 1352"/>
                <a:gd name="T5" fmla="*/ 38 h 443"/>
                <a:gd name="T6" fmla="*/ 94 w 1352"/>
                <a:gd name="T7" fmla="*/ 36 h 443"/>
                <a:gd name="T8" fmla="*/ 93 w 1352"/>
                <a:gd name="T9" fmla="*/ 33 h 443"/>
                <a:gd name="T10" fmla="*/ 91 w 1352"/>
                <a:gd name="T11" fmla="*/ 30 h 443"/>
                <a:gd name="T12" fmla="*/ 89 w 1352"/>
                <a:gd name="T13" fmla="*/ 29 h 443"/>
                <a:gd name="T14" fmla="*/ 86 w 1352"/>
                <a:gd name="T15" fmla="*/ 28 h 443"/>
                <a:gd name="T16" fmla="*/ 83 w 1352"/>
                <a:gd name="T17" fmla="*/ 27 h 443"/>
                <a:gd name="T18" fmla="*/ 79 w 1352"/>
                <a:gd name="T19" fmla="*/ 26 h 443"/>
                <a:gd name="T20" fmla="*/ 74 w 1352"/>
                <a:gd name="T21" fmla="*/ 26 h 443"/>
                <a:gd name="T22" fmla="*/ 66 w 1352"/>
                <a:gd name="T23" fmla="*/ 26 h 443"/>
                <a:gd name="T24" fmla="*/ 59 w 1352"/>
                <a:gd name="T25" fmla="*/ 26 h 443"/>
                <a:gd name="T26" fmla="*/ 51 w 1352"/>
                <a:gd name="T27" fmla="*/ 26 h 443"/>
                <a:gd name="T28" fmla="*/ 43 w 1352"/>
                <a:gd name="T29" fmla="*/ 26 h 443"/>
                <a:gd name="T30" fmla="*/ 34 w 1352"/>
                <a:gd name="T31" fmla="*/ 26 h 443"/>
                <a:gd name="T32" fmla="*/ 27 w 1352"/>
                <a:gd name="T33" fmla="*/ 25 h 443"/>
                <a:gd name="T34" fmla="*/ 19 w 1352"/>
                <a:gd name="T35" fmla="*/ 25 h 443"/>
                <a:gd name="T36" fmla="*/ 13 w 1352"/>
                <a:gd name="T37" fmla="*/ 24 h 443"/>
                <a:gd name="T38" fmla="*/ 8 w 1352"/>
                <a:gd name="T39" fmla="*/ 22 h 443"/>
                <a:gd name="T40" fmla="*/ 3 w 1352"/>
                <a:gd name="T41" fmla="*/ 20 h 443"/>
                <a:gd name="T42" fmla="*/ 1 w 1352"/>
                <a:gd name="T43" fmla="*/ 16 h 443"/>
                <a:gd name="T44" fmla="*/ 0 w 1352"/>
                <a:gd name="T45" fmla="*/ 13 h 443"/>
                <a:gd name="T46" fmla="*/ 1 w 1352"/>
                <a:gd name="T47" fmla="*/ 9 h 443"/>
                <a:gd name="T48" fmla="*/ 5 w 1352"/>
                <a:gd name="T49" fmla="*/ 6 h 443"/>
                <a:gd name="T50" fmla="*/ 8 w 1352"/>
                <a:gd name="T51" fmla="*/ 5 h 443"/>
                <a:gd name="T52" fmla="*/ 10 w 1352"/>
                <a:gd name="T53" fmla="*/ 5 h 443"/>
                <a:gd name="T54" fmla="*/ 13 w 1352"/>
                <a:gd name="T55" fmla="*/ 4 h 443"/>
                <a:gd name="T56" fmla="*/ 16 w 1352"/>
                <a:gd name="T57" fmla="*/ 3 h 443"/>
                <a:gd name="T58" fmla="*/ 20 w 1352"/>
                <a:gd name="T59" fmla="*/ 2 h 443"/>
                <a:gd name="T60" fmla="*/ 25 w 1352"/>
                <a:gd name="T61" fmla="*/ 2 h 443"/>
                <a:gd name="T62" fmla="*/ 31 w 1352"/>
                <a:gd name="T63" fmla="*/ 1 h 443"/>
                <a:gd name="T64" fmla="*/ 37 w 1352"/>
                <a:gd name="T65" fmla="*/ 1 h 443"/>
                <a:gd name="T66" fmla="*/ 43 w 1352"/>
                <a:gd name="T67" fmla="*/ 0 h 443"/>
                <a:gd name="T68" fmla="*/ 50 w 1352"/>
                <a:gd name="T69" fmla="*/ 0 h 443"/>
                <a:gd name="T70" fmla="*/ 57 w 1352"/>
                <a:gd name="T71" fmla="*/ 0 h 443"/>
                <a:gd name="T72" fmla="*/ 64 w 1352"/>
                <a:gd name="T73" fmla="*/ 0 h 443"/>
                <a:gd name="T74" fmla="*/ 71 w 1352"/>
                <a:gd name="T75" fmla="*/ 1 h 443"/>
                <a:gd name="T76" fmla="*/ 77 w 1352"/>
                <a:gd name="T77" fmla="*/ 1 h 443"/>
                <a:gd name="T78" fmla="*/ 84 w 1352"/>
                <a:gd name="T79" fmla="*/ 2 h 443"/>
                <a:gd name="T80" fmla="*/ 89 w 1352"/>
                <a:gd name="T81" fmla="*/ 4 h 443"/>
                <a:gd name="T82" fmla="*/ 94 w 1352"/>
                <a:gd name="T83" fmla="*/ 5 h 443"/>
                <a:gd name="T84" fmla="*/ 99 w 1352"/>
                <a:gd name="T85" fmla="*/ 7 h 443"/>
                <a:gd name="T86" fmla="*/ 103 w 1352"/>
                <a:gd name="T87" fmla="*/ 8 h 443"/>
                <a:gd name="T88" fmla="*/ 107 w 1352"/>
                <a:gd name="T89" fmla="*/ 10 h 443"/>
                <a:gd name="T90" fmla="*/ 110 w 1352"/>
                <a:gd name="T91" fmla="*/ 12 h 443"/>
                <a:gd name="T92" fmla="*/ 114 w 1352"/>
                <a:gd name="T93" fmla="*/ 14 h 443"/>
                <a:gd name="T94" fmla="*/ 116 w 1352"/>
                <a:gd name="T95" fmla="*/ 16 h 443"/>
                <a:gd name="T96" fmla="*/ 119 w 1352"/>
                <a:gd name="T97" fmla="*/ 18 h 443"/>
                <a:gd name="T98" fmla="*/ 121 w 1352"/>
                <a:gd name="T99" fmla="*/ 21 h 443"/>
                <a:gd name="T100" fmla="*/ 123 w 1352"/>
                <a:gd name="T101" fmla="*/ 24 h 443"/>
                <a:gd name="T102" fmla="*/ 122 w 1352"/>
                <a:gd name="T103" fmla="*/ 27 h 443"/>
                <a:gd name="T104" fmla="*/ 121 w 1352"/>
                <a:gd name="T105" fmla="*/ 30 h 443"/>
                <a:gd name="T106" fmla="*/ 119 w 1352"/>
                <a:gd name="T107" fmla="*/ 32 h 443"/>
                <a:gd name="T108" fmla="*/ 117 w 1352"/>
                <a:gd name="T109" fmla="*/ 33 h 443"/>
                <a:gd name="T110" fmla="*/ 114 w 1352"/>
                <a:gd name="T111" fmla="*/ 34 h 443"/>
                <a:gd name="T112" fmla="*/ 109 w 1352"/>
                <a:gd name="T113" fmla="*/ 36 h 443"/>
                <a:gd name="T114" fmla="*/ 106 w 1352"/>
                <a:gd name="T115" fmla="*/ 37 h 443"/>
                <a:gd name="T116" fmla="*/ 103 w 1352"/>
                <a:gd name="T117" fmla="*/ 37 h 443"/>
                <a:gd name="T118" fmla="*/ 100 w 1352"/>
                <a:gd name="T119" fmla="*/ 38 h 44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352" h="443">
                  <a:moveTo>
                    <a:pt x="1090" y="430"/>
                  </a:moveTo>
                  <a:lnTo>
                    <a:pt x="1088" y="430"/>
                  </a:lnTo>
                  <a:lnTo>
                    <a:pt x="1085" y="430"/>
                  </a:lnTo>
                  <a:lnTo>
                    <a:pt x="1080" y="431"/>
                  </a:lnTo>
                  <a:lnTo>
                    <a:pt x="1075" y="433"/>
                  </a:lnTo>
                  <a:lnTo>
                    <a:pt x="1066" y="434"/>
                  </a:lnTo>
                  <a:lnTo>
                    <a:pt x="1058" y="437"/>
                  </a:lnTo>
                  <a:lnTo>
                    <a:pt x="1051" y="438"/>
                  </a:lnTo>
                  <a:lnTo>
                    <a:pt x="1047" y="440"/>
                  </a:lnTo>
                  <a:lnTo>
                    <a:pt x="1040" y="441"/>
                  </a:lnTo>
                  <a:lnTo>
                    <a:pt x="1036" y="443"/>
                  </a:lnTo>
                  <a:lnTo>
                    <a:pt x="1034" y="438"/>
                  </a:lnTo>
                  <a:lnTo>
                    <a:pt x="1033" y="433"/>
                  </a:lnTo>
                  <a:lnTo>
                    <a:pt x="1032" y="429"/>
                  </a:lnTo>
                  <a:lnTo>
                    <a:pt x="1032" y="423"/>
                  </a:lnTo>
                  <a:lnTo>
                    <a:pt x="1032" y="418"/>
                  </a:lnTo>
                  <a:lnTo>
                    <a:pt x="1032" y="414"/>
                  </a:lnTo>
                  <a:lnTo>
                    <a:pt x="1031" y="407"/>
                  </a:lnTo>
                  <a:lnTo>
                    <a:pt x="1031" y="403"/>
                  </a:lnTo>
                  <a:lnTo>
                    <a:pt x="1029" y="396"/>
                  </a:lnTo>
                  <a:lnTo>
                    <a:pt x="1027" y="390"/>
                  </a:lnTo>
                  <a:lnTo>
                    <a:pt x="1025" y="384"/>
                  </a:lnTo>
                  <a:lnTo>
                    <a:pt x="1024" y="377"/>
                  </a:lnTo>
                  <a:lnTo>
                    <a:pt x="1022" y="371"/>
                  </a:lnTo>
                  <a:lnTo>
                    <a:pt x="1020" y="365"/>
                  </a:lnTo>
                  <a:lnTo>
                    <a:pt x="1017" y="359"/>
                  </a:lnTo>
                  <a:lnTo>
                    <a:pt x="1014" y="353"/>
                  </a:lnTo>
                  <a:lnTo>
                    <a:pt x="1008" y="347"/>
                  </a:lnTo>
                  <a:lnTo>
                    <a:pt x="1004" y="341"/>
                  </a:lnTo>
                  <a:lnTo>
                    <a:pt x="996" y="335"/>
                  </a:lnTo>
                  <a:lnTo>
                    <a:pt x="990" y="330"/>
                  </a:lnTo>
                  <a:lnTo>
                    <a:pt x="986" y="327"/>
                  </a:lnTo>
                  <a:lnTo>
                    <a:pt x="981" y="323"/>
                  </a:lnTo>
                  <a:lnTo>
                    <a:pt x="976" y="321"/>
                  </a:lnTo>
                  <a:lnTo>
                    <a:pt x="973" y="318"/>
                  </a:lnTo>
                  <a:lnTo>
                    <a:pt x="967" y="315"/>
                  </a:lnTo>
                  <a:lnTo>
                    <a:pt x="962" y="313"/>
                  </a:lnTo>
                  <a:lnTo>
                    <a:pt x="957" y="312"/>
                  </a:lnTo>
                  <a:lnTo>
                    <a:pt x="951" y="309"/>
                  </a:lnTo>
                  <a:lnTo>
                    <a:pt x="945" y="306"/>
                  </a:lnTo>
                  <a:lnTo>
                    <a:pt x="938" y="304"/>
                  </a:lnTo>
                  <a:lnTo>
                    <a:pt x="931" y="303"/>
                  </a:lnTo>
                  <a:lnTo>
                    <a:pt x="924" y="301"/>
                  </a:lnTo>
                  <a:lnTo>
                    <a:pt x="917" y="299"/>
                  </a:lnTo>
                  <a:lnTo>
                    <a:pt x="909" y="298"/>
                  </a:lnTo>
                  <a:lnTo>
                    <a:pt x="901" y="296"/>
                  </a:lnTo>
                  <a:lnTo>
                    <a:pt x="893" y="294"/>
                  </a:lnTo>
                  <a:lnTo>
                    <a:pt x="884" y="293"/>
                  </a:lnTo>
                  <a:lnTo>
                    <a:pt x="874" y="292"/>
                  </a:lnTo>
                  <a:lnTo>
                    <a:pt x="864" y="290"/>
                  </a:lnTo>
                  <a:lnTo>
                    <a:pt x="855" y="290"/>
                  </a:lnTo>
                  <a:lnTo>
                    <a:pt x="843" y="289"/>
                  </a:lnTo>
                  <a:lnTo>
                    <a:pt x="832" y="289"/>
                  </a:lnTo>
                  <a:lnTo>
                    <a:pt x="820" y="289"/>
                  </a:lnTo>
                  <a:lnTo>
                    <a:pt x="811" y="289"/>
                  </a:lnTo>
                  <a:lnTo>
                    <a:pt x="793" y="288"/>
                  </a:lnTo>
                  <a:lnTo>
                    <a:pt x="778" y="287"/>
                  </a:lnTo>
                  <a:lnTo>
                    <a:pt x="763" y="287"/>
                  </a:lnTo>
                  <a:lnTo>
                    <a:pt x="747" y="287"/>
                  </a:lnTo>
                  <a:lnTo>
                    <a:pt x="730" y="287"/>
                  </a:lnTo>
                  <a:lnTo>
                    <a:pt x="714" y="287"/>
                  </a:lnTo>
                  <a:lnTo>
                    <a:pt x="698" y="287"/>
                  </a:lnTo>
                  <a:lnTo>
                    <a:pt x="681" y="287"/>
                  </a:lnTo>
                  <a:lnTo>
                    <a:pt x="664" y="287"/>
                  </a:lnTo>
                  <a:lnTo>
                    <a:pt x="645" y="287"/>
                  </a:lnTo>
                  <a:lnTo>
                    <a:pt x="628" y="287"/>
                  </a:lnTo>
                  <a:lnTo>
                    <a:pt x="611" y="287"/>
                  </a:lnTo>
                  <a:lnTo>
                    <a:pt x="593" y="287"/>
                  </a:lnTo>
                  <a:lnTo>
                    <a:pt x="576" y="287"/>
                  </a:lnTo>
                  <a:lnTo>
                    <a:pt x="557" y="287"/>
                  </a:lnTo>
                  <a:lnTo>
                    <a:pt x="540" y="288"/>
                  </a:lnTo>
                  <a:lnTo>
                    <a:pt x="522" y="287"/>
                  </a:lnTo>
                  <a:lnTo>
                    <a:pt x="504" y="287"/>
                  </a:lnTo>
                  <a:lnTo>
                    <a:pt x="485" y="287"/>
                  </a:lnTo>
                  <a:lnTo>
                    <a:pt x="468" y="287"/>
                  </a:lnTo>
                  <a:lnTo>
                    <a:pt x="450" y="286"/>
                  </a:lnTo>
                  <a:lnTo>
                    <a:pt x="432" y="286"/>
                  </a:lnTo>
                  <a:lnTo>
                    <a:pt x="414" y="286"/>
                  </a:lnTo>
                  <a:lnTo>
                    <a:pt x="396" y="286"/>
                  </a:lnTo>
                  <a:lnTo>
                    <a:pt x="378" y="285"/>
                  </a:lnTo>
                  <a:lnTo>
                    <a:pt x="361" y="284"/>
                  </a:lnTo>
                  <a:lnTo>
                    <a:pt x="344" y="284"/>
                  </a:lnTo>
                  <a:lnTo>
                    <a:pt x="328" y="284"/>
                  </a:lnTo>
                  <a:lnTo>
                    <a:pt x="310" y="283"/>
                  </a:lnTo>
                  <a:lnTo>
                    <a:pt x="294" y="282"/>
                  </a:lnTo>
                  <a:lnTo>
                    <a:pt x="277" y="280"/>
                  </a:lnTo>
                  <a:lnTo>
                    <a:pt x="262" y="279"/>
                  </a:lnTo>
                  <a:lnTo>
                    <a:pt x="245" y="277"/>
                  </a:lnTo>
                  <a:lnTo>
                    <a:pt x="230" y="275"/>
                  </a:lnTo>
                  <a:lnTo>
                    <a:pt x="214" y="274"/>
                  </a:lnTo>
                  <a:lnTo>
                    <a:pt x="200" y="272"/>
                  </a:lnTo>
                  <a:lnTo>
                    <a:pt x="185" y="269"/>
                  </a:lnTo>
                  <a:lnTo>
                    <a:pt x="171" y="265"/>
                  </a:lnTo>
                  <a:lnTo>
                    <a:pt x="157" y="263"/>
                  </a:lnTo>
                  <a:lnTo>
                    <a:pt x="144" y="261"/>
                  </a:lnTo>
                  <a:lnTo>
                    <a:pt x="130" y="257"/>
                  </a:lnTo>
                  <a:lnTo>
                    <a:pt x="118" y="254"/>
                  </a:lnTo>
                  <a:lnTo>
                    <a:pt x="106" y="249"/>
                  </a:lnTo>
                  <a:lnTo>
                    <a:pt x="95" y="246"/>
                  </a:lnTo>
                  <a:lnTo>
                    <a:pt x="84" y="241"/>
                  </a:lnTo>
                  <a:lnTo>
                    <a:pt x="74" y="238"/>
                  </a:lnTo>
                  <a:lnTo>
                    <a:pt x="64" y="232"/>
                  </a:lnTo>
                  <a:lnTo>
                    <a:pt x="56" y="229"/>
                  </a:lnTo>
                  <a:lnTo>
                    <a:pt x="47" y="221"/>
                  </a:lnTo>
                  <a:lnTo>
                    <a:pt x="38" y="216"/>
                  </a:lnTo>
                  <a:lnTo>
                    <a:pt x="30" y="210"/>
                  </a:lnTo>
                  <a:lnTo>
                    <a:pt x="25" y="204"/>
                  </a:lnTo>
                  <a:lnTo>
                    <a:pt x="19" y="197"/>
                  </a:lnTo>
                  <a:lnTo>
                    <a:pt x="14" y="190"/>
                  </a:lnTo>
                  <a:lnTo>
                    <a:pt x="10" y="182"/>
                  </a:lnTo>
                  <a:lnTo>
                    <a:pt x="7" y="175"/>
                  </a:lnTo>
                  <a:lnTo>
                    <a:pt x="2" y="167"/>
                  </a:lnTo>
                  <a:lnTo>
                    <a:pt x="1" y="158"/>
                  </a:lnTo>
                  <a:lnTo>
                    <a:pt x="0" y="150"/>
                  </a:lnTo>
                  <a:lnTo>
                    <a:pt x="0" y="141"/>
                  </a:lnTo>
                  <a:lnTo>
                    <a:pt x="0" y="130"/>
                  </a:lnTo>
                  <a:lnTo>
                    <a:pt x="1" y="121"/>
                  </a:lnTo>
                  <a:lnTo>
                    <a:pt x="3" y="110"/>
                  </a:lnTo>
                  <a:lnTo>
                    <a:pt x="9" y="100"/>
                  </a:lnTo>
                  <a:lnTo>
                    <a:pt x="15" y="95"/>
                  </a:lnTo>
                  <a:lnTo>
                    <a:pt x="23" y="89"/>
                  </a:lnTo>
                  <a:lnTo>
                    <a:pt x="31" y="85"/>
                  </a:lnTo>
                  <a:lnTo>
                    <a:pt x="40" y="80"/>
                  </a:lnTo>
                  <a:lnTo>
                    <a:pt x="48" y="76"/>
                  </a:lnTo>
                  <a:lnTo>
                    <a:pt x="57" y="71"/>
                  </a:lnTo>
                  <a:lnTo>
                    <a:pt x="62" y="69"/>
                  </a:lnTo>
                  <a:lnTo>
                    <a:pt x="67" y="67"/>
                  </a:lnTo>
                  <a:lnTo>
                    <a:pt x="73" y="65"/>
                  </a:lnTo>
                  <a:lnTo>
                    <a:pt x="78" y="64"/>
                  </a:lnTo>
                  <a:lnTo>
                    <a:pt x="84" y="60"/>
                  </a:lnTo>
                  <a:lnTo>
                    <a:pt x="88" y="60"/>
                  </a:lnTo>
                  <a:lnTo>
                    <a:pt x="93" y="57"/>
                  </a:lnTo>
                  <a:lnTo>
                    <a:pt x="100" y="56"/>
                  </a:lnTo>
                  <a:lnTo>
                    <a:pt x="105" y="54"/>
                  </a:lnTo>
                  <a:lnTo>
                    <a:pt x="111" y="52"/>
                  </a:lnTo>
                  <a:lnTo>
                    <a:pt x="117" y="51"/>
                  </a:lnTo>
                  <a:lnTo>
                    <a:pt x="124" y="50"/>
                  </a:lnTo>
                  <a:lnTo>
                    <a:pt x="130" y="47"/>
                  </a:lnTo>
                  <a:lnTo>
                    <a:pt x="135" y="45"/>
                  </a:lnTo>
                  <a:lnTo>
                    <a:pt x="142" y="43"/>
                  </a:lnTo>
                  <a:lnTo>
                    <a:pt x="148" y="42"/>
                  </a:lnTo>
                  <a:lnTo>
                    <a:pt x="155" y="41"/>
                  </a:lnTo>
                  <a:lnTo>
                    <a:pt x="161" y="40"/>
                  </a:lnTo>
                  <a:lnTo>
                    <a:pt x="168" y="38"/>
                  </a:lnTo>
                  <a:lnTo>
                    <a:pt x="176" y="37"/>
                  </a:lnTo>
                  <a:lnTo>
                    <a:pt x="184" y="34"/>
                  </a:lnTo>
                  <a:lnTo>
                    <a:pt x="192" y="33"/>
                  </a:lnTo>
                  <a:lnTo>
                    <a:pt x="201" y="30"/>
                  </a:lnTo>
                  <a:lnTo>
                    <a:pt x="210" y="29"/>
                  </a:lnTo>
                  <a:lnTo>
                    <a:pt x="220" y="27"/>
                  </a:lnTo>
                  <a:lnTo>
                    <a:pt x="231" y="25"/>
                  </a:lnTo>
                  <a:lnTo>
                    <a:pt x="241" y="23"/>
                  </a:lnTo>
                  <a:lnTo>
                    <a:pt x="252" y="23"/>
                  </a:lnTo>
                  <a:lnTo>
                    <a:pt x="263" y="21"/>
                  </a:lnTo>
                  <a:lnTo>
                    <a:pt x="275" y="20"/>
                  </a:lnTo>
                  <a:lnTo>
                    <a:pt x="287" y="18"/>
                  </a:lnTo>
                  <a:lnTo>
                    <a:pt x="299" y="16"/>
                  </a:lnTo>
                  <a:lnTo>
                    <a:pt x="310" y="14"/>
                  </a:lnTo>
                  <a:lnTo>
                    <a:pt x="323" y="14"/>
                  </a:lnTo>
                  <a:lnTo>
                    <a:pt x="336" y="12"/>
                  </a:lnTo>
                  <a:lnTo>
                    <a:pt x="351" y="12"/>
                  </a:lnTo>
                  <a:lnTo>
                    <a:pt x="363" y="10"/>
                  </a:lnTo>
                  <a:lnTo>
                    <a:pt x="377" y="9"/>
                  </a:lnTo>
                  <a:lnTo>
                    <a:pt x="390" y="7"/>
                  </a:lnTo>
                  <a:lnTo>
                    <a:pt x="405" y="6"/>
                  </a:lnTo>
                  <a:lnTo>
                    <a:pt x="418" y="6"/>
                  </a:lnTo>
                  <a:lnTo>
                    <a:pt x="433" y="5"/>
                  </a:lnTo>
                  <a:lnTo>
                    <a:pt x="447" y="4"/>
                  </a:lnTo>
                  <a:lnTo>
                    <a:pt x="462" y="4"/>
                  </a:lnTo>
                  <a:lnTo>
                    <a:pt x="477" y="3"/>
                  </a:lnTo>
                  <a:lnTo>
                    <a:pt x="491" y="3"/>
                  </a:lnTo>
                  <a:lnTo>
                    <a:pt x="506" y="1"/>
                  </a:lnTo>
                  <a:lnTo>
                    <a:pt x="521" y="1"/>
                  </a:lnTo>
                  <a:lnTo>
                    <a:pt x="535" y="1"/>
                  </a:lnTo>
                  <a:lnTo>
                    <a:pt x="551" y="1"/>
                  </a:lnTo>
                  <a:lnTo>
                    <a:pt x="566" y="1"/>
                  </a:lnTo>
                  <a:lnTo>
                    <a:pt x="582" y="1"/>
                  </a:lnTo>
                  <a:lnTo>
                    <a:pt x="597" y="0"/>
                  </a:lnTo>
                  <a:lnTo>
                    <a:pt x="612" y="0"/>
                  </a:lnTo>
                  <a:lnTo>
                    <a:pt x="627" y="0"/>
                  </a:lnTo>
                  <a:lnTo>
                    <a:pt x="643" y="0"/>
                  </a:lnTo>
                  <a:lnTo>
                    <a:pt x="657" y="0"/>
                  </a:lnTo>
                  <a:lnTo>
                    <a:pt x="673" y="1"/>
                  </a:lnTo>
                  <a:lnTo>
                    <a:pt x="688" y="1"/>
                  </a:lnTo>
                  <a:lnTo>
                    <a:pt x="704" y="3"/>
                  </a:lnTo>
                  <a:lnTo>
                    <a:pt x="719" y="3"/>
                  </a:lnTo>
                  <a:lnTo>
                    <a:pt x="734" y="4"/>
                  </a:lnTo>
                  <a:lnTo>
                    <a:pt x="748" y="5"/>
                  </a:lnTo>
                  <a:lnTo>
                    <a:pt x="764" y="6"/>
                  </a:lnTo>
                  <a:lnTo>
                    <a:pt x="778" y="6"/>
                  </a:lnTo>
                  <a:lnTo>
                    <a:pt x="793" y="8"/>
                  </a:lnTo>
                  <a:lnTo>
                    <a:pt x="808" y="9"/>
                  </a:lnTo>
                  <a:lnTo>
                    <a:pt x="824" y="12"/>
                  </a:lnTo>
                  <a:lnTo>
                    <a:pt x="837" y="13"/>
                  </a:lnTo>
                  <a:lnTo>
                    <a:pt x="851" y="14"/>
                  </a:lnTo>
                  <a:lnTo>
                    <a:pt x="865" y="15"/>
                  </a:lnTo>
                  <a:lnTo>
                    <a:pt x="879" y="19"/>
                  </a:lnTo>
                  <a:lnTo>
                    <a:pt x="892" y="21"/>
                  </a:lnTo>
                  <a:lnTo>
                    <a:pt x="905" y="23"/>
                  </a:lnTo>
                  <a:lnTo>
                    <a:pt x="919" y="25"/>
                  </a:lnTo>
                  <a:lnTo>
                    <a:pt x="932" y="28"/>
                  </a:lnTo>
                  <a:lnTo>
                    <a:pt x="945" y="30"/>
                  </a:lnTo>
                  <a:lnTo>
                    <a:pt x="958" y="33"/>
                  </a:lnTo>
                  <a:lnTo>
                    <a:pt x="968" y="36"/>
                  </a:lnTo>
                  <a:lnTo>
                    <a:pt x="981" y="40"/>
                  </a:lnTo>
                  <a:lnTo>
                    <a:pt x="993" y="42"/>
                  </a:lnTo>
                  <a:lnTo>
                    <a:pt x="1004" y="45"/>
                  </a:lnTo>
                  <a:lnTo>
                    <a:pt x="1016" y="50"/>
                  </a:lnTo>
                  <a:lnTo>
                    <a:pt x="1027" y="54"/>
                  </a:lnTo>
                  <a:lnTo>
                    <a:pt x="1037" y="57"/>
                  </a:lnTo>
                  <a:lnTo>
                    <a:pt x="1048" y="60"/>
                  </a:lnTo>
                  <a:lnTo>
                    <a:pt x="1058" y="64"/>
                  </a:lnTo>
                  <a:lnTo>
                    <a:pt x="1068" y="68"/>
                  </a:lnTo>
                  <a:lnTo>
                    <a:pt x="1077" y="70"/>
                  </a:lnTo>
                  <a:lnTo>
                    <a:pt x="1087" y="74"/>
                  </a:lnTo>
                  <a:lnTo>
                    <a:pt x="1095" y="79"/>
                  </a:lnTo>
                  <a:lnTo>
                    <a:pt x="1106" y="83"/>
                  </a:lnTo>
                  <a:lnTo>
                    <a:pt x="1114" y="86"/>
                  </a:lnTo>
                  <a:lnTo>
                    <a:pt x="1123" y="91"/>
                  </a:lnTo>
                  <a:lnTo>
                    <a:pt x="1133" y="94"/>
                  </a:lnTo>
                  <a:lnTo>
                    <a:pt x="1141" y="98"/>
                  </a:lnTo>
                  <a:lnTo>
                    <a:pt x="1150" y="102"/>
                  </a:lnTo>
                  <a:lnTo>
                    <a:pt x="1160" y="107"/>
                  </a:lnTo>
                  <a:lnTo>
                    <a:pt x="1168" y="111"/>
                  </a:lnTo>
                  <a:lnTo>
                    <a:pt x="1177" y="116"/>
                  </a:lnTo>
                  <a:lnTo>
                    <a:pt x="1183" y="120"/>
                  </a:lnTo>
                  <a:lnTo>
                    <a:pt x="1192" y="125"/>
                  </a:lnTo>
                  <a:lnTo>
                    <a:pt x="1198" y="128"/>
                  </a:lnTo>
                  <a:lnTo>
                    <a:pt x="1207" y="133"/>
                  </a:lnTo>
                  <a:lnTo>
                    <a:pt x="1214" y="137"/>
                  </a:lnTo>
                  <a:lnTo>
                    <a:pt x="1222" y="142"/>
                  </a:lnTo>
                  <a:lnTo>
                    <a:pt x="1228" y="145"/>
                  </a:lnTo>
                  <a:lnTo>
                    <a:pt x="1236" y="151"/>
                  </a:lnTo>
                  <a:lnTo>
                    <a:pt x="1242" y="154"/>
                  </a:lnTo>
                  <a:lnTo>
                    <a:pt x="1249" y="159"/>
                  </a:lnTo>
                  <a:lnTo>
                    <a:pt x="1255" y="164"/>
                  </a:lnTo>
                  <a:lnTo>
                    <a:pt x="1262" y="168"/>
                  </a:lnTo>
                  <a:lnTo>
                    <a:pt x="1268" y="172"/>
                  </a:lnTo>
                  <a:lnTo>
                    <a:pt x="1273" y="176"/>
                  </a:lnTo>
                  <a:lnTo>
                    <a:pt x="1280" y="182"/>
                  </a:lnTo>
                  <a:lnTo>
                    <a:pt x="1285" y="186"/>
                  </a:lnTo>
                  <a:lnTo>
                    <a:pt x="1289" y="190"/>
                  </a:lnTo>
                  <a:lnTo>
                    <a:pt x="1295" y="194"/>
                  </a:lnTo>
                  <a:lnTo>
                    <a:pt x="1299" y="198"/>
                  </a:lnTo>
                  <a:lnTo>
                    <a:pt x="1304" y="202"/>
                  </a:lnTo>
                  <a:lnTo>
                    <a:pt x="1308" y="206"/>
                  </a:lnTo>
                  <a:lnTo>
                    <a:pt x="1313" y="211"/>
                  </a:lnTo>
                  <a:lnTo>
                    <a:pt x="1316" y="215"/>
                  </a:lnTo>
                  <a:lnTo>
                    <a:pt x="1322" y="219"/>
                  </a:lnTo>
                  <a:lnTo>
                    <a:pt x="1327" y="228"/>
                  </a:lnTo>
                  <a:lnTo>
                    <a:pt x="1335" y="236"/>
                  </a:lnTo>
                  <a:lnTo>
                    <a:pt x="1339" y="245"/>
                  </a:lnTo>
                  <a:lnTo>
                    <a:pt x="1344" y="254"/>
                  </a:lnTo>
                  <a:lnTo>
                    <a:pt x="1345" y="261"/>
                  </a:lnTo>
                  <a:lnTo>
                    <a:pt x="1348" y="269"/>
                  </a:lnTo>
                  <a:lnTo>
                    <a:pt x="1351" y="276"/>
                  </a:lnTo>
                  <a:lnTo>
                    <a:pt x="1352" y="284"/>
                  </a:lnTo>
                  <a:lnTo>
                    <a:pt x="1351" y="291"/>
                  </a:lnTo>
                  <a:lnTo>
                    <a:pt x="1350" y="298"/>
                  </a:lnTo>
                  <a:lnTo>
                    <a:pt x="1346" y="303"/>
                  </a:lnTo>
                  <a:lnTo>
                    <a:pt x="1344" y="311"/>
                  </a:lnTo>
                  <a:lnTo>
                    <a:pt x="1340" y="315"/>
                  </a:lnTo>
                  <a:lnTo>
                    <a:pt x="1336" y="321"/>
                  </a:lnTo>
                  <a:lnTo>
                    <a:pt x="1332" y="326"/>
                  </a:lnTo>
                  <a:lnTo>
                    <a:pt x="1328" y="330"/>
                  </a:lnTo>
                  <a:lnTo>
                    <a:pt x="1324" y="334"/>
                  </a:lnTo>
                  <a:lnTo>
                    <a:pt x="1319" y="340"/>
                  </a:lnTo>
                  <a:lnTo>
                    <a:pt x="1316" y="343"/>
                  </a:lnTo>
                  <a:lnTo>
                    <a:pt x="1312" y="348"/>
                  </a:lnTo>
                  <a:lnTo>
                    <a:pt x="1307" y="350"/>
                  </a:lnTo>
                  <a:lnTo>
                    <a:pt x="1302" y="355"/>
                  </a:lnTo>
                  <a:lnTo>
                    <a:pt x="1298" y="358"/>
                  </a:lnTo>
                  <a:lnTo>
                    <a:pt x="1293" y="361"/>
                  </a:lnTo>
                  <a:lnTo>
                    <a:pt x="1287" y="364"/>
                  </a:lnTo>
                  <a:lnTo>
                    <a:pt x="1282" y="367"/>
                  </a:lnTo>
                  <a:lnTo>
                    <a:pt x="1277" y="370"/>
                  </a:lnTo>
                  <a:lnTo>
                    <a:pt x="1270" y="374"/>
                  </a:lnTo>
                  <a:lnTo>
                    <a:pt x="1263" y="376"/>
                  </a:lnTo>
                  <a:lnTo>
                    <a:pt x="1255" y="378"/>
                  </a:lnTo>
                  <a:lnTo>
                    <a:pt x="1248" y="381"/>
                  </a:lnTo>
                  <a:lnTo>
                    <a:pt x="1240" y="385"/>
                  </a:lnTo>
                  <a:lnTo>
                    <a:pt x="1230" y="387"/>
                  </a:lnTo>
                  <a:lnTo>
                    <a:pt x="1222" y="390"/>
                  </a:lnTo>
                  <a:lnTo>
                    <a:pt x="1211" y="393"/>
                  </a:lnTo>
                  <a:lnTo>
                    <a:pt x="1201" y="396"/>
                  </a:lnTo>
                  <a:lnTo>
                    <a:pt x="1195" y="397"/>
                  </a:lnTo>
                  <a:lnTo>
                    <a:pt x="1189" y="400"/>
                  </a:lnTo>
                  <a:lnTo>
                    <a:pt x="1183" y="402"/>
                  </a:lnTo>
                  <a:lnTo>
                    <a:pt x="1178" y="404"/>
                  </a:lnTo>
                  <a:lnTo>
                    <a:pt x="1170" y="405"/>
                  </a:lnTo>
                  <a:lnTo>
                    <a:pt x="1164" y="407"/>
                  </a:lnTo>
                  <a:lnTo>
                    <a:pt x="1157" y="408"/>
                  </a:lnTo>
                  <a:lnTo>
                    <a:pt x="1151" y="411"/>
                  </a:lnTo>
                  <a:lnTo>
                    <a:pt x="1143" y="414"/>
                  </a:lnTo>
                  <a:lnTo>
                    <a:pt x="1136" y="415"/>
                  </a:lnTo>
                  <a:lnTo>
                    <a:pt x="1128" y="417"/>
                  </a:lnTo>
                  <a:lnTo>
                    <a:pt x="1122" y="420"/>
                  </a:lnTo>
                  <a:lnTo>
                    <a:pt x="1114" y="422"/>
                  </a:lnTo>
                  <a:lnTo>
                    <a:pt x="1106" y="423"/>
                  </a:lnTo>
                  <a:lnTo>
                    <a:pt x="1097" y="426"/>
                  </a:lnTo>
                  <a:lnTo>
                    <a:pt x="1090" y="430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Freeform 131"/>
            <p:cNvSpPr>
              <a:spLocks/>
            </p:cNvSpPr>
            <p:nvPr/>
          </p:nvSpPr>
          <p:spPr bwMode="auto">
            <a:xfrm>
              <a:off x="3112" y="2147"/>
              <a:ext cx="66" cy="28"/>
            </a:xfrm>
            <a:custGeom>
              <a:avLst/>
              <a:gdLst>
                <a:gd name="T0" fmla="*/ 1 w 724"/>
                <a:gd name="T1" fmla="*/ 9 h 300"/>
                <a:gd name="T2" fmla="*/ 0 w 724"/>
                <a:gd name="T3" fmla="*/ 12 h 300"/>
                <a:gd name="T4" fmla="*/ 1 w 724"/>
                <a:gd name="T5" fmla="*/ 15 h 300"/>
                <a:gd name="T6" fmla="*/ 3 w 724"/>
                <a:gd name="T7" fmla="*/ 17 h 300"/>
                <a:gd name="T8" fmla="*/ 6 w 724"/>
                <a:gd name="T9" fmla="*/ 18 h 300"/>
                <a:gd name="T10" fmla="*/ 9 w 724"/>
                <a:gd name="T11" fmla="*/ 19 h 300"/>
                <a:gd name="T12" fmla="*/ 12 w 724"/>
                <a:gd name="T13" fmla="*/ 18 h 300"/>
                <a:gd name="T14" fmla="*/ 16 w 724"/>
                <a:gd name="T15" fmla="*/ 18 h 300"/>
                <a:gd name="T16" fmla="*/ 18 w 724"/>
                <a:gd name="T17" fmla="*/ 17 h 300"/>
                <a:gd name="T18" fmla="*/ 21 w 724"/>
                <a:gd name="T19" fmla="*/ 16 h 300"/>
                <a:gd name="T20" fmla="*/ 24 w 724"/>
                <a:gd name="T21" fmla="*/ 16 h 300"/>
                <a:gd name="T22" fmla="*/ 27 w 724"/>
                <a:gd name="T23" fmla="*/ 17 h 300"/>
                <a:gd name="T24" fmla="*/ 31 w 724"/>
                <a:gd name="T25" fmla="*/ 20 h 300"/>
                <a:gd name="T26" fmla="*/ 32 w 724"/>
                <a:gd name="T27" fmla="*/ 23 h 300"/>
                <a:gd name="T28" fmla="*/ 33 w 724"/>
                <a:gd name="T29" fmla="*/ 25 h 300"/>
                <a:gd name="T30" fmla="*/ 35 w 724"/>
                <a:gd name="T31" fmla="*/ 26 h 300"/>
                <a:gd name="T32" fmla="*/ 38 w 724"/>
                <a:gd name="T33" fmla="*/ 26 h 300"/>
                <a:gd name="T34" fmla="*/ 42 w 724"/>
                <a:gd name="T35" fmla="*/ 27 h 300"/>
                <a:gd name="T36" fmla="*/ 46 w 724"/>
                <a:gd name="T37" fmla="*/ 27 h 300"/>
                <a:gd name="T38" fmla="*/ 50 w 724"/>
                <a:gd name="T39" fmla="*/ 28 h 300"/>
                <a:gd name="T40" fmla="*/ 54 w 724"/>
                <a:gd name="T41" fmla="*/ 28 h 300"/>
                <a:gd name="T42" fmla="*/ 56 w 724"/>
                <a:gd name="T43" fmla="*/ 28 h 300"/>
                <a:gd name="T44" fmla="*/ 59 w 724"/>
                <a:gd name="T45" fmla="*/ 27 h 300"/>
                <a:gd name="T46" fmla="*/ 60 w 724"/>
                <a:gd name="T47" fmla="*/ 26 h 300"/>
                <a:gd name="T48" fmla="*/ 58 w 724"/>
                <a:gd name="T49" fmla="*/ 24 h 300"/>
                <a:gd name="T50" fmla="*/ 54 w 724"/>
                <a:gd name="T51" fmla="*/ 22 h 300"/>
                <a:gd name="T52" fmla="*/ 52 w 724"/>
                <a:gd name="T53" fmla="*/ 19 h 300"/>
                <a:gd name="T54" fmla="*/ 52 w 724"/>
                <a:gd name="T55" fmla="*/ 17 h 300"/>
                <a:gd name="T56" fmla="*/ 53 w 724"/>
                <a:gd name="T57" fmla="*/ 14 h 300"/>
                <a:gd name="T58" fmla="*/ 54 w 724"/>
                <a:gd name="T59" fmla="*/ 12 h 300"/>
                <a:gd name="T60" fmla="*/ 57 w 724"/>
                <a:gd name="T61" fmla="*/ 11 h 300"/>
                <a:gd name="T62" fmla="*/ 61 w 724"/>
                <a:gd name="T63" fmla="*/ 13 h 300"/>
                <a:gd name="T64" fmla="*/ 64 w 724"/>
                <a:gd name="T65" fmla="*/ 14 h 300"/>
                <a:gd name="T66" fmla="*/ 66 w 724"/>
                <a:gd name="T67" fmla="*/ 14 h 300"/>
                <a:gd name="T68" fmla="*/ 65 w 724"/>
                <a:gd name="T69" fmla="*/ 10 h 300"/>
                <a:gd name="T70" fmla="*/ 62 w 724"/>
                <a:gd name="T71" fmla="*/ 7 h 300"/>
                <a:gd name="T72" fmla="*/ 60 w 724"/>
                <a:gd name="T73" fmla="*/ 5 h 300"/>
                <a:gd name="T74" fmla="*/ 57 w 724"/>
                <a:gd name="T75" fmla="*/ 4 h 300"/>
                <a:gd name="T76" fmla="*/ 55 w 724"/>
                <a:gd name="T77" fmla="*/ 3 h 300"/>
                <a:gd name="T78" fmla="*/ 52 w 724"/>
                <a:gd name="T79" fmla="*/ 3 h 300"/>
                <a:gd name="T80" fmla="*/ 49 w 724"/>
                <a:gd name="T81" fmla="*/ 3 h 300"/>
                <a:gd name="T82" fmla="*/ 47 w 724"/>
                <a:gd name="T83" fmla="*/ 3 h 300"/>
                <a:gd name="T84" fmla="*/ 44 w 724"/>
                <a:gd name="T85" fmla="*/ 4 h 300"/>
                <a:gd name="T86" fmla="*/ 41 w 724"/>
                <a:gd name="T87" fmla="*/ 5 h 300"/>
                <a:gd name="T88" fmla="*/ 38 w 724"/>
                <a:gd name="T89" fmla="*/ 5 h 300"/>
                <a:gd name="T90" fmla="*/ 34 w 724"/>
                <a:gd name="T91" fmla="*/ 4 h 300"/>
                <a:gd name="T92" fmla="*/ 32 w 724"/>
                <a:gd name="T93" fmla="*/ 4 h 300"/>
                <a:gd name="T94" fmla="*/ 30 w 724"/>
                <a:gd name="T95" fmla="*/ 3 h 300"/>
                <a:gd name="T96" fmla="*/ 27 w 724"/>
                <a:gd name="T97" fmla="*/ 2 h 300"/>
                <a:gd name="T98" fmla="*/ 23 w 724"/>
                <a:gd name="T99" fmla="*/ 1 h 300"/>
                <a:gd name="T100" fmla="*/ 19 w 724"/>
                <a:gd name="T101" fmla="*/ 0 h 300"/>
                <a:gd name="T102" fmla="*/ 16 w 724"/>
                <a:gd name="T103" fmla="*/ 0 h 300"/>
                <a:gd name="T104" fmla="*/ 14 w 724"/>
                <a:gd name="T105" fmla="*/ 1 h 300"/>
                <a:gd name="T106" fmla="*/ 11 w 724"/>
                <a:gd name="T107" fmla="*/ 1 h 300"/>
                <a:gd name="T108" fmla="*/ 8 w 724"/>
                <a:gd name="T109" fmla="*/ 2 h 300"/>
                <a:gd name="T110" fmla="*/ 5 w 724"/>
                <a:gd name="T111" fmla="*/ 5 h 300"/>
                <a:gd name="T112" fmla="*/ 3 w 724"/>
                <a:gd name="T113" fmla="*/ 6 h 3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24" h="300">
                  <a:moveTo>
                    <a:pt x="37" y="68"/>
                  </a:moveTo>
                  <a:lnTo>
                    <a:pt x="29" y="75"/>
                  </a:lnTo>
                  <a:lnTo>
                    <a:pt x="22" y="82"/>
                  </a:lnTo>
                  <a:lnTo>
                    <a:pt x="16" y="90"/>
                  </a:lnTo>
                  <a:lnTo>
                    <a:pt x="12" y="98"/>
                  </a:lnTo>
                  <a:lnTo>
                    <a:pt x="7" y="105"/>
                  </a:lnTo>
                  <a:lnTo>
                    <a:pt x="5" y="111"/>
                  </a:lnTo>
                  <a:lnTo>
                    <a:pt x="2" y="117"/>
                  </a:lnTo>
                  <a:lnTo>
                    <a:pt x="2" y="126"/>
                  </a:lnTo>
                  <a:lnTo>
                    <a:pt x="0" y="131"/>
                  </a:lnTo>
                  <a:lnTo>
                    <a:pt x="1" y="137"/>
                  </a:lnTo>
                  <a:lnTo>
                    <a:pt x="1" y="143"/>
                  </a:lnTo>
                  <a:lnTo>
                    <a:pt x="3" y="149"/>
                  </a:lnTo>
                  <a:lnTo>
                    <a:pt x="5" y="154"/>
                  </a:lnTo>
                  <a:lnTo>
                    <a:pt x="7" y="159"/>
                  </a:lnTo>
                  <a:lnTo>
                    <a:pt x="12" y="165"/>
                  </a:lnTo>
                  <a:lnTo>
                    <a:pt x="17" y="169"/>
                  </a:lnTo>
                  <a:lnTo>
                    <a:pt x="19" y="173"/>
                  </a:lnTo>
                  <a:lnTo>
                    <a:pt x="24" y="176"/>
                  </a:lnTo>
                  <a:lnTo>
                    <a:pt x="30" y="180"/>
                  </a:lnTo>
                  <a:lnTo>
                    <a:pt x="35" y="183"/>
                  </a:lnTo>
                  <a:lnTo>
                    <a:pt x="42" y="186"/>
                  </a:lnTo>
                  <a:lnTo>
                    <a:pt x="48" y="189"/>
                  </a:lnTo>
                  <a:lnTo>
                    <a:pt x="55" y="192"/>
                  </a:lnTo>
                  <a:lnTo>
                    <a:pt x="63" y="195"/>
                  </a:lnTo>
                  <a:lnTo>
                    <a:pt x="68" y="196"/>
                  </a:lnTo>
                  <a:lnTo>
                    <a:pt x="76" y="197"/>
                  </a:lnTo>
                  <a:lnTo>
                    <a:pt x="82" y="198"/>
                  </a:lnTo>
                  <a:lnTo>
                    <a:pt x="91" y="200"/>
                  </a:lnTo>
                  <a:lnTo>
                    <a:pt x="100" y="199"/>
                  </a:lnTo>
                  <a:lnTo>
                    <a:pt x="107" y="199"/>
                  </a:lnTo>
                  <a:lnTo>
                    <a:pt x="115" y="199"/>
                  </a:lnTo>
                  <a:lnTo>
                    <a:pt x="123" y="199"/>
                  </a:lnTo>
                  <a:lnTo>
                    <a:pt x="130" y="197"/>
                  </a:lnTo>
                  <a:lnTo>
                    <a:pt x="137" y="196"/>
                  </a:lnTo>
                  <a:lnTo>
                    <a:pt x="145" y="194"/>
                  </a:lnTo>
                  <a:lnTo>
                    <a:pt x="152" y="193"/>
                  </a:lnTo>
                  <a:lnTo>
                    <a:pt x="158" y="192"/>
                  </a:lnTo>
                  <a:lnTo>
                    <a:pt x="164" y="190"/>
                  </a:lnTo>
                  <a:lnTo>
                    <a:pt x="172" y="189"/>
                  </a:lnTo>
                  <a:lnTo>
                    <a:pt x="178" y="188"/>
                  </a:lnTo>
                  <a:lnTo>
                    <a:pt x="183" y="186"/>
                  </a:lnTo>
                  <a:lnTo>
                    <a:pt x="190" y="185"/>
                  </a:lnTo>
                  <a:lnTo>
                    <a:pt x="195" y="183"/>
                  </a:lnTo>
                  <a:lnTo>
                    <a:pt x="202" y="182"/>
                  </a:lnTo>
                  <a:lnTo>
                    <a:pt x="208" y="181"/>
                  </a:lnTo>
                  <a:lnTo>
                    <a:pt x="213" y="180"/>
                  </a:lnTo>
                  <a:lnTo>
                    <a:pt x="219" y="179"/>
                  </a:lnTo>
                  <a:lnTo>
                    <a:pt x="225" y="179"/>
                  </a:lnTo>
                  <a:lnTo>
                    <a:pt x="235" y="176"/>
                  </a:lnTo>
                  <a:lnTo>
                    <a:pt x="246" y="175"/>
                  </a:lnTo>
                  <a:lnTo>
                    <a:pt x="250" y="175"/>
                  </a:lnTo>
                  <a:lnTo>
                    <a:pt x="255" y="175"/>
                  </a:lnTo>
                  <a:lnTo>
                    <a:pt x="261" y="175"/>
                  </a:lnTo>
                  <a:lnTo>
                    <a:pt x="266" y="176"/>
                  </a:lnTo>
                  <a:lnTo>
                    <a:pt x="276" y="178"/>
                  </a:lnTo>
                  <a:lnTo>
                    <a:pt x="286" y="181"/>
                  </a:lnTo>
                  <a:lnTo>
                    <a:pt x="292" y="182"/>
                  </a:lnTo>
                  <a:lnTo>
                    <a:pt x="296" y="184"/>
                  </a:lnTo>
                  <a:lnTo>
                    <a:pt x="301" y="187"/>
                  </a:lnTo>
                  <a:lnTo>
                    <a:pt x="308" y="190"/>
                  </a:lnTo>
                  <a:lnTo>
                    <a:pt x="316" y="195"/>
                  </a:lnTo>
                  <a:lnTo>
                    <a:pt x="324" y="201"/>
                  </a:lnTo>
                  <a:lnTo>
                    <a:pt x="329" y="208"/>
                  </a:lnTo>
                  <a:lnTo>
                    <a:pt x="336" y="214"/>
                  </a:lnTo>
                  <a:lnTo>
                    <a:pt x="339" y="220"/>
                  </a:lnTo>
                  <a:lnTo>
                    <a:pt x="342" y="228"/>
                  </a:lnTo>
                  <a:lnTo>
                    <a:pt x="344" y="234"/>
                  </a:lnTo>
                  <a:lnTo>
                    <a:pt x="348" y="242"/>
                  </a:lnTo>
                  <a:lnTo>
                    <a:pt x="348" y="248"/>
                  </a:lnTo>
                  <a:lnTo>
                    <a:pt x="350" y="254"/>
                  </a:lnTo>
                  <a:lnTo>
                    <a:pt x="351" y="259"/>
                  </a:lnTo>
                  <a:lnTo>
                    <a:pt x="354" y="266"/>
                  </a:lnTo>
                  <a:lnTo>
                    <a:pt x="357" y="268"/>
                  </a:lnTo>
                  <a:lnTo>
                    <a:pt x="361" y="272"/>
                  </a:lnTo>
                  <a:lnTo>
                    <a:pt x="366" y="275"/>
                  </a:lnTo>
                  <a:lnTo>
                    <a:pt x="372" y="276"/>
                  </a:lnTo>
                  <a:lnTo>
                    <a:pt x="376" y="276"/>
                  </a:lnTo>
                  <a:lnTo>
                    <a:pt x="380" y="276"/>
                  </a:lnTo>
                  <a:lnTo>
                    <a:pt x="384" y="277"/>
                  </a:lnTo>
                  <a:lnTo>
                    <a:pt x="391" y="278"/>
                  </a:lnTo>
                  <a:lnTo>
                    <a:pt x="396" y="278"/>
                  </a:lnTo>
                  <a:lnTo>
                    <a:pt x="402" y="280"/>
                  </a:lnTo>
                  <a:lnTo>
                    <a:pt x="410" y="281"/>
                  </a:lnTo>
                  <a:lnTo>
                    <a:pt x="418" y="283"/>
                  </a:lnTo>
                  <a:lnTo>
                    <a:pt x="425" y="283"/>
                  </a:lnTo>
                  <a:lnTo>
                    <a:pt x="434" y="285"/>
                  </a:lnTo>
                  <a:lnTo>
                    <a:pt x="442" y="285"/>
                  </a:lnTo>
                  <a:lnTo>
                    <a:pt x="451" y="286"/>
                  </a:lnTo>
                  <a:lnTo>
                    <a:pt x="459" y="287"/>
                  </a:lnTo>
                  <a:lnTo>
                    <a:pt x="469" y="289"/>
                  </a:lnTo>
                  <a:lnTo>
                    <a:pt x="479" y="290"/>
                  </a:lnTo>
                  <a:lnTo>
                    <a:pt x="488" y="292"/>
                  </a:lnTo>
                  <a:lnTo>
                    <a:pt x="497" y="292"/>
                  </a:lnTo>
                  <a:lnTo>
                    <a:pt x="507" y="293"/>
                  </a:lnTo>
                  <a:lnTo>
                    <a:pt x="515" y="295"/>
                  </a:lnTo>
                  <a:lnTo>
                    <a:pt x="525" y="295"/>
                  </a:lnTo>
                  <a:lnTo>
                    <a:pt x="533" y="296"/>
                  </a:lnTo>
                  <a:lnTo>
                    <a:pt x="542" y="297"/>
                  </a:lnTo>
                  <a:lnTo>
                    <a:pt x="551" y="298"/>
                  </a:lnTo>
                  <a:lnTo>
                    <a:pt x="559" y="299"/>
                  </a:lnTo>
                  <a:lnTo>
                    <a:pt x="567" y="299"/>
                  </a:lnTo>
                  <a:lnTo>
                    <a:pt x="574" y="299"/>
                  </a:lnTo>
                  <a:lnTo>
                    <a:pt x="581" y="299"/>
                  </a:lnTo>
                  <a:lnTo>
                    <a:pt x="588" y="300"/>
                  </a:lnTo>
                  <a:lnTo>
                    <a:pt x="595" y="299"/>
                  </a:lnTo>
                  <a:lnTo>
                    <a:pt x="600" y="299"/>
                  </a:lnTo>
                  <a:lnTo>
                    <a:pt x="605" y="299"/>
                  </a:lnTo>
                  <a:lnTo>
                    <a:pt x="611" y="299"/>
                  </a:lnTo>
                  <a:lnTo>
                    <a:pt x="617" y="297"/>
                  </a:lnTo>
                  <a:lnTo>
                    <a:pt x="625" y="296"/>
                  </a:lnTo>
                  <a:lnTo>
                    <a:pt x="631" y="295"/>
                  </a:lnTo>
                  <a:lnTo>
                    <a:pt x="636" y="293"/>
                  </a:lnTo>
                  <a:lnTo>
                    <a:pt x="642" y="291"/>
                  </a:lnTo>
                  <a:lnTo>
                    <a:pt x="646" y="290"/>
                  </a:lnTo>
                  <a:lnTo>
                    <a:pt x="649" y="288"/>
                  </a:lnTo>
                  <a:lnTo>
                    <a:pt x="653" y="287"/>
                  </a:lnTo>
                  <a:lnTo>
                    <a:pt x="657" y="284"/>
                  </a:lnTo>
                  <a:lnTo>
                    <a:pt x="659" y="280"/>
                  </a:lnTo>
                  <a:lnTo>
                    <a:pt x="657" y="274"/>
                  </a:lnTo>
                  <a:lnTo>
                    <a:pt x="653" y="269"/>
                  </a:lnTo>
                  <a:lnTo>
                    <a:pt x="648" y="264"/>
                  </a:lnTo>
                  <a:lnTo>
                    <a:pt x="644" y="261"/>
                  </a:lnTo>
                  <a:lnTo>
                    <a:pt x="639" y="257"/>
                  </a:lnTo>
                  <a:lnTo>
                    <a:pt x="633" y="254"/>
                  </a:lnTo>
                  <a:lnTo>
                    <a:pt x="625" y="248"/>
                  </a:lnTo>
                  <a:lnTo>
                    <a:pt x="618" y="245"/>
                  </a:lnTo>
                  <a:lnTo>
                    <a:pt x="612" y="241"/>
                  </a:lnTo>
                  <a:lnTo>
                    <a:pt x="605" y="238"/>
                  </a:lnTo>
                  <a:lnTo>
                    <a:pt x="597" y="232"/>
                  </a:lnTo>
                  <a:lnTo>
                    <a:pt x="590" y="228"/>
                  </a:lnTo>
                  <a:lnTo>
                    <a:pt x="585" y="223"/>
                  </a:lnTo>
                  <a:lnTo>
                    <a:pt x="580" y="218"/>
                  </a:lnTo>
                  <a:lnTo>
                    <a:pt x="574" y="212"/>
                  </a:lnTo>
                  <a:lnTo>
                    <a:pt x="571" y="208"/>
                  </a:lnTo>
                  <a:lnTo>
                    <a:pt x="569" y="202"/>
                  </a:lnTo>
                  <a:lnTo>
                    <a:pt x="569" y="198"/>
                  </a:lnTo>
                  <a:lnTo>
                    <a:pt x="569" y="192"/>
                  </a:lnTo>
                  <a:lnTo>
                    <a:pt x="569" y="185"/>
                  </a:lnTo>
                  <a:lnTo>
                    <a:pt x="569" y="179"/>
                  </a:lnTo>
                  <a:lnTo>
                    <a:pt x="570" y="173"/>
                  </a:lnTo>
                  <a:lnTo>
                    <a:pt x="570" y="166"/>
                  </a:lnTo>
                  <a:lnTo>
                    <a:pt x="572" y="159"/>
                  </a:lnTo>
                  <a:lnTo>
                    <a:pt x="573" y="154"/>
                  </a:lnTo>
                  <a:lnTo>
                    <a:pt x="576" y="148"/>
                  </a:lnTo>
                  <a:lnTo>
                    <a:pt x="577" y="141"/>
                  </a:lnTo>
                  <a:lnTo>
                    <a:pt x="581" y="136"/>
                  </a:lnTo>
                  <a:lnTo>
                    <a:pt x="584" y="130"/>
                  </a:lnTo>
                  <a:lnTo>
                    <a:pt x="587" y="127"/>
                  </a:lnTo>
                  <a:lnTo>
                    <a:pt x="590" y="124"/>
                  </a:lnTo>
                  <a:lnTo>
                    <a:pt x="596" y="122"/>
                  </a:lnTo>
                  <a:lnTo>
                    <a:pt x="601" y="120"/>
                  </a:lnTo>
                  <a:lnTo>
                    <a:pt x="607" y="121"/>
                  </a:lnTo>
                  <a:lnTo>
                    <a:pt x="614" y="121"/>
                  </a:lnTo>
                  <a:lnTo>
                    <a:pt x="622" y="123"/>
                  </a:lnTo>
                  <a:lnTo>
                    <a:pt x="631" y="126"/>
                  </a:lnTo>
                  <a:lnTo>
                    <a:pt x="641" y="129"/>
                  </a:lnTo>
                  <a:lnTo>
                    <a:pt x="650" y="134"/>
                  </a:lnTo>
                  <a:lnTo>
                    <a:pt x="660" y="138"/>
                  </a:lnTo>
                  <a:lnTo>
                    <a:pt x="665" y="140"/>
                  </a:lnTo>
                  <a:lnTo>
                    <a:pt x="671" y="143"/>
                  </a:lnTo>
                  <a:lnTo>
                    <a:pt x="676" y="145"/>
                  </a:lnTo>
                  <a:lnTo>
                    <a:pt x="682" y="148"/>
                  </a:lnTo>
                  <a:lnTo>
                    <a:pt x="690" y="151"/>
                  </a:lnTo>
                  <a:lnTo>
                    <a:pt x="700" y="155"/>
                  </a:lnTo>
                  <a:lnTo>
                    <a:pt x="707" y="156"/>
                  </a:lnTo>
                  <a:lnTo>
                    <a:pt x="715" y="157"/>
                  </a:lnTo>
                  <a:lnTo>
                    <a:pt x="719" y="156"/>
                  </a:lnTo>
                  <a:lnTo>
                    <a:pt x="722" y="154"/>
                  </a:lnTo>
                  <a:lnTo>
                    <a:pt x="724" y="149"/>
                  </a:lnTo>
                  <a:lnTo>
                    <a:pt x="724" y="143"/>
                  </a:lnTo>
                  <a:lnTo>
                    <a:pt x="720" y="134"/>
                  </a:lnTo>
                  <a:lnTo>
                    <a:pt x="717" y="125"/>
                  </a:lnTo>
                  <a:lnTo>
                    <a:pt x="713" y="116"/>
                  </a:lnTo>
                  <a:lnTo>
                    <a:pt x="708" y="108"/>
                  </a:lnTo>
                  <a:lnTo>
                    <a:pt x="703" y="99"/>
                  </a:lnTo>
                  <a:lnTo>
                    <a:pt x="698" y="90"/>
                  </a:lnTo>
                  <a:lnTo>
                    <a:pt x="689" y="81"/>
                  </a:lnTo>
                  <a:lnTo>
                    <a:pt x="683" y="75"/>
                  </a:lnTo>
                  <a:lnTo>
                    <a:pt x="678" y="70"/>
                  </a:lnTo>
                  <a:lnTo>
                    <a:pt x="674" y="66"/>
                  </a:lnTo>
                  <a:lnTo>
                    <a:pt x="670" y="62"/>
                  </a:lnTo>
                  <a:lnTo>
                    <a:pt x="665" y="60"/>
                  </a:lnTo>
                  <a:lnTo>
                    <a:pt x="660" y="56"/>
                  </a:lnTo>
                  <a:lnTo>
                    <a:pt x="655" y="53"/>
                  </a:lnTo>
                  <a:lnTo>
                    <a:pt x="650" y="51"/>
                  </a:lnTo>
                  <a:lnTo>
                    <a:pt x="645" y="48"/>
                  </a:lnTo>
                  <a:lnTo>
                    <a:pt x="640" y="44"/>
                  </a:lnTo>
                  <a:lnTo>
                    <a:pt x="633" y="42"/>
                  </a:lnTo>
                  <a:lnTo>
                    <a:pt x="628" y="40"/>
                  </a:lnTo>
                  <a:lnTo>
                    <a:pt x="624" y="39"/>
                  </a:lnTo>
                  <a:lnTo>
                    <a:pt x="617" y="37"/>
                  </a:lnTo>
                  <a:lnTo>
                    <a:pt x="612" y="36"/>
                  </a:lnTo>
                  <a:lnTo>
                    <a:pt x="605" y="35"/>
                  </a:lnTo>
                  <a:lnTo>
                    <a:pt x="600" y="35"/>
                  </a:lnTo>
                  <a:lnTo>
                    <a:pt x="593" y="34"/>
                  </a:lnTo>
                  <a:lnTo>
                    <a:pt x="587" y="34"/>
                  </a:lnTo>
                  <a:lnTo>
                    <a:pt x="582" y="33"/>
                  </a:lnTo>
                  <a:lnTo>
                    <a:pt x="577" y="33"/>
                  </a:lnTo>
                  <a:lnTo>
                    <a:pt x="569" y="31"/>
                  </a:lnTo>
                  <a:lnTo>
                    <a:pt x="561" y="31"/>
                  </a:lnTo>
                  <a:lnTo>
                    <a:pt x="554" y="28"/>
                  </a:lnTo>
                  <a:lnTo>
                    <a:pt x="549" y="28"/>
                  </a:lnTo>
                  <a:lnTo>
                    <a:pt x="543" y="28"/>
                  </a:lnTo>
                  <a:lnTo>
                    <a:pt x="541" y="28"/>
                  </a:lnTo>
                  <a:lnTo>
                    <a:pt x="532" y="28"/>
                  </a:lnTo>
                  <a:lnTo>
                    <a:pt x="526" y="31"/>
                  </a:lnTo>
                  <a:lnTo>
                    <a:pt x="523" y="32"/>
                  </a:lnTo>
                  <a:lnTo>
                    <a:pt x="519" y="34"/>
                  </a:lnTo>
                  <a:lnTo>
                    <a:pt x="514" y="35"/>
                  </a:lnTo>
                  <a:lnTo>
                    <a:pt x="511" y="38"/>
                  </a:lnTo>
                  <a:lnTo>
                    <a:pt x="504" y="40"/>
                  </a:lnTo>
                  <a:lnTo>
                    <a:pt x="499" y="42"/>
                  </a:lnTo>
                  <a:lnTo>
                    <a:pt x="494" y="43"/>
                  </a:lnTo>
                  <a:lnTo>
                    <a:pt x="487" y="46"/>
                  </a:lnTo>
                  <a:lnTo>
                    <a:pt x="481" y="47"/>
                  </a:lnTo>
                  <a:lnTo>
                    <a:pt x="475" y="49"/>
                  </a:lnTo>
                  <a:lnTo>
                    <a:pt x="468" y="50"/>
                  </a:lnTo>
                  <a:lnTo>
                    <a:pt x="462" y="52"/>
                  </a:lnTo>
                  <a:lnTo>
                    <a:pt x="455" y="52"/>
                  </a:lnTo>
                  <a:lnTo>
                    <a:pt x="447" y="52"/>
                  </a:lnTo>
                  <a:lnTo>
                    <a:pt x="440" y="52"/>
                  </a:lnTo>
                  <a:lnTo>
                    <a:pt x="432" y="53"/>
                  </a:lnTo>
                  <a:lnTo>
                    <a:pt x="425" y="52"/>
                  </a:lnTo>
                  <a:lnTo>
                    <a:pt x="417" y="52"/>
                  </a:lnTo>
                  <a:lnTo>
                    <a:pt x="410" y="52"/>
                  </a:lnTo>
                  <a:lnTo>
                    <a:pt x="402" y="52"/>
                  </a:lnTo>
                  <a:lnTo>
                    <a:pt x="393" y="50"/>
                  </a:lnTo>
                  <a:lnTo>
                    <a:pt x="384" y="49"/>
                  </a:lnTo>
                  <a:lnTo>
                    <a:pt x="377" y="47"/>
                  </a:lnTo>
                  <a:lnTo>
                    <a:pt x="371" y="46"/>
                  </a:lnTo>
                  <a:lnTo>
                    <a:pt x="364" y="43"/>
                  </a:lnTo>
                  <a:lnTo>
                    <a:pt x="357" y="42"/>
                  </a:lnTo>
                  <a:lnTo>
                    <a:pt x="352" y="42"/>
                  </a:lnTo>
                  <a:lnTo>
                    <a:pt x="348" y="41"/>
                  </a:lnTo>
                  <a:lnTo>
                    <a:pt x="341" y="39"/>
                  </a:lnTo>
                  <a:lnTo>
                    <a:pt x="337" y="38"/>
                  </a:lnTo>
                  <a:lnTo>
                    <a:pt x="333" y="37"/>
                  </a:lnTo>
                  <a:lnTo>
                    <a:pt x="329" y="37"/>
                  </a:lnTo>
                  <a:lnTo>
                    <a:pt x="326" y="36"/>
                  </a:lnTo>
                  <a:lnTo>
                    <a:pt x="325" y="36"/>
                  </a:lnTo>
                  <a:lnTo>
                    <a:pt x="321" y="34"/>
                  </a:lnTo>
                  <a:lnTo>
                    <a:pt x="313" y="31"/>
                  </a:lnTo>
                  <a:lnTo>
                    <a:pt x="307" y="27"/>
                  </a:lnTo>
                  <a:lnTo>
                    <a:pt x="300" y="25"/>
                  </a:lnTo>
                  <a:lnTo>
                    <a:pt x="292" y="22"/>
                  </a:lnTo>
                  <a:lnTo>
                    <a:pt x="285" y="19"/>
                  </a:lnTo>
                  <a:lnTo>
                    <a:pt x="276" y="16"/>
                  </a:lnTo>
                  <a:lnTo>
                    <a:pt x="266" y="12"/>
                  </a:lnTo>
                  <a:lnTo>
                    <a:pt x="256" y="9"/>
                  </a:lnTo>
                  <a:lnTo>
                    <a:pt x="247" y="6"/>
                  </a:lnTo>
                  <a:lnTo>
                    <a:pt x="237" y="4"/>
                  </a:lnTo>
                  <a:lnTo>
                    <a:pt x="228" y="3"/>
                  </a:lnTo>
                  <a:lnTo>
                    <a:pt x="218" y="2"/>
                  </a:lnTo>
                  <a:lnTo>
                    <a:pt x="209" y="3"/>
                  </a:lnTo>
                  <a:lnTo>
                    <a:pt x="199" y="2"/>
                  </a:lnTo>
                  <a:lnTo>
                    <a:pt x="193" y="2"/>
                  </a:lnTo>
                  <a:lnTo>
                    <a:pt x="187" y="2"/>
                  </a:lnTo>
                  <a:lnTo>
                    <a:pt x="183" y="2"/>
                  </a:lnTo>
                  <a:lnTo>
                    <a:pt x="178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3"/>
                  </a:lnTo>
                  <a:lnTo>
                    <a:pt x="157" y="3"/>
                  </a:lnTo>
                  <a:lnTo>
                    <a:pt x="151" y="6"/>
                  </a:lnTo>
                  <a:lnTo>
                    <a:pt x="146" y="6"/>
                  </a:lnTo>
                  <a:lnTo>
                    <a:pt x="143" y="7"/>
                  </a:lnTo>
                  <a:lnTo>
                    <a:pt x="137" y="8"/>
                  </a:lnTo>
                  <a:lnTo>
                    <a:pt x="133" y="11"/>
                  </a:lnTo>
                  <a:lnTo>
                    <a:pt x="126" y="12"/>
                  </a:lnTo>
                  <a:lnTo>
                    <a:pt x="120" y="14"/>
                  </a:lnTo>
                  <a:lnTo>
                    <a:pt x="115" y="16"/>
                  </a:lnTo>
                  <a:lnTo>
                    <a:pt x="109" y="18"/>
                  </a:lnTo>
                  <a:lnTo>
                    <a:pt x="100" y="22"/>
                  </a:lnTo>
                  <a:lnTo>
                    <a:pt x="90" y="26"/>
                  </a:lnTo>
                  <a:lnTo>
                    <a:pt x="81" y="31"/>
                  </a:lnTo>
                  <a:lnTo>
                    <a:pt x="74" y="35"/>
                  </a:lnTo>
                  <a:lnTo>
                    <a:pt x="67" y="40"/>
                  </a:lnTo>
                  <a:lnTo>
                    <a:pt x="62" y="46"/>
                  </a:lnTo>
                  <a:lnTo>
                    <a:pt x="55" y="50"/>
                  </a:lnTo>
                  <a:lnTo>
                    <a:pt x="50" y="53"/>
                  </a:lnTo>
                  <a:lnTo>
                    <a:pt x="46" y="57"/>
                  </a:lnTo>
                  <a:lnTo>
                    <a:pt x="44" y="62"/>
                  </a:lnTo>
                  <a:lnTo>
                    <a:pt x="38" y="66"/>
                  </a:lnTo>
                  <a:lnTo>
                    <a:pt x="37" y="68"/>
                  </a:lnTo>
                  <a:close/>
                </a:path>
              </a:pathLst>
            </a:custGeom>
            <a:solidFill>
              <a:srgbClr val="FFE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8" name="Freeform 132"/>
            <p:cNvSpPr>
              <a:spLocks/>
            </p:cNvSpPr>
            <p:nvPr/>
          </p:nvSpPr>
          <p:spPr bwMode="auto">
            <a:xfrm>
              <a:off x="3114" y="2147"/>
              <a:ext cx="64" cy="27"/>
            </a:xfrm>
            <a:custGeom>
              <a:avLst/>
              <a:gdLst>
                <a:gd name="T0" fmla="*/ 2 w 704"/>
                <a:gd name="T1" fmla="*/ 11 h 293"/>
                <a:gd name="T2" fmla="*/ 0 w 704"/>
                <a:gd name="T3" fmla="*/ 10 h 293"/>
                <a:gd name="T4" fmla="*/ 1 w 704"/>
                <a:gd name="T5" fmla="*/ 7 h 293"/>
                <a:gd name="T6" fmla="*/ 3 w 704"/>
                <a:gd name="T7" fmla="*/ 5 h 293"/>
                <a:gd name="T8" fmla="*/ 6 w 704"/>
                <a:gd name="T9" fmla="*/ 3 h 293"/>
                <a:gd name="T10" fmla="*/ 9 w 704"/>
                <a:gd name="T11" fmla="*/ 1 h 293"/>
                <a:gd name="T12" fmla="*/ 12 w 704"/>
                <a:gd name="T13" fmla="*/ 1 h 293"/>
                <a:gd name="T14" fmla="*/ 14 w 704"/>
                <a:gd name="T15" fmla="*/ 0 h 293"/>
                <a:gd name="T16" fmla="*/ 17 w 704"/>
                <a:gd name="T17" fmla="*/ 0 h 293"/>
                <a:gd name="T18" fmla="*/ 21 w 704"/>
                <a:gd name="T19" fmla="*/ 1 h 293"/>
                <a:gd name="T20" fmla="*/ 25 w 704"/>
                <a:gd name="T21" fmla="*/ 2 h 293"/>
                <a:gd name="T22" fmla="*/ 28 w 704"/>
                <a:gd name="T23" fmla="*/ 3 h 293"/>
                <a:gd name="T24" fmla="*/ 30 w 704"/>
                <a:gd name="T25" fmla="*/ 4 h 293"/>
                <a:gd name="T26" fmla="*/ 32 w 704"/>
                <a:gd name="T27" fmla="*/ 4 h 293"/>
                <a:gd name="T28" fmla="*/ 36 w 704"/>
                <a:gd name="T29" fmla="*/ 5 h 293"/>
                <a:gd name="T30" fmla="*/ 40 w 704"/>
                <a:gd name="T31" fmla="*/ 5 h 293"/>
                <a:gd name="T32" fmla="*/ 42 w 704"/>
                <a:gd name="T33" fmla="*/ 4 h 293"/>
                <a:gd name="T34" fmla="*/ 45 w 704"/>
                <a:gd name="T35" fmla="*/ 3 h 293"/>
                <a:gd name="T36" fmla="*/ 47 w 704"/>
                <a:gd name="T37" fmla="*/ 3 h 293"/>
                <a:gd name="T38" fmla="*/ 50 w 704"/>
                <a:gd name="T39" fmla="*/ 3 h 293"/>
                <a:gd name="T40" fmla="*/ 53 w 704"/>
                <a:gd name="T41" fmla="*/ 3 h 293"/>
                <a:gd name="T42" fmla="*/ 55 w 704"/>
                <a:gd name="T43" fmla="*/ 4 h 293"/>
                <a:gd name="T44" fmla="*/ 58 w 704"/>
                <a:gd name="T45" fmla="*/ 5 h 293"/>
                <a:gd name="T46" fmla="*/ 60 w 704"/>
                <a:gd name="T47" fmla="*/ 6 h 293"/>
                <a:gd name="T48" fmla="*/ 63 w 704"/>
                <a:gd name="T49" fmla="*/ 10 h 293"/>
                <a:gd name="T50" fmla="*/ 64 w 704"/>
                <a:gd name="T51" fmla="*/ 14 h 293"/>
                <a:gd name="T52" fmla="*/ 62 w 704"/>
                <a:gd name="T53" fmla="*/ 14 h 293"/>
                <a:gd name="T54" fmla="*/ 59 w 704"/>
                <a:gd name="T55" fmla="*/ 13 h 293"/>
                <a:gd name="T56" fmla="*/ 55 w 704"/>
                <a:gd name="T57" fmla="*/ 11 h 293"/>
                <a:gd name="T58" fmla="*/ 52 w 704"/>
                <a:gd name="T59" fmla="*/ 11 h 293"/>
                <a:gd name="T60" fmla="*/ 51 w 704"/>
                <a:gd name="T61" fmla="*/ 14 h 293"/>
                <a:gd name="T62" fmla="*/ 50 w 704"/>
                <a:gd name="T63" fmla="*/ 16 h 293"/>
                <a:gd name="T64" fmla="*/ 50 w 704"/>
                <a:gd name="T65" fmla="*/ 19 h 293"/>
                <a:gd name="T66" fmla="*/ 52 w 704"/>
                <a:gd name="T67" fmla="*/ 21 h 293"/>
                <a:gd name="T68" fmla="*/ 56 w 704"/>
                <a:gd name="T69" fmla="*/ 23 h 293"/>
                <a:gd name="T70" fmla="*/ 58 w 704"/>
                <a:gd name="T71" fmla="*/ 25 h 293"/>
                <a:gd name="T72" fmla="*/ 57 w 704"/>
                <a:gd name="T73" fmla="*/ 27 h 293"/>
                <a:gd name="T74" fmla="*/ 54 w 704"/>
                <a:gd name="T75" fmla="*/ 27 h 293"/>
                <a:gd name="T76" fmla="*/ 51 w 704"/>
                <a:gd name="T77" fmla="*/ 26 h 293"/>
                <a:gd name="T78" fmla="*/ 48 w 704"/>
                <a:gd name="T79" fmla="*/ 26 h 293"/>
                <a:gd name="T80" fmla="*/ 44 w 704"/>
                <a:gd name="T81" fmla="*/ 25 h 293"/>
                <a:gd name="T82" fmla="*/ 42 w 704"/>
                <a:gd name="T83" fmla="*/ 24 h 293"/>
                <a:gd name="T84" fmla="*/ 43 w 704"/>
                <a:gd name="T85" fmla="*/ 21 h 293"/>
                <a:gd name="T86" fmla="*/ 42 w 704"/>
                <a:gd name="T87" fmla="*/ 18 h 293"/>
                <a:gd name="T88" fmla="*/ 39 w 704"/>
                <a:gd name="T89" fmla="*/ 17 h 293"/>
                <a:gd name="T90" fmla="*/ 37 w 704"/>
                <a:gd name="T91" fmla="*/ 16 h 293"/>
                <a:gd name="T92" fmla="*/ 33 w 704"/>
                <a:gd name="T93" fmla="*/ 16 h 293"/>
                <a:gd name="T94" fmla="*/ 31 w 704"/>
                <a:gd name="T95" fmla="*/ 16 h 293"/>
                <a:gd name="T96" fmla="*/ 30 w 704"/>
                <a:gd name="T97" fmla="*/ 12 h 293"/>
                <a:gd name="T98" fmla="*/ 27 w 704"/>
                <a:gd name="T99" fmla="*/ 10 h 293"/>
                <a:gd name="T100" fmla="*/ 24 w 704"/>
                <a:gd name="T101" fmla="*/ 9 h 293"/>
                <a:gd name="T102" fmla="*/ 21 w 704"/>
                <a:gd name="T103" fmla="*/ 8 h 293"/>
                <a:gd name="T104" fmla="*/ 18 w 704"/>
                <a:gd name="T105" fmla="*/ 7 h 293"/>
                <a:gd name="T106" fmla="*/ 15 w 704"/>
                <a:gd name="T107" fmla="*/ 7 h 293"/>
                <a:gd name="T108" fmla="*/ 12 w 704"/>
                <a:gd name="T109" fmla="*/ 8 h 293"/>
                <a:gd name="T110" fmla="*/ 8 w 704"/>
                <a:gd name="T111" fmla="*/ 10 h 293"/>
                <a:gd name="T112" fmla="*/ 6 w 704"/>
                <a:gd name="T113" fmla="*/ 10 h 29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04" h="293">
                  <a:moveTo>
                    <a:pt x="52" y="115"/>
                  </a:moveTo>
                  <a:lnTo>
                    <a:pt x="43" y="115"/>
                  </a:lnTo>
                  <a:lnTo>
                    <a:pt x="35" y="115"/>
                  </a:lnTo>
                  <a:lnTo>
                    <a:pt x="26" y="115"/>
                  </a:lnTo>
                  <a:lnTo>
                    <a:pt x="21" y="115"/>
                  </a:lnTo>
                  <a:lnTo>
                    <a:pt x="14" y="113"/>
                  </a:lnTo>
                  <a:lnTo>
                    <a:pt x="9" y="112"/>
                  </a:lnTo>
                  <a:lnTo>
                    <a:pt x="6" y="110"/>
                  </a:lnTo>
                  <a:lnTo>
                    <a:pt x="3" y="109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2" y="92"/>
                  </a:lnTo>
                  <a:lnTo>
                    <a:pt x="4" y="85"/>
                  </a:lnTo>
                  <a:lnTo>
                    <a:pt x="9" y="80"/>
                  </a:lnTo>
                  <a:lnTo>
                    <a:pt x="14" y="71"/>
                  </a:lnTo>
                  <a:lnTo>
                    <a:pt x="22" y="64"/>
                  </a:lnTo>
                  <a:lnTo>
                    <a:pt x="25" y="58"/>
                  </a:lnTo>
                  <a:lnTo>
                    <a:pt x="32" y="52"/>
                  </a:lnTo>
                  <a:lnTo>
                    <a:pt x="36" y="49"/>
                  </a:lnTo>
                  <a:lnTo>
                    <a:pt x="41" y="44"/>
                  </a:lnTo>
                  <a:lnTo>
                    <a:pt x="45" y="41"/>
                  </a:lnTo>
                  <a:lnTo>
                    <a:pt x="52" y="38"/>
                  </a:lnTo>
                  <a:lnTo>
                    <a:pt x="57" y="34"/>
                  </a:lnTo>
                  <a:lnTo>
                    <a:pt x="62" y="31"/>
                  </a:lnTo>
                  <a:lnTo>
                    <a:pt x="70" y="25"/>
                  </a:lnTo>
                  <a:lnTo>
                    <a:pt x="77" y="23"/>
                  </a:lnTo>
                  <a:lnTo>
                    <a:pt x="85" y="19"/>
                  </a:lnTo>
                  <a:lnTo>
                    <a:pt x="94" y="16"/>
                  </a:lnTo>
                  <a:lnTo>
                    <a:pt x="102" y="13"/>
                  </a:lnTo>
                  <a:lnTo>
                    <a:pt x="113" y="11"/>
                  </a:lnTo>
                  <a:lnTo>
                    <a:pt x="117" y="8"/>
                  </a:lnTo>
                  <a:lnTo>
                    <a:pt x="123" y="7"/>
                  </a:lnTo>
                  <a:lnTo>
                    <a:pt x="126" y="6"/>
                  </a:lnTo>
                  <a:lnTo>
                    <a:pt x="131" y="6"/>
                  </a:lnTo>
                  <a:lnTo>
                    <a:pt x="137" y="3"/>
                  </a:lnTo>
                  <a:lnTo>
                    <a:pt x="144" y="3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3" y="2"/>
                  </a:lnTo>
                  <a:lnTo>
                    <a:pt x="167" y="2"/>
                  </a:lnTo>
                  <a:lnTo>
                    <a:pt x="173" y="2"/>
                  </a:lnTo>
                  <a:lnTo>
                    <a:pt x="179" y="2"/>
                  </a:lnTo>
                  <a:lnTo>
                    <a:pt x="189" y="3"/>
                  </a:lnTo>
                  <a:lnTo>
                    <a:pt x="198" y="2"/>
                  </a:lnTo>
                  <a:lnTo>
                    <a:pt x="208" y="3"/>
                  </a:lnTo>
                  <a:lnTo>
                    <a:pt x="217" y="4"/>
                  </a:lnTo>
                  <a:lnTo>
                    <a:pt x="227" y="6"/>
                  </a:lnTo>
                  <a:lnTo>
                    <a:pt x="236" y="9"/>
                  </a:lnTo>
                  <a:lnTo>
                    <a:pt x="246" y="12"/>
                  </a:lnTo>
                  <a:lnTo>
                    <a:pt x="256" y="16"/>
                  </a:lnTo>
                  <a:lnTo>
                    <a:pt x="265" y="19"/>
                  </a:lnTo>
                  <a:lnTo>
                    <a:pt x="272" y="22"/>
                  </a:lnTo>
                  <a:lnTo>
                    <a:pt x="280" y="25"/>
                  </a:lnTo>
                  <a:lnTo>
                    <a:pt x="287" y="27"/>
                  </a:lnTo>
                  <a:lnTo>
                    <a:pt x="293" y="31"/>
                  </a:lnTo>
                  <a:lnTo>
                    <a:pt x="301" y="34"/>
                  </a:lnTo>
                  <a:lnTo>
                    <a:pt x="305" y="36"/>
                  </a:lnTo>
                  <a:lnTo>
                    <a:pt x="306" y="36"/>
                  </a:lnTo>
                  <a:lnTo>
                    <a:pt x="309" y="37"/>
                  </a:lnTo>
                  <a:lnTo>
                    <a:pt x="313" y="37"/>
                  </a:lnTo>
                  <a:lnTo>
                    <a:pt x="317" y="38"/>
                  </a:lnTo>
                  <a:lnTo>
                    <a:pt x="321" y="39"/>
                  </a:lnTo>
                  <a:lnTo>
                    <a:pt x="328" y="41"/>
                  </a:lnTo>
                  <a:lnTo>
                    <a:pt x="332" y="42"/>
                  </a:lnTo>
                  <a:lnTo>
                    <a:pt x="337" y="42"/>
                  </a:lnTo>
                  <a:lnTo>
                    <a:pt x="344" y="43"/>
                  </a:lnTo>
                  <a:lnTo>
                    <a:pt x="351" y="46"/>
                  </a:lnTo>
                  <a:lnTo>
                    <a:pt x="357" y="47"/>
                  </a:lnTo>
                  <a:lnTo>
                    <a:pt x="364" y="49"/>
                  </a:lnTo>
                  <a:lnTo>
                    <a:pt x="373" y="50"/>
                  </a:lnTo>
                  <a:lnTo>
                    <a:pt x="382" y="52"/>
                  </a:lnTo>
                  <a:lnTo>
                    <a:pt x="390" y="52"/>
                  </a:lnTo>
                  <a:lnTo>
                    <a:pt x="397" y="52"/>
                  </a:lnTo>
                  <a:lnTo>
                    <a:pt x="405" y="52"/>
                  </a:lnTo>
                  <a:lnTo>
                    <a:pt x="412" y="53"/>
                  </a:lnTo>
                  <a:lnTo>
                    <a:pt x="420" y="52"/>
                  </a:lnTo>
                  <a:lnTo>
                    <a:pt x="427" y="52"/>
                  </a:lnTo>
                  <a:lnTo>
                    <a:pt x="435" y="52"/>
                  </a:lnTo>
                  <a:lnTo>
                    <a:pt x="442" y="52"/>
                  </a:lnTo>
                  <a:lnTo>
                    <a:pt x="448" y="50"/>
                  </a:lnTo>
                  <a:lnTo>
                    <a:pt x="455" y="49"/>
                  </a:lnTo>
                  <a:lnTo>
                    <a:pt x="461" y="47"/>
                  </a:lnTo>
                  <a:lnTo>
                    <a:pt x="467" y="46"/>
                  </a:lnTo>
                  <a:lnTo>
                    <a:pt x="474" y="43"/>
                  </a:lnTo>
                  <a:lnTo>
                    <a:pt x="479" y="42"/>
                  </a:lnTo>
                  <a:lnTo>
                    <a:pt x="484" y="40"/>
                  </a:lnTo>
                  <a:lnTo>
                    <a:pt x="491" y="38"/>
                  </a:lnTo>
                  <a:lnTo>
                    <a:pt x="494" y="35"/>
                  </a:lnTo>
                  <a:lnTo>
                    <a:pt x="499" y="34"/>
                  </a:lnTo>
                  <a:lnTo>
                    <a:pt x="503" y="32"/>
                  </a:lnTo>
                  <a:lnTo>
                    <a:pt x="506" y="31"/>
                  </a:lnTo>
                  <a:lnTo>
                    <a:pt x="512" y="28"/>
                  </a:lnTo>
                  <a:lnTo>
                    <a:pt x="521" y="28"/>
                  </a:lnTo>
                  <a:lnTo>
                    <a:pt x="523" y="28"/>
                  </a:lnTo>
                  <a:lnTo>
                    <a:pt x="529" y="28"/>
                  </a:lnTo>
                  <a:lnTo>
                    <a:pt x="534" y="28"/>
                  </a:lnTo>
                  <a:lnTo>
                    <a:pt x="541" y="31"/>
                  </a:lnTo>
                  <a:lnTo>
                    <a:pt x="549" y="31"/>
                  </a:lnTo>
                  <a:lnTo>
                    <a:pt x="557" y="33"/>
                  </a:lnTo>
                  <a:lnTo>
                    <a:pt x="562" y="33"/>
                  </a:lnTo>
                  <a:lnTo>
                    <a:pt x="567" y="34"/>
                  </a:lnTo>
                  <a:lnTo>
                    <a:pt x="573" y="34"/>
                  </a:lnTo>
                  <a:lnTo>
                    <a:pt x="580" y="35"/>
                  </a:lnTo>
                  <a:lnTo>
                    <a:pt x="585" y="35"/>
                  </a:lnTo>
                  <a:lnTo>
                    <a:pt x="592" y="36"/>
                  </a:lnTo>
                  <a:lnTo>
                    <a:pt x="597" y="37"/>
                  </a:lnTo>
                  <a:lnTo>
                    <a:pt x="604" y="39"/>
                  </a:lnTo>
                  <a:lnTo>
                    <a:pt x="608" y="40"/>
                  </a:lnTo>
                  <a:lnTo>
                    <a:pt x="613" y="42"/>
                  </a:lnTo>
                  <a:lnTo>
                    <a:pt x="620" y="44"/>
                  </a:lnTo>
                  <a:lnTo>
                    <a:pt x="625" y="48"/>
                  </a:lnTo>
                  <a:lnTo>
                    <a:pt x="630" y="51"/>
                  </a:lnTo>
                  <a:lnTo>
                    <a:pt x="635" y="53"/>
                  </a:lnTo>
                  <a:lnTo>
                    <a:pt x="640" y="56"/>
                  </a:lnTo>
                  <a:lnTo>
                    <a:pt x="645" y="60"/>
                  </a:lnTo>
                  <a:lnTo>
                    <a:pt x="650" y="62"/>
                  </a:lnTo>
                  <a:lnTo>
                    <a:pt x="654" y="66"/>
                  </a:lnTo>
                  <a:lnTo>
                    <a:pt x="658" y="70"/>
                  </a:lnTo>
                  <a:lnTo>
                    <a:pt x="663" y="75"/>
                  </a:lnTo>
                  <a:lnTo>
                    <a:pt x="669" y="81"/>
                  </a:lnTo>
                  <a:lnTo>
                    <a:pt x="678" y="90"/>
                  </a:lnTo>
                  <a:lnTo>
                    <a:pt x="683" y="99"/>
                  </a:lnTo>
                  <a:lnTo>
                    <a:pt x="688" y="108"/>
                  </a:lnTo>
                  <a:lnTo>
                    <a:pt x="693" y="116"/>
                  </a:lnTo>
                  <a:lnTo>
                    <a:pt x="697" y="125"/>
                  </a:lnTo>
                  <a:lnTo>
                    <a:pt x="700" y="134"/>
                  </a:lnTo>
                  <a:lnTo>
                    <a:pt x="704" y="143"/>
                  </a:lnTo>
                  <a:lnTo>
                    <a:pt x="704" y="149"/>
                  </a:lnTo>
                  <a:lnTo>
                    <a:pt x="702" y="154"/>
                  </a:lnTo>
                  <a:lnTo>
                    <a:pt x="699" y="156"/>
                  </a:lnTo>
                  <a:lnTo>
                    <a:pt x="695" y="157"/>
                  </a:lnTo>
                  <a:lnTo>
                    <a:pt x="687" y="156"/>
                  </a:lnTo>
                  <a:lnTo>
                    <a:pt x="680" y="155"/>
                  </a:lnTo>
                  <a:lnTo>
                    <a:pt x="670" y="151"/>
                  </a:lnTo>
                  <a:lnTo>
                    <a:pt x="662" y="148"/>
                  </a:lnTo>
                  <a:lnTo>
                    <a:pt x="656" y="145"/>
                  </a:lnTo>
                  <a:lnTo>
                    <a:pt x="651" y="143"/>
                  </a:lnTo>
                  <a:lnTo>
                    <a:pt x="645" y="140"/>
                  </a:lnTo>
                  <a:lnTo>
                    <a:pt x="640" y="138"/>
                  </a:lnTo>
                  <a:lnTo>
                    <a:pt x="630" y="134"/>
                  </a:lnTo>
                  <a:lnTo>
                    <a:pt x="621" y="129"/>
                  </a:lnTo>
                  <a:lnTo>
                    <a:pt x="611" y="126"/>
                  </a:lnTo>
                  <a:lnTo>
                    <a:pt x="602" y="123"/>
                  </a:lnTo>
                  <a:lnTo>
                    <a:pt x="594" y="121"/>
                  </a:lnTo>
                  <a:lnTo>
                    <a:pt x="587" y="121"/>
                  </a:lnTo>
                  <a:lnTo>
                    <a:pt x="581" y="120"/>
                  </a:lnTo>
                  <a:lnTo>
                    <a:pt x="576" y="122"/>
                  </a:lnTo>
                  <a:lnTo>
                    <a:pt x="570" y="124"/>
                  </a:lnTo>
                  <a:lnTo>
                    <a:pt x="567" y="127"/>
                  </a:lnTo>
                  <a:lnTo>
                    <a:pt x="564" y="130"/>
                  </a:lnTo>
                  <a:lnTo>
                    <a:pt x="561" y="136"/>
                  </a:lnTo>
                  <a:lnTo>
                    <a:pt x="557" y="141"/>
                  </a:lnTo>
                  <a:lnTo>
                    <a:pt x="556" y="148"/>
                  </a:lnTo>
                  <a:lnTo>
                    <a:pt x="553" y="154"/>
                  </a:lnTo>
                  <a:lnTo>
                    <a:pt x="552" y="159"/>
                  </a:lnTo>
                  <a:lnTo>
                    <a:pt x="550" y="166"/>
                  </a:lnTo>
                  <a:lnTo>
                    <a:pt x="550" y="173"/>
                  </a:lnTo>
                  <a:lnTo>
                    <a:pt x="549" y="179"/>
                  </a:lnTo>
                  <a:lnTo>
                    <a:pt x="549" y="185"/>
                  </a:lnTo>
                  <a:lnTo>
                    <a:pt x="549" y="192"/>
                  </a:lnTo>
                  <a:lnTo>
                    <a:pt x="549" y="198"/>
                  </a:lnTo>
                  <a:lnTo>
                    <a:pt x="549" y="202"/>
                  </a:lnTo>
                  <a:lnTo>
                    <a:pt x="551" y="208"/>
                  </a:lnTo>
                  <a:lnTo>
                    <a:pt x="554" y="212"/>
                  </a:lnTo>
                  <a:lnTo>
                    <a:pt x="560" y="218"/>
                  </a:lnTo>
                  <a:lnTo>
                    <a:pt x="565" y="223"/>
                  </a:lnTo>
                  <a:lnTo>
                    <a:pt x="570" y="228"/>
                  </a:lnTo>
                  <a:lnTo>
                    <a:pt x="577" y="232"/>
                  </a:lnTo>
                  <a:lnTo>
                    <a:pt x="585" y="238"/>
                  </a:lnTo>
                  <a:lnTo>
                    <a:pt x="592" y="241"/>
                  </a:lnTo>
                  <a:lnTo>
                    <a:pt x="598" y="245"/>
                  </a:lnTo>
                  <a:lnTo>
                    <a:pt x="605" y="248"/>
                  </a:lnTo>
                  <a:lnTo>
                    <a:pt x="613" y="254"/>
                  </a:lnTo>
                  <a:lnTo>
                    <a:pt x="619" y="257"/>
                  </a:lnTo>
                  <a:lnTo>
                    <a:pt x="624" y="261"/>
                  </a:lnTo>
                  <a:lnTo>
                    <a:pt x="628" y="264"/>
                  </a:lnTo>
                  <a:lnTo>
                    <a:pt x="633" y="269"/>
                  </a:lnTo>
                  <a:lnTo>
                    <a:pt x="636" y="273"/>
                  </a:lnTo>
                  <a:lnTo>
                    <a:pt x="638" y="277"/>
                  </a:lnTo>
                  <a:lnTo>
                    <a:pt x="638" y="281"/>
                  </a:lnTo>
                  <a:lnTo>
                    <a:pt x="638" y="284"/>
                  </a:lnTo>
                  <a:lnTo>
                    <a:pt x="635" y="285"/>
                  </a:lnTo>
                  <a:lnTo>
                    <a:pt x="630" y="288"/>
                  </a:lnTo>
                  <a:lnTo>
                    <a:pt x="625" y="290"/>
                  </a:lnTo>
                  <a:lnTo>
                    <a:pt x="619" y="293"/>
                  </a:lnTo>
                  <a:lnTo>
                    <a:pt x="611" y="292"/>
                  </a:lnTo>
                  <a:lnTo>
                    <a:pt x="604" y="291"/>
                  </a:lnTo>
                  <a:lnTo>
                    <a:pt x="597" y="290"/>
                  </a:lnTo>
                  <a:lnTo>
                    <a:pt x="591" y="290"/>
                  </a:lnTo>
                  <a:lnTo>
                    <a:pt x="583" y="289"/>
                  </a:lnTo>
                  <a:lnTo>
                    <a:pt x="576" y="288"/>
                  </a:lnTo>
                  <a:lnTo>
                    <a:pt x="568" y="287"/>
                  </a:lnTo>
                  <a:lnTo>
                    <a:pt x="562" y="287"/>
                  </a:lnTo>
                  <a:lnTo>
                    <a:pt x="553" y="285"/>
                  </a:lnTo>
                  <a:lnTo>
                    <a:pt x="547" y="285"/>
                  </a:lnTo>
                  <a:lnTo>
                    <a:pt x="538" y="284"/>
                  </a:lnTo>
                  <a:lnTo>
                    <a:pt x="531" y="284"/>
                  </a:lnTo>
                  <a:lnTo>
                    <a:pt x="523" y="283"/>
                  </a:lnTo>
                  <a:lnTo>
                    <a:pt x="516" y="282"/>
                  </a:lnTo>
                  <a:lnTo>
                    <a:pt x="508" y="281"/>
                  </a:lnTo>
                  <a:lnTo>
                    <a:pt x="502" y="281"/>
                  </a:lnTo>
                  <a:lnTo>
                    <a:pt x="493" y="278"/>
                  </a:lnTo>
                  <a:lnTo>
                    <a:pt x="485" y="276"/>
                  </a:lnTo>
                  <a:lnTo>
                    <a:pt x="480" y="275"/>
                  </a:lnTo>
                  <a:lnTo>
                    <a:pt x="476" y="274"/>
                  </a:lnTo>
                  <a:lnTo>
                    <a:pt x="469" y="269"/>
                  </a:lnTo>
                  <a:lnTo>
                    <a:pt x="466" y="264"/>
                  </a:lnTo>
                  <a:lnTo>
                    <a:pt x="464" y="257"/>
                  </a:lnTo>
                  <a:lnTo>
                    <a:pt x="465" y="252"/>
                  </a:lnTo>
                  <a:lnTo>
                    <a:pt x="466" y="245"/>
                  </a:lnTo>
                  <a:lnTo>
                    <a:pt x="469" y="239"/>
                  </a:lnTo>
                  <a:lnTo>
                    <a:pt x="471" y="230"/>
                  </a:lnTo>
                  <a:lnTo>
                    <a:pt x="474" y="224"/>
                  </a:lnTo>
                  <a:lnTo>
                    <a:pt x="475" y="216"/>
                  </a:lnTo>
                  <a:lnTo>
                    <a:pt x="475" y="211"/>
                  </a:lnTo>
                  <a:lnTo>
                    <a:pt x="471" y="203"/>
                  </a:lnTo>
                  <a:lnTo>
                    <a:pt x="466" y="198"/>
                  </a:lnTo>
                  <a:lnTo>
                    <a:pt x="462" y="195"/>
                  </a:lnTo>
                  <a:lnTo>
                    <a:pt x="458" y="192"/>
                  </a:lnTo>
                  <a:lnTo>
                    <a:pt x="452" y="190"/>
                  </a:lnTo>
                  <a:lnTo>
                    <a:pt x="447" y="188"/>
                  </a:lnTo>
                  <a:lnTo>
                    <a:pt x="438" y="185"/>
                  </a:lnTo>
                  <a:lnTo>
                    <a:pt x="432" y="182"/>
                  </a:lnTo>
                  <a:lnTo>
                    <a:pt x="425" y="181"/>
                  </a:lnTo>
                  <a:lnTo>
                    <a:pt x="420" y="180"/>
                  </a:lnTo>
                  <a:lnTo>
                    <a:pt x="412" y="178"/>
                  </a:lnTo>
                  <a:lnTo>
                    <a:pt x="407" y="176"/>
                  </a:lnTo>
                  <a:lnTo>
                    <a:pt x="402" y="175"/>
                  </a:lnTo>
                  <a:lnTo>
                    <a:pt x="397" y="175"/>
                  </a:lnTo>
                  <a:lnTo>
                    <a:pt x="388" y="173"/>
                  </a:lnTo>
                  <a:lnTo>
                    <a:pt x="380" y="173"/>
                  </a:lnTo>
                  <a:lnTo>
                    <a:pt x="372" y="173"/>
                  </a:lnTo>
                  <a:lnTo>
                    <a:pt x="365" y="173"/>
                  </a:lnTo>
                  <a:lnTo>
                    <a:pt x="359" y="172"/>
                  </a:lnTo>
                  <a:lnTo>
                    <a:pt x="353" y="172"/>
                  </a:lnTo>
                  <a:lnTo>
                    <a:pt x="348" y="171"/>
                  </a:lnTo>
                  <a:lnTo>
                    <a:pt x="345" y="171"/>
                  </a:lnTo>
                  <a:lnTo>
                    <a:pt x="337" y="170"/>
                  </a:lnTo>
                  <a:lnTo>
                    <a:pt x="331" y="167"/>
                  </a:lnTo>
                  <a:lnTo>
                    <a:pt x="327" y="160"/>
                  </a:lnTo>
                  <a:lnTo>
                    <a:pt x="327" y="153"/>
                  </a:lnTo>
                  <a:lnTo>
                    <a:pt x="327" y="143"/>
                  </a:lnTo>
                  <a:lnTo>
                    <a:pt x="325" y="134"/>
                  </a:lnTo>
                  <a:lnTo>
                    <a:pt x="321" y="127"/>
                  </a:lnTo>
                  <a:lnTo>
                    <a:pt x="318" y="122"/>
                  </a:lnTo>
                  <a:lnTo>
                    <a:pt x="313" y="116"/>
                  </a:lnTo>
                  <a:lnTo>
                    <a:pt x="306" y="110"/>
                  </a:lnTo>
                  <a:lnTo>
                    <a:pt x="301" y="108"/>
                  </a:lnTo>
                  <a:lnTo>
                    <a:pt x="295" y="105"/>
                  </a:lnTo>
                  <a:lnTo>
                    <a:pt x="290" y="101"/>
                  </a:lnTo>
                  <a:lnTo>
                    <a:pt x="284" y="99"/>
                  </a:lnTo>
                  <a:lnTo>
                    <a:pt x="276" y="96"/>
                  </a:lnTo>
                  <a:lnTo>
                    <a:pt x="269" y="94"/>
                  </a:lnTo>
                  <a:lnTo>
                    <a:pt x="259" y="91"/>
                  </a:lnTo>
                  <a:lnTo>
                    <a:pt x="250" y="90"/>
                  </a:lnTo>
                  <a:lnTo>
                    <a:pt x="245" y="87"/>
                  </a:lnTo>
                  <a:lnTo>
                    <a:pt x="239" y="86"/>
                  </a:lnTo>
                  <a:lnTo>
                    <a:pt x="234" y="84"/>
                  </a:lnTo>
                  <a:lnTo>
                    <a:pt x="229" y="83"/>
                  </a:lnTo>
                  <a:lnTo>
                    <a:pt x="220" y="81"/>
                  </a:lnTo>
                  <a:lnTo>
                    <a:pt x="212" y="81"/>
                  </a:lnTo>
                  <a:lnTo>
                    <a:pt x="203" y="80"/>
                  </a:lnTo>
                  <a:lnTo>
                    <a:pt x="196" y="80"/>
                  </a:lnTo>
                  <a:lnTo>
                    <a:pt x="188" y="80"/>
                  </a:lnTo>
                  <a:lnTo>
                    <a:pt x="182" y="80"/>
                  </a:lnTo>
                  <a:lnTo>
                    <a:pt x="174" y="80"/>
                  </a:lnTo>
                  <a:lnTo>
                    <a:pt x="169" y="80"/>
                  </a:lnTo>
                  <a:lnTo>
                    <a:pt x="162" y="81"/>
                  </a:lnTo>
                  <a:lnTo>
                    <a:pt x="157" y="82"/>
                  </a:lnTo>
                  <a:lnTo>
                    <a:pt x="152" y="83"/>
                  </a:lnTo>
                  <a:lnTo>
                    <a:pt x="145" y="85"/>
                  </a:lnTo>
                  <a:lnTo>
                    <a:pt x="141" y="86"/>
                  </a:lnTo>
                  <a:lnTo>
                    <a:pt x="135" y="90"/>
                  </a:lnTo>
                  <a:lnTo>
                    <a:pt x="125" y="92"/>
                  </a:lnTo>
                  <a:lnTo>
                    <a:pt x="116" y="97"/>
                  </a:lnTo>
                  <a:lnTo>
                    <a:pt x="106" y="99"/>
                  </a:lnTo>
                  <a:lnTo>
                    <a:pt x="97" y="105"/>
                  </a:lnTo>
                  <a:lnTo>
                    <a:pt x="90" y="106"/>
                  </a:lnTo>
                  <a:lnTo>
                    <a:pt x="86" y="108"/>
                  </a:lnTo>
                  <a:lnTo>
                    <a:pt x="80" y="108"/>
                  </a:lnTo>
                  <a:lnTo>
                    <a:pt x="75" y="110"/>
                  </a:lnTo>
                  <a:lnTo>
                    <a:pt x="70" y="111"/>
                  </a:lnTo>
                  <a:lnTo>
                    <a:pt x="64" y="112"/>
                  </a:lnTo>
                  <a:lnTo>
                    <a:pt x="58" y="113"/>
                  </a:lnTo>
                  <a:lnTo>
                    <a:pt x="52" y="115"/>
                  </a:lnTo>
                  <a:close/>
                </a:path>
              </a:pathLst>
            </a:custGeom>
            <a:solidFill>
              <a:srgbClr val="E0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9" name="Freeform 133"/>
            <p:cNvSpPr>
              <a:spLocks/>
            </p:cNvSpPr>
            <p:nvPr/>
          </p:nvSpPr>
          <p:spPr bwMode="auto">
            <a:xfrm>
              <a:off x="3069" y="2146"/>
              <a:ext cx="139" cy="37"/>
            </a:xfrm>
            <a:custGeom>
              <a:avLst/>
              <a:gdLst>
                <a:gd name="T0" fmla="*/ 5 w 1533"/>
                <a:gd name="T1" fmla="*/ 2 h 415"/>
                <a:gd name="T2" fmla="*/ 4 w 1533"/>
                <a:gd name="T3" fmla="*/ 5 h 415"/>
                <a:gd name="T4" fmla="*/ 5 w 1533"/>
                <a:gd name="T5" fmla="*/ 8 h 415"/>
                <a:gd name="T6" fmla="*/ 5 w 1533"/>
                <a:gd name="T7" fmla="*/ 11 h 415"/>
                <a:gd name="T8" fmla="*/ 7 w 1533"/>
                <a:gd name="T9" fmla="*/ 14 h 415"/>
                <a:gd name="T10" fmla="*/ 9 w 1533"/>
                <a:gd name="T11" fmla="*/ 17 h 415"/>
                <a:gd name="T12" fmla="*/ 12 w 1533"/>
                <a:gd name="T13" fmla="*/ 19 h 415"/>
                <a:gd name="T14" fmla="*/ 15 w 1533"/>
                <a:gd name="T15" fmla="*/ 22 h 415"/>
                <a:gd name="T16" fmla="*/ 19 w 1533"/>
                <a:gd name="T17" fmla="*/ 24 h 415"/>
                <a:gd name="T18" fmla="*/ 24 w 1533"/>
                <a:gd name="T19" fmla="*/ 26 h 415"/>
                <a:gd name="T20" fmla="*/ 29 w 1533"/>
                <a:gd name="T21" fmla="*/ 28 h 415"/>
                <a:gd name="T22" fmla="*/ 35 w 1533"/>
                <a:gd name="T23" fmla="*/ 29 h 415"/>
                <a:gd name="T24" fmla="*/ 42 w 1533"/>
                <a:gd name="T25" fmla="*/ 30 h 415"/>
                <a:gd name="T26" fmla="*/ 49 w 1533"/>
                <a:gd name="T27" fmla="*/ 31 h 415"/>
                <a:gd name="T28" fmla="*/ 56 w 1533"/>
                <a:gd name="T29" fmla="*/ 31 h 415"/>
                <a:gd name="T30" fmla="*/ 63 w 1533"/>
                <a:gd name="T31" fmla="*/ 32 h 415"/>
                <a:gd name="T32" fmla="*/ 70 w 1533"/>
                <a:gd name="T33" fmla="*/ 32 h 415"/>
                <a:gd name="T34" fmla="*/ 76 w 1533"/>
                <a:gd name="T35" fmla="*/ 32 h 415"/>
                <a:gd name="T36" fmla="*/ 82 w 1533"/>
                <a:gd name="T37" fmla="*/ 32 h 415"/>
                <a:gd name="T38" fmla="*/ 88 w 1533"/>
                <a:gd name="T39" fmla="*/ 32 h 415"/>
                <a:gd name="T40" fmla="*/ 94 w 1533"/>
                <a:gd name="T41" fmla="*/ 31 h 415"/>
                <a:gd name="T42" fmla="*/ 99 w 1533"/>
                <a:gd name="T43" fmla="*/ 31 h 415"/>
                <a:gd name="T44" fmla="*/ 104 w 1533"/>
                <a:gd name="T45" fmla="*/ 30 h 415"/>
                <a:gd name="T46" fmla="*/ 109 w 1533"/>
                <a:gd name="T47" fmla="*/ 29 h 415"/>
                <a:gd name="T48" fmla="*/ 113 w 1533"/>
                <a:gd name="T49" fmla="*/ 28 h 415"/>
                <a:gd name="T50" fmla="*/ 117 w 1533"/>
                <a:gd name="T51" fmla="*/ 27 h 415"/>
                <a:gd name="T52" fmla="*/ 121 w 1533"/>
                <a:gd name="T53" fmla="*/ 26 h 415"/>
                <a:gd name="T54" fmla="*/ 124 w 1533"/>
                <a:gd name="T55" fmla="*/ 25 h 415"/>
                <a:gd name="T56" fmla="*/ 127 w 1533"/>
                <a:gd name="T57" fmla="*/ 23 h 415"/>
                <a:gd name="T58" fmla="*/ 130 w 1533"/>
                <a:gd name="T59" fmla="*/ 22 h 415"/>
                <a:gd name="T60" fmla="*/ 132 w 1533"/>
                <a:gd name="T61" fmla="*/ 21 h 415"/>
                <a:gd name="T62" fmla="*/ 135 w 1533"/>
                <a:gd name="T63" fmla="*/ 20 h 415"/>
                <a:gd name="T64" fmla="*/ 138 w 1533"/>
                <a:gd name="T65" fmla="*/ 18 h 415"/>
                <a:gd name="T66" fmla="*/ 139 w 1533"/>
                <a:gd name="T67" fmla="*/ 18 h 415"/>
                <a:gd name="T68" fmla="*/ 137 w 1533"/>
                <a:gd name="T69" fmla="*/ 21 h 415"/>
                <a:gd name="T70" fmla="*/ 134 w 1533"/>
                <a:gd name="T71" fmla="*/ 23 h 415"/>
                <a:gd name="T72" fmla="*/ 132 w 1533"/>
                <a:gd name="T73" fmla="*/ 25 h 415"/>
                <a:gd name="T74" fmla="*/ 129 w 1533"/>
                <a:gd name="T75" fmla="*/ 27 h 415"/>
                <a:gd name="T76" fmla="*/ 125 w 1533"/>
                <a:gd name="T77" fmla="*/ 29 h 415"/>
                <a:gd name="T78" fmla="*/ 120 w 1533"/>
                <a:gd name="T79" fmla="*/ 31 h 415"/>
                <a:gd name="T80" fmla="*/ 114 w 1533"/>
                <a:gd name="T81" fmla="*/ 33 h 415"/>
                <a:gd name="T82" fmla="*/ 107 w 1533"/>
                <a:gd name="T83" fmla="*/ 34 h 415"/>
                <a:gd name="T84" fmla="*/ 98 w 1533"/>
                <a:gd name="T85" fmla="*/ 36 h 415"/>
                <a:gd name="T86" fmla="*/ 87 w 1533"/>
                <a:gd name="T87" fmla="*/ 37 h 415"/>
                <a:gd name="T88" fmla="*/ 76 w 1533"/>
                <a:gd name="T89" fmla="*/ 37 h 415"/>
                <a:gd name="T90" fmla="*/ 62 w 1533"/>
                <a:gd name="T91" fmla="*/ 37 h 415"/>
                <a:gd name="T92" fmla="*/ 49 w 1533"/>
                <a:gd name="T93" fmla="*/ 36 h 415"/>
                <a:gd name="T94" fmla="*/ 38 w 1533"/>
                <a:gd name="T95" fmla="*/ 35 h 415"/>
                <a:gd name="T96" fmla="*/ 29 w 1533"/>
                <a:gd name="T97" fmla="*/ 33 h 415"/>
                <a:gd name="T98" fmla="*/ 21 w 1533"/>
                <a:gd name="T99" fmla="*/ 31 h 415"/>
                <a:gd name="T100" fmla="*/ 15 w 1533"/>
                <a:gd name="T101" fmla="*/ 28 h 415"/>
                <a:gd name="T102" fmla="*/ 10 w 1533"/>
                <a:gd name="T103" fmla="*/ 26 h 415"/>
                <a:gd name="T104" fmla="*/ 6 w 1533"/>
                <a:gd name="T105" fmla="*/ 23 h 415"/>
                <a:gd name="T106" fmla="*/ 3 w 1533"/>
                <a:gd name="T107" fmla="*/ 20 h 415"/>
                <a:gd name="T108" fmla="*/ 1 w 1533"/>
                <a:gd name="T109" fmla="*/ 17 h 415"/>
                <a:gd name="T110" fmla="*/ 1 w 1533"/>
                <a:gd name="T111" fmla="*/ 14 h 415"/>
                <a:gd name="T112" fmla="*/ 0 w 1533"/>
                <a:gd name="T113" fmla="*/ 11 h 415"/>
                <a:gd name="T114" fmla="*/ 0 w 1533"/>
                <a:gd name="T115" fmla="*/ 8 h 415"/>
                <a:gd name="T116" fmla="*/ 1 w 1533"/>
                <a:gd name="T117" fmla="*/ 4 h 415"/>
                <a:gd name="T118" fmla="*/ 2 w 1533"/>
                <a:gd name="T119" fmla="*/ 1 h 415"/>
                <a:gd name="T120" fmla="*/ 5 w 1533"/>
                <a:gd name="T121" fmla="*/ 0 h 41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3" h="415">
                  <a:moveTo>
                    <a:pt x="58" y="6"/>
                  </a:moveTo>
                  <a:lnTo>
                    <a:pt x="55" y="11"/>
                  </a:lnTo>
                  <a:lnTo>
                    <a:pt x="53" y="16"/>
                  </a:lnTo>
                  <a:lnTo>
                    <a:pt x="51" y="23"/>
                  </a:lnTo>
                  <a:lnTo>
                    <a:pt x="51" y="28"/>
                  </a:lnTo>
                  <a:lnTo>
                    <a:pt x="49" y="35"/>
                  </a:lnTo>
                  <a:lnTo>
                    <a:pt x="47" y="41"/>
                  </a:lnTo>
                  <a:lnTo>
                    <a:pt x="47" y="47"/>
                  </a:lnTo>
                  <a:lnTo>
                    <a:pt x="47" y="54"/>
                  </a:lnTo>
                  <a:lnTo>
                    <a:pt x="47" y="60"/>
                  </a:lnTo>
                  <a:lnTo>
                    <a:pt x="47" y="66"/>
                  </a:lnTo>
                  <a:lnTo>
                    <a:pt x="47" y="72"/>
                  </a:lnTo>
                  <a:lnTo>
                    <a:pt x="49" y="80"/>
                  </a:lnTo>
                  <a:lnTo>
                    <a:pt x="49" y="85"/>
                  </a:lnTo>
                  <a:lnTo>
                    <a:pt x="51" y="91"/>
                  </a:lnTo>
                  <a:lnTo>
                    <a:pt x="51" y="99"/>
                  </a:lnTo>
                  <a:lnTo>
                    <a:pt x="54" y="105"/>
                  </a:lnTo>
                  <a:lnTo>
                    <a:pt x="55" y="111"/>
                  </a:lnTo>
                  <a:lnTo>
                    <a:pt x="57" y="118"/>
                  </a:lnTo>
                  <a:lnTo>
                    <a:pt x="59" y="124"/>
                  </a:lnTo>
                  <a:lnTo>
                    <a:pt x="61" y="130"/>
                  </a:lnTo>
                  <a:lnTo>
                    <a:pt x="65" y="136"/>
                  </a:lnTo>
                  <a:lnTo>
                    <a:pt x="68" y="143"/>
                  </a:lnTo>
                  <a:lnTo>
                    <a:pt x="71" y="149"/>
                  </a:lnTo>
                  <a:lnTo>
                    <a:pt x="76" y="156"/>
                  </a:lnTo>
                  <a:lnTo>
                    <a:pt x="79" y="162"/>
                  </a:lnTo>
                  <a:lnTo>
                    <a:pt x="84" y="168"/>
                  </a:lnTo>
                  <a:lnTo>
                    <a:pt x="87" y="174"/>
                  </a:lnTo>
                  <a:lnTo>
                    <a:pt x="94" y="180"/>
                  </a:lnTo>
                  <a:lnTo>
                    <a:pt x="98" y="186"/>
                  </a:lnTo>
                  <a:lnTo>
                    <a:pt x="104" y="192"/>
                  </a:lnTo>
                  <a:lnTo>
                    <a:pt x="110" y="199"/>
                  </a:lnTo>
                  <a:lnTo>
                    <a:pt x="116" y="205"/>
                  </a:lnTo>
                  <a:lnTo>
                    <a:pt x="123" y="211"/>
                  </a:lnTo>
                  <a:lnTo>
                    <a:pt x="128" y="216"/>
                  </a:lnTo>
                  <a:lnTo>
                    <a:pt x="134" y="221"/>
                  </a:lnTo>
                  <a:lnTo>
                    <a:pt x="143" y="228"/>
                  </a:lnTo>
                  <a:lnTo>
                    <a:pt x="149" y="232"/>
                  </a:lnTo>
                  <a:lnTo>
                    <a:pt x="157" y="238"/>
                  </a:lnTo>
                  <a:lnTo>
                    <a:pt x="166" y="244"/>
                  </a:lnTo>
                  <a:lnTo>
                    <a:pt x="174" y="249"/>
                  </a:lnTo>
                  <a:lnTo>
                    <a:pt x="182" y="255"/>
                  </a:lnTo>
                  <a:lnTo>
                    <a:pt x="190" y="259"/>
                  </a:lnTo>
                  <a:lnTo>
                    <a:pt x="200" y="264"/>
                  </a:lnTo>
                  <a:lnTo>
                    <a:pt x="210" y="268"/>
                  </a:lnTo>
                  <a:lnTo>
                    <a:pt x="218" y="274"/>
                  </a:lnTo>
                  <a:lnTo>
                    <a:pt x="229" y="278"/>
                  </a:lnTo>
                  <a:lnTo>
                    <a:pt x="240" y="283"/>
                  </a:lnTo>
                  <a:lnTo>
                    <a:pt x="251" y="288"/>
                  </a:lnTo>
                  <a:lnTo>
                    <a:pt x="262" y="292"/>
                  </a:lnTo>
                  <a:lnTo>
                    <a:pt x="273" y="295"/>
                  </a:lnTo>
                  <a:lnTo>
                    <a:pt x="285" y="300"/>
                  </a:lnTo>
                  <a:lnTo>
                    <a:pt x="297" y="304"/>
                  </a:lnTo>
                  <a:lnTo>
                    <a:pt x="308" y="307"/>
                  </a:lnTo>
                  <a:lnTo>
                    <a:pt x="321" y="311"/>
                  </a:lnTo>
                  <a:lnTo>
                    <a:pt x="334" y="315"/>
                  </a:lnTo>
                  <a:lnTo>
                    <a:pt x="348" y="319"/>
                  </a:lnTo>
                  <a:lnTo>
                    <a:pt x="361" y="322"/>
                  </a:lnTo>
                  <a:lnTo>
                    <a:pt x="375" y="324"/>
                  </a:lnTo>
                  <a:lnTo>
                    <a:pt x="390" y="327"/>
                  </a:lnTo>
                  <a:lnTo>
                    <a:pt x="404" y="331"/>
                  </a:lnTo>
                  <a:lnTo>
                    <a:pt x="419" y="332"/>
                  </a:lnTo>
                  <a:lnTo>
                    <a:pt x="434" y="335"/>
                  </a:lnTo>
                  <a:lnTo>
                    <a:pt x="449" y="337"/>
                  </a:lnTo>
                  <a:lnTo>
                    <a:pt x="466" y="340"/>
                  </a:lnTo>
                  <a:lnTo>
                    <a:pt x="482" y="341"/>
                  </a:lnTo>
                  <a:lnTo>
                    <a:pt x="497" y="341"/>
                  </a:lnTo>
                  <a:lnTo>
                    <a:pt x="512" y="343"/>
                  </a:lnTo>
                  <a:lnTo>
                    <a:pt x="529" y="345"/>
                  </a:lnTo>
                  <a:lnTo>
                    <a:pt x="544" y="346"/>
                  </a:lnTo>
                  <a:lnTo>
                    <a:pt x="560" y="347"/>
                  </a:lnTo>
                  <a:lnTo>
                    <a:pt x="576" y="348"/>
                  </a:lnTo>
                  <a:lnTo>
                    <a:pt x="592" y="350"/>
                  </a:lnTo>
                  <a:lnTo>
                    <a:pt x="606" y="350"/>
                  </a:lnTo>
                  <a:lnTo>
                    <a:pt x="621" y="351"/>
                  </a:lnTo>
                  <a:lnTo>
                    <a:pt x="636" y="351"/>
                  </a:lnTo>
                  <a:lnTo>
                    <a:pt x="651" y="353"/>
                  </a:lnTo>
                  <a:lnTo>
                    <a:pt x="666" y="353"/>
                  </a:lnTo>
                  <a:lnTo>
                    <a:pt x="681" y="355"/>
                  </a:lnTo>
                  <a:lnTo>
                    <a:pt x="696" y="355"/>
                  </a:lnTo>
                  <a:lnTo>
                    <a:pt x="712" y="358"/>
                  </a:lnTo>
                  <a:lnTo>
                    <a:pt x="725" y="358"/>
                  </a:lnTo>
                  <a:lnTo>
                    <a:pt x="740" y="358"/>
                  </a:lnTo>
                  <a:lnTo>
                    <a:pt x="754" y="358"/>
                  </a:lnTo>
                  <a:lnTo>
                    <a:pt x="768" y="359"/>
                  </a:lnTo>
                  <a:lnTo>
                    <a:pt x="782" y="359"/>
                  </a:lnTo>
                  <a:lnTo>
                    <a:pt x="797" y="359"/>
                  </a:lnTo>
                  <a:lnTo>
                    <a:pt x="811" y="359"/>
                  </a:lnTo>
                  <a:lnTo>
                    <a:pt x="825" y="360"/>
                  </a:lnTo>
                  <a:lnTo>
                    <a:pt x="839" y="360"/>
                  </a:lnTo>
                  <a:lnTo>
                    <a:pt x="852" y="360"/>
                  </a:lnTo>
                  <a:lnTo>
                    <a:pt x="865" y="360"/>
                  </a:lnTo>
                  <a:lnTo>
                    <a:pt x="879" y="360"/>
                  </a:lnTo>
                  <a:lnTo>
                    <a:pt x="893" y="360"/>
                  </a:lnTo>
                  <a:lnTo>
                    <a:pt x="907" y="360"/>
                  </a:lnTo>
                  <a:lnTo>
                    <a:pt x="920" y="360"/>
                  </a:lnTo>
                  <a:lnTo>
                    <a:pt x="934" y="360"/>
                  </a:lnTo>
                  <a:lnTo>
                    <a:pt x="946" y="359"/>
                  </a:lnTo>
                  <a:lnTo>
                    <a:pt x="959" y="358"/>
                  </a:lnTo>
                  <a:lnTo>
                    <a:pt x="971" y="356"/>
                  </a:lnTo>
                  <a:lnTo>
                    <a:pt x="984" y="355"/>
                  </a:lnTo>
                  <a:lnTo>
                    <a:pt x="996" y="354"/>
                  </a:lnTo>
                  <a:lnTo>
                    <a:pt x="1008" y="353"/>
                  </a:lnTo>
                  <a:lnTo>
                    <a:pt x="1021" y="352"/>
                  </a:lnTo>
                  <a:lnTo>
                    <a:pt x="1034" y="352"/>
                  </a:lnTo>
                  <a:lnTo>
                    <a:pt x="1045" y="351"/>
                  </a:lnTo>
                  <a:lnTo>
                    <a:pt x="1057" y="350"/>
                  </a:lnTo>
                  <a:lnTo>
                    <a:pt x="1068" y="349"/>
                  </a:lnTo>
                  <a:lnTo>
                    <a:pt x="1080" y="348"/>
                  </a:lnTo>
                  <a:lnTo>
                    <a:pt x="1091" y="346"/>
                  </a:lnTo>
                  <a:lnTo>
                    <a:pt x="1103" y="345"/>
                  </a:lnTo>
                  <a:lnTo>
                    <a:pt x="1115" y="344"/>
                  </a:lnTo>
                  <a:lnTo>
                    <a:pt x="1126" y="343"/>
                  </a:lnTo>
                  <a:lnTo>
                    <a:pt x="1136" y="340"/>
                  </a:lnTo>
                  <a:lnTo>
                    <a:pt x="1146" y="339"/>
                  </a:lnTo>
                  <a:lnTo>
                    <a:pt x="1156" y="336"/>
                  </a:lnTo>
                  <a:lnTo>
                    <a:pt x="1167" y="335"/>
                  </a:lnTo>
                  <a:lnTo>
                    <a:pt x="1177" y="332"/>
                  </a:lnTo>
                  <a:lnTo>
                    <a:pt x="1188" y="332"/>
                  </a:lnTo>
                  <a:lnTo>
                    <a:pt x="1197" y="329"/>
                  </a:lnTo>
                  <a:lnTo>
                    <a:pt x="1208" y="327"/>
                  </a:lnTo>
                  <a:lnTo>
                    <a:pt x="1218" y="324"/>
                  </a:lnTo>
                  <a:lnTo>
                    <a:pt x="1227" y="323"/>
                  </a:lnTo>
                  <a:lnTo>
                    <a:pt x="1237" y="320"/>
                  </a:lnTo>
                  <a:lnTo>
                    <a:pt x="1247" y="318"/>
                  </a:lnTo>
                  <a:lnTo>
                    <a:pt x="1255" y="315"/>
                  </a:lnTo>
                  <a:lnTo>
                    <a:pt x="1264" y="312"/>
                  </a:lnTo>
                  <a:lnTo>
                    <a:pt x="1272" y="309"/>
                  </a:lnTo>
                  <a:lnTo>
                    <a:pt x="1282" y="307"/>
                  </a:lnTo>
                  <a:lnTo>
                    <a:pt x="1290" y="304"/>
                  </a:lnTo>
                  <a:lnTo>
                    <a:pt x="1297" y="302"/>
                  </a:lnTo>
                  <a:lnTo>
                    <a:pt x="1305" y="299"/>
                  </a:lnTo>
                  <a:lnTo>
                    <a:pt x="1313" y="295"/>
                  </a:lnTo>
                  <a:lnTo>
                    <a:pt x="1321" y="293"/>
                  </a:lnTo>
                  <a:lnTo>
                    <a:pt x="1329" y="290"/>
                  </a:lnTo>
                  <a:lnTo>
                    <a:pt x="1337" y="287"/>
                  </a:lnTo>
                  <a:lnTo>
                    <a:pt x="1344" y="285"/>
                  </a:lnTo>
                  <a:lnTo>
                    <a:pt x="1351" y="282"/>
                  </a:lnTo>
                  <a:lnTo>
                    <a:pt x="1358" y="279"/>
                  </a:lnTo>
                  <a:lnTo>
                    <a:pt x="1366" y="276"/>
                  </a:lnTo>
                  <a:lnTo>
                    <a:pt x="1373" y="274"/>
                  </a:lnTo>
                  <a:lnTo>
                    <a:pt x="1379" y="271"/>
                  </a:lnTo>
                  <a:lnTo>
                    <a:pt x="1386" y="267"/>
                  </a:lnTo>
                  <a:lnTo>
                    <a:pt x="1393" y="265"/>
                  </a:lnTo>
                  <a:lnTo>
                    <a:pt x="1400" y="263"/>
                  </a:lnTo>
                  <a:lnTo>
                    <a:pt x="1406" y="260"/>
                  </a:lnTo>
                  <a:lnTo>
                    <a:pt x="1412" y="258"/>
                  </a:lnTo>
                  <a:lnTo>
                    <a:pt x="1417" y="255"/>
                  </a:lnTo>
                  <a:lnTo>
                    <a:pt x="1424" y="252"/>
                  </a:lnTo>
                  <a:lnTo>
                    <a:pt x="1429" y="249"/>
                  </a:lnTo>
                  <a:lnTo>
                    <a:pt x="1434" y="248"/>
                  </a:lnTo>
                  <a:lnTo>
                    <a:pt x="1440" y="245"/>
                  </a:lnTo>
                  <a:lnTo>
                    <a:pt x="1446" y="243"/>
                  </a:lnTo>
                  <a:lnTo>
                    <a:pt x="1451" y="239"/>
                  </a:lnTo>
                  <a:lnTo>
                    <a:pt x="1456" y="237"/>
                  </a:lnTo>
                  <a:lnTo>
                    <a:pt x="1460" y="235"/>
                  </a:lnTo>
                  <a:lnTo>
                    <a:pt x="1467" y="233"/>
                  </a:lnTo>
                  <a:lnTo>
                    <a:pt x="1475" y="229"/>
                  </a:lnTo>
                  <a:lnTo>
                    <a:pt x="1485" y="226"/>
                  </a:lnTo>
                  <a:lnTo>
                    <a:pt x="1491" y="220"/>
                  </a:lnTo>
                  <a:lnTo>
                    <a:pt x="1499" y="217"/>
                  </a:lnTo>
                  <a:lnTo>
                    <a:pt x="1504" y="214"/>
                  </a:lnTo>
                  <a:lnTo>
                    <a:pt x="1512" y="212"/>
                  </a:lnTo>
                  <a:lnTo>
                    <a:pt x="1516" y="209"/>
                  </a:lnTo>
                  <a:lnTo>
                    <a:pt x="1521" y="206"/>
                  </a:lnTo>
                  <a:lnTo>
                    <a:pt x="1525" y="204"/>
                  </a:lnTo>
                  <a:lnTo>
                    <a:pt x="1529" y="204"/>
                  </a:lnTo>
                  <a:lnTo>
                    <a:pt x="1532" y="202"/>
                  </a:lnTo>
                  <a:lnTo>
                    <a:pt x="1533" y="203"/>
                  </a:lnTo>
                  <a:lnTo>
                    <a:pt x="1532" y="206"/>
                  </a:lnTo>
                  <a:lnTo>
                    <a:pt x="1527" y="213"/>
                  </a:lnTo>
                  <a:lnTo>
                    <a:pt x="1523" y="216"/>
                  </a:lnTo>
                  <a:lnTo>
                    <a:pt x="1518" y="220"/>
                  </a:lnTo>
                  <a:lnTo>
                    <a:pt x="1514" y="226"/>
                  </a:lnTo>
                  <a:lnTo>
                    <a:pt x="1509" y="231"/>
                  </a:lnTo>
                  <a:lnTo>
                    <a:pt x="1502" y="237"/>
                  </a:lnTo>
                  <a:lnTo>
                    <a:pt x="1495" y="245"/>
                  </a:lnTo>
                  <a:lnTo>
                    <a:pt x="1490" y="248"/>
                  </a:lnTo>
                  <a:lnTo>
                    <a:pt x="1486" y="252"/>
                  </a:lnTo>
                  <a:lnTo>
                    <a:pt x="1483" y="257"/>
                  </a:lnTo>
                  <a:lnTo>
                    <a:pt x="1479" y="261"/>
                  </a:lnTo>
                  <a:lnTo>
                    <a:pt x="1473" y="264"/>
                  </a:lnTo>
                  <a:lnTo>
                    <a:pt x="1468" y="268"/>
                  </a:lnTo>
                  <a:lnTo>
                    <a:pt x="1462" y="273"/>
                  </a:lnTo>
                  <a:lnTo>
                    <a:pt x="1457" y="277"/>
                  </a:lnTo>
                  <a:lnTo>
                    <a:pt x="1450" y="281"/>
                  </a:lnTo>
                  <a:lnTo>
                    <a:pt x="1444" y="286"/>
                  </a:lnTo>
                  <a:lnTo>
                    <a:pt x="1438" y="291"/>
                  </a:lnTo>
                  <a:lnTo>
                    <a:pt x="1431" y="295"/>
                  </a:lnTo>
                  <a:lnTo>
                    <a:pt x="1422" y="300"/>
                  </a:lnTo>
                  <a:lnTo>
                    <a:pt x="1414" y="304"/>
                  </a:lnTo>
                  <a:lnTo>
                    <a:pt x="1406" y="309"/>
                  </a:lnTo>
                  <a:lnTo>
                    <a:pt x="1398" y="314"/>
                  </a:lnTo>
                  <a:lnTo>
                    <a:pt x="1388" y="318"/>
                  </a:lnTo>
                  <a:lnTo>
                    <a:pt x="1379" y="323"/>
                  </a:lnTo>
                  <a:lnTo>
                    <a:pt x="1369" y="327"/>
                  </a:lnTo>
                  <a:lnTo>
                    <a:pt x="1359" y="333"/>
                  </a:lnTo>
                  <a:lnTo>
                    <a:pt x="1348" y="337"/>
                  </a:lnTo>
                  <a:lnTo>
                    <a:pt x="1337" y="341"/>
                  </a:lnTo>
                  <a:lnTo>
                    <a:pt x="1324" y="345"/>
                  </a:lnTo>
                  <a:lnTo>
                    <a:pt x="1312" y="350"/>
                  </a:lnTo>
                  <a:lnTo>
                    <a:pt x="1299" y="353"/>
                  </a:lnTo>
                  <a:lnTo>
                    <a:pt x="1285" y="359"/>
                  </a:lnTo>
                  <a:lnTo>
                    <a:pt x="1271" y="362"/>
                  </a:lnTo>
                  <a:lnTo>
                    <a:pt x="1256" y="367"/>
                  </a:lnTo>
                  <a:lnTo>
                    <a:pt x="1240" y="369"/>
                  </a:lnTo>
                  <a:lnTo>
                    <a:pt x="1225" y="374"/>
                  </a:lnTo>
                  <a:lnTo>
                    <a:pt x="1209" y="378"/>
                  </a:lnTo>
                  <a:lnTo>
                    <a:pt x="1192" y="381"/>
                  </a:lnTo>
                  <a:lnTo>
                    <a:pt x="1175" y="384"/>
                  </a:lnTo>
                  <a:lnTo>
                    <a:pt x="1158" y="388"/>
                  </a:lnTo>
                  <a:lnTo>
                    <a:pt x="1138" y="391"/>
                  </a:lnTo>
                  <a:lnTo>
                    <a:pt x="1120" y="395"/>
                  </a:lnTo>
                  <a:lnTo>
                    <a:pt x="1100" y="397"/>
                  </a:lnTo>
                  <a:lnTo>
                    <a:pt x="1079" y="399"/>
                  </a:lnTo>
                  <a:lnTo>
                    <a:pt x="1057" y="402"/>
                  </a:lnTo>
                  <a:lnTo>
                    <a:pt x="1035" y="405"/>
                  </a:lnTo>
                  <a:lnTo>
                    <a:pt x="1013" y="407"/>
                  </a:lnTo>
                  <a:lnTo>
                    <a:pt x="989" y="408"/>
                  </a:lnTo>
                  <a:lnTo>
                    <a:pt x="964" y="410"/>
                  </a:lnTo>
                  <a:lnTo>
                    <a:pt x="941" y="412"/>
                  </a:lnTo>
                  <a:lnTo>
                    <a:pt x="914" y="413"/>
                  </a:lnTo>
                  <a:lnTo>
                    <a:pt x="888" y="414"/>
                  </a:lnTo>
                  <a:lnTo>
                    <a:pt x="860" y="415"/>
                  </a:lnTo>
                  <a:lnTo>
                    <a:pt x="833" y="415"/>
                  </a:lnTo>
                  <a:lnTo>
                    <a:pt x="804" y="415"/>
                  </a:lnTo>
                  <a:lnTo>
                    <a:pt x="775" y="415"/>
                  </a:lnTo>
                  <a:lnTo>
                    <a:pt x="744" y="415"/>
                  </a:lnTo>
                  <a:lnTo>
                    <a:pt x="714" y="415"/>
                  </a:lnTo>
                  <a:lnTo>
                    <a:pt x="683" y="414"/>
                  </a:lnTo>
                  <a:lnTo>
                    <a:pt x="652" y="413"/>
                  </a:lnTo>
                  <a:lnTo>
                    <a:pt x="622" y="411"/>
                  </a:lnTo>
                  <a:lnTo>
                    <a:pt x="594" y="410"/>
                  </a:lnTo>
                  <a:lnTo>
                    <a:pt x="566" y="407"/>
                  </a:lnTo>
                  <a:lnTo>
                    <a:pt x="540" y="406"/>
                  </a:lnTo>
                  <a:lnTo>
                    <a:pt x="513" y="403"/>
                  </a:lnTo>
                  <a:lnTo>
                    <a:pt x="490" y="400"/>
                  </a:lnTo>
                  <a:lnTo>
                    <a:pt x="464" y="397"/>
                  </a:lnTo>
                  <a:lnTo>
                    <a:pt x="440" y="394"/>
                  </a:lnTo>
                  <a:lnTo>
                    <a:pt x="418" y="390"/>
                  </a:lnTo>
                  <a:lnTo>
                    <a:pt x="396" y="388"/>
                  </a:lnTo>
                  <a:lnTo>
                    <a:pt x="374" y="383"/>
                  </a:lnTo>
                  <a:lnTo>
                    <a:pt x="354" y="379"/>
                  </a:lnTo>
                  <a:lnTo>
                    <a:pt x="335" y="376"/>
                  </a:lnTo>
                  <a:lnTo>
                    <a:pt x="317" y="371"/>
                  </a:lnTo>
                  <a:lnTo>
                    <a:pt x="298" y="367"/>
                  </a:lnTo>
                  <a:lnTo>
                    <a:pt x="280" y="362"/>
                  </a:lnTo>
                  <a:lnTo>
                    <a:pt x="262" y="358"/>
                  </a:lnTo>
                  <a:lnTo>
                    <a:pt x="246" y="352"/>
                  </a:lnTo>
                  <a:lnTo>
                    <a:pt x="230" y="347"/>
                  </a:lnTo>
                  <a:lnTo>
                    <a:pt x="216" y="341"/>
                  </a:lnTo>
                  <a:lnTo>
                    <a:pt x="201" y="336"/>
                  </a:lnTo>
                  <a:lnTo>
                    <a:pt x="188" y="332"/>
                  </a:lnTo>
                  <a:lnTo>
                    <a:pt x="173" y="324"/>
                  </a:lnTo>
                  <a:lnTo>
                    <a:pt x="161" y="319"/>
                  </a:lnTo>
                  <a:lnTo>
                    <a:pt x="149" y="314"/>
                  </a:lnTo>
                  <a:lnTo>
                    <a:pt x="139" y="307"/>
                  </a:lnTo>
                  <a:lnTo>
                    <a:pt x="127" y="301"/>
                  </a:lnTo>
                  <a:lnTo>
                    <a:pt x="117" y="294"/>
                  </a:lnTo>
                  <a:lnTo>
                    <a:pt x="109" y="289"/>
                  </a:lnTo>
                  <a:lnTo>
                    <a:pt x="100" y="283"/>
                  </a:lnTo>
                  <a:lnTo>
                    <a:pt x="90" y="276"/>
                  </a:lnTo>
                  <a:lnTo>
                    <a:pt x="82" y="270"/>
                  </a:lnTo>
                  <a:lnTo>
                    <a:pt x="74" y="262"/>
                  </a:lnTo>
                  <a:lnTo>
                    <a:pt x="68" y="257"/>
                  </a:lnTo>
                  <a:lnTo>
                    <a:pt x="60" y="248"/>
                  </a:lnTo>
                  <a:lnTo>
                    <a:pt x="53" y="243"/>
                  </a:lnTo>
                  <a:lnTo>
                    <a:pt x="47" y="235"/>
                  </a:lnTo>
                  <a:lnTo>
                    <a:pt x="42" y="230"/>
                  </a:lnTo>
                  <a:lnTo>
                    <a:pt x="37" y="221"/>
                  </a:lnTo>
                  <a:lnTo>
                    <a:pt x="32" y="216"/>
                  </a:lnTo>
                  <a:lnTo>
                    <a:pt x="27" y="208"/>
                  </a:lnTo>
                  <a:lnTo>
                    <a:pt x="24" y="202"/>
                  </a:lnTo>
                  <a:lnTo>
                    <a:pt x="20" y="195"/>
                  </a:lnTo>
                  <a:lnTo>
                    <a:pt x="16" y="189"/>
                  </a:lnTo>
                  <a:lnTo>
                    <a:pt x="14" y="183"/>
                  </a:lnTo>
                  <a:lnTo>
                    <a:pt x="12" y="176"/>
                  </a:lnTo>
                  <a:lnTo>
                    <a:pt x="9" y="169"/>
                  </a:lnTo>
                  <a:lnTo>
                    <a:pt x="7" y="162"/>
                  </a:lnTo>
                  <a:lnTo>
                    <a:pt x="6" y="155"/>
                  </a:lnTo>
                  <a:lnTo>
                    <a:pt x="4" y="149"/>
                  </a:lnTo>
                  <a:lnTo>
                    <a:pt x="2" y="143"/>
                  </a:lnTo>
                  <a:lnTo>
                    <a:pt x="1" y="136"/>
                  </a:lnTo>
                  <a:lnTo>
                    <a:pt x="1" y="131"/>
                  </a:lnTo>
                  <a:lnTo>
                    <a:pt x="1" y="126"/>
                  </a:lnTo>
                  <a:lnTo>
                    <a:pt x="0" y="118"/>
                  </a:lnTo>
                  <a:lnTo>
                    <a:pt x="0" y="113"/>
                  </a:lnTo>
                  <a:lnTo>
                    <a:pt x="0" y="107"/>
                  </a:lnTo>
                  <a:lnTo>
                    <a:pt x="1" y="101"/>
                  </a:lnTo>
                  <a:lnTo>
                    <a:pt x="2" y="90"/>
                  </a:lnTo>
                  <a:lnTo>
                    <a:pt x="6" y="81"/>
                  </a:lnTo>
                  <a:lnTo>
                    <a:pt x="6" y="71"/>
                  </a:lnTo>
                  <a:lnTo>
                    <a:pt x="8" y="61"/>
                  </a:lnTo>
                  <a:lnTo>
                    <a:pt x="10" y="53"/>
                  </a:lnTo>
                  <a:lnTo>
                    <a:pt x="13" y="46"/>
                  </a:lnTo>
                  <a:lnTo>
                    <a:pt x="14" y="39"/>
                  </a:lnTo>
                  <a:lnTo>
                    <a:pt x="16" y="33"/>
                  </a:lnTo>
                  <a:lnTo>
                    <a:pt x="18" y="27"/>
                  </a:lnTo>
                  <a:lnTo>
                    <a:pt x="22" y="24"/>
                  </a:lnTo>
                  <a:lnTo>
                    <a:pt x="25" y="15"/>
                  </a:lnTo>
                  <a:lnTo>
                    <a:pt x="30" y="9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5" y="0"/>
                  </a:lnTo>
                  <a:lnTo>
                    <a:pt x="52" y="1"/>
                  </a:lnTo>
                  <a:lnTo>
                    <a:pt x="56" y="3"/>
                  </a:lnTo>
                  <a:lnTo>
                    <a:pt x="58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0" name="Freeform 134"/>
            <p:cNvSpPr>
              <a:spLocks/>
            </p:cNvSpPr>
            <p:nvPr/>
          </p:nvSpPr>
          <p:spPr bwMode="auto">
            <a:xfrm>
              <a:off x="3109" y="2156"/>
              <a:ext cx="22" cy="14"/>
            </a:xfrm>
            <a:custGeom>
              <a:avLst/>
              <a:gdLst>
                <a:gd name="T0" fmla="*/ 3 w 244"/>
                <a:gd name="T1" fmla="*/ 0 h 159"/>
                <a:gd name="T2" fmla="*/ 2 w 244"/>
                <a:gd name="T3" fmla="*/ 1 h 159"/>
                <a:gd name="T4" fmla="*/ 1 w 244"/>
                <a:gd name="T5" fmla="*/ 2 h 159"/>
                <a:gd name="T6" fmla="*/ 0 w 244"/>
                <a:gd name="T7" fmla="*/ 4 h 159"/>
                <a:gd name="T8" fmla="*/ 0 w 244"/>
                <a:gd name="T9" fmla="*/ 5 h 159"/>
                <a:gd name="T10" fmla="*/ 0 w 244"/>
                <a:gd name="T11" fmla="*/ 7 h 159"/>
                <a:gd name="T12" fmla="*/ 1 w 244"/>
                <a:gd name="T13" fmla="*/ 8 h 159"/>
                <a:gd name="T14" fmla="*/ 3 w 244"/>
                <a:gd name="T15" fmla="*/ 9 h 159"/>
                <a:gd name="T16" fmla="*/ 4 w 244"/>
                <a:gd name="T17" fmla="*/ 9 h 159"/>
                <a:gd name="T18" fmla="*/ 5 w 244"/>
                <a:gd name="T19" fmla="*/ 9 h 159"/>
                <a:gd name="T20" fmla="*/ 6 w 244"/>
                <a:gd name="T21" fmla="*/ 10 h 159"/>
                <a:gd name="T22" fmla="*/ 7 w 244"/>
                <a:gd name="T23" fmla="*/ 10 h 159"/>
                <a:gd name="T24" fmla="*/ 8 w 244"/>
                <a:gd name="T25" fmla="*/ 10 h 159"/>
                <a:gd name="T26" fmla="*/ 9 w 244"/>
                <a:gd name="T27" fmla="*/ 10 h 159"/>
                <a:gd name="T28" fmla="*/ 10 w 244"/>
                <a:gd name="T29" fmla="*/ 10 h 159"/>
                <a:gd name="T30" fmla="*/ 11 w 244"/>
                <a:gd name="T31" fmla="*/ 10 h 159"/>
                <a:gd name="T32" fmla="*/ 12 w 244"/>
                <a:gd name="T33" fmla="*/ 10 h 159"/>
                <a:gd name="T34" fmla="*/ 13 w 244"/>
                <a:gd name="T35" fmla="*/ 10 h 159"/>
                <a:gd name="T36" fmla="*/ 15 w 244"/>
                <a:gd name="T37" fmla="*/ 11 h 159"/>
                <a:gd name="T38" fmla="*/ 16 w 244"/>
                <a:gd name="T39" fmla="*/ 11 h 159"/>
                <a:gd name="T40" fmla="*/ 18 w 244"/>
                <a:gd name="T41" fmla="*/ 11 h 159"/>
                <a:gd name="T42" fmla="*/ 19 w 244"/>
                <a:gd name="T43" fmla="*/ 12 h 159"/>
                <a:gd name="T44" fmla="*/ 20 w 244"/>
                <a:gd name="T45" fmla="*/ 13 h 159"/>
                <a:gd name="T46" fmla="*/ 20 w 244"/>
                <a:gd name="T47" fmla="*/ 14 h 159"/>
                <a:gd name="T48" fmla="*/ 21 w 244"/>
                <a:gd name="T49" fmla="*/ 14 h 159"/>
                <a:gd name="T50" fmla="*/ 22 w 244"/>
                <a:gd name="T51" fmla="*/ 13 h 159"/>
                <a:gd name="T52" fmla="*/ 22 w 244"/>
                <a:gd name="T53" fmla="*/ 12 h 159"/>
                <a:gd name="T54" fmla="*/ 22 w 244"/>
                <a:gd name="T55" fmla="*/ 11 h 159"/>
                <a:gd name="T56" fmla="*/ 21 w 244"/>
                <a:gd name="T57" fmla="*/ 10 h 159"/>
                <a:gd name="T58" fmla="*/ 20 w 244"/>
                <a:gd name="T59" fmla="*/ 9 h 159"/>
                <a:gd name="T60" fmla="*/ 19 w 244"/>
                <a:gd name="T61" fmla="*/ 9 h 159"/>
                <a:gd name="T62" fmla="*/ 18 w 244"/>
                <a:gd name="T63" fmla="*/ 8 h 159"/>
                <a:gd name="T64" fmla="*/ 17 w 244"/>
                <a:gd name="T65" fmla="*/ 8 h 159"/>
                <a:gd name="T66" fmla="*/ 15 w 244"/>
                <a:gd name="T67" fmla="*/ 8 h 159"/>
                <a:gd name="T68" fmla="*/ 14 w 244"/>
                <a:gd name="T69" fmla="*/ 8 h 159"/>
                <a:gd name="T70" fmla="*/ 12 w 244"/>
                <a:gd name="T71" fmla="*/ 8 h 159"/>
                <a:gd name="T72" fmla="*/ 11 w 244"/>
                <a:gd name="T73" fmla="*/ 8 h 159"/>
                <a:gd name="T74" fmla="*/ 9 w 244"/>
                <a:gd name="T75" fmla="*/ 8 h 159"/>
                <a:gd name="T76" fmla="*/ 8 w 244"/>
                <a:gd name="T77" fmla="*/ 7 h 159"/>
                <a:gd name="T78" fmla="*/ 6 w 244"/>
                <a:gd name="T79" fmla="*/ 6 h 159"/>
                <a:gd name="T80" fmla="*/ 5 w 244"/>
                <a:gd name="T81" fmla="*/ 6 h 159"/>
                <a:gd name="T82" fmla="*/ 4 w 244"/>
                <a:gd name="T83" fmla="*/ 5 h 159"/>
                <a:gd name="T84" fmla="*/ 3 w 244"/>
                <a:gd name="T85" fmla="*/ 4 h 159"/>
                <a:gd name="T86" fmla="*/ 3 w 244"/>
                <a:gd name="T87" fmla="*/ 3 h 159"/>
                <a:gd name="T88" fmla="*/ 3 w 244"/>
                <a:gd name="T89" fmla="*/ 2 h 159"/>
                <a:gd name="T90" fmla="*/ 3 w 244"/>
                <a:gd name="T91" fmla="*/ 1 h 159"/>
                <a:gd name="T92" fmla="*/ 3 w 244"/>
                <a:gd name="T93" fmla="*/ 0 h 159"/>
                <a:gd name="T94" fmla="*/ 3 w 244"/>
                <a:gd name="T95" fmla="*/ 0 h 1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44" h="159">
                  <a:moveTo>
                    <a:pt x="33" y="0"/>
                  </a:moveTo>
                  <a:lnTo>
                    <a:pt x="28" y="4"/>
                  </a:lnTo>
                  <a:lnTo>
                    <a:pt x="22" y="8"/>
                  </a:lnTo>
                  <a:lnTo>
                    <a:pt x="18" y="13"/>
                  </a:lnTo>
                  <a:lnTo>
                    <a:pt x="15" y="17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1" y="42"/>
                  </a:lnTo>
                  <a:lnTo>
                    <a:pt x="1" y="51"/>
                  </a:lnTo>
                  <a:lnTo>
                    <a:pt x="0" y="59"/>
                  </a:lnTo>
                  <a:lnTo>
                    <a:pt x="2" y="67"/>
                  </a:lnTo>
                  <a:lnTo>
                    <a:pt x="4" y="74"/>
                  </a:lnTo>
                  <a:lnTo>
                    <a:pt x="9" y="80"/>
                  </a:lnTo>
                  <a:lnTo>
                    <a:pt x="14" y="87"/>
                  </a:lnTo>
                  <a:lnTo>
                    <a:pt x="21" y="93"/>
                  </a:lnTo>
                  <a:lnTo>
                    <a:pt x="29" y="98"/>
                  </a:lnTo>
                  <a:lnTo>
                    <a:pt x="38" y="102"/>
                  </a:lnTo>
                  <a:lnTo>
                    <a:pt x="42" y="104"/>
                  </a:lnTo>
                  <a:lnTo>
                    <a:pt x="48" y="106"/>
                  </a:lnTo>
                  <a:lnTo>
                    <a:pt x="53" y="107"/>
                  </a:lnTo>
                  <a:lnTo>
                    <a:pt x="59" y="109"/>
                  </a:lnTo>
                  <a:lnTo>
                    <a:pt x="64" y="109"/>
                  </a:lnTo>
                  <a:lnTo>
                    <a:pt x="69" y="110"/>
                  </a:lnTo>
                  <a:lnTo>
                    <a:pt x="75" y="111"/>
                  </a:lnTo>
                  <a:lnTo>
                    <a:pt x="81" y="113"/>
                  </a:lnTo>
                  <a:lnTo>
                    <a:pt x="87" y="114"/>
                  </a:lnTo>
                  <a:lnTo>
                    <a:pt x="93" y="115"/>
                  </a:lnTo>
                  <a:lnTo>
                    <a:pt x="98" y="116"/>
                  </a:lnTo>
                  <a:lnTo>
                    <a:pt x="105" y="117"/>
                  </a:lnTo>
                  <a:lnTo>
                    <a:pt x="111" y="117"/>
                  </a:lnTo>
                  <a:lnTo>
                    <a:pt x="117" y="117"/>
                  </a:lnTo>
                  <a:lnTo>
                    <a:pt x="122" y="117"/>
                  </a:lnTo>
                  <a:lnTo>
                    <a:pt x="128" y="117"/>
                  </a:lnTo>
                  <a:lnTo>
                    <a:pt x="134" y="117"/>
                  </a:lnTo>
                  <a:lnTo>
                    <a:pt x="139" y="118"/>
                  </a:lnTo>
                  <a:lnTo>
                    <a:pt x="146" y="119"/>
                  </a:lnTo>
                  <a:lnTo>
                    <a:pt x="151" y="120"/>
                  </a:lnTo>
                  <a:lnTo>
                    <a:pt x="161" y="120"/>
                  </a:lnTo>
                  <a:lnTo>
                    <a:pt x="170" y="122"/>
                  </a:lnTo>
                  <a:lnTo>
                    <a:pt x="179" y="123"/>
                  </a:lnTo>
                  <a:lnTo>
                    <a:pt x="189" y="125"/>
                  </a:lnTo>
                  <a:lnTo>
                    <a:pt x="195" y="128"/>
                  </a:lnTo>
                  <a:lnTo>
                    <a:pt x="203" y="131"/>
                  </a:lnTo>
                  <a:lnTo>
                    <a:pt x="207" y="134"/>
                  </a:lnTo>
                  <a:lnTo>
                    <a:pt x="212" y="139"/>
                  </a:lnTo>
                  <a:lnTo>
                    <a:pt x="217" y="147"/>
                  </a:lnTo>
                  <a:lnTo>
                    <a:pt x="222" y="153"/>
                  </a:lnTo>
                  <a:lnTo>
                    <a:pt x="227" y="155"/>
                  </a:lnTo>
                  <a:lnTo>
                    <a:pt x="232" y="159"/>
                  </a:lnTo>
                  <a:lnTo>
                    <a:pt x="235" y="157"/>
                  </a:lnTo>
                  <a:lnTo>
                    <a:pt x="239" y="154"/>
                  </a:lnTo>
                  <a:lnTo>
                    <a:pt x="241" y="150"/>
                  </a:lnTo>
                  <a:lnTo>
                    <a:pt x="244" y="145"/>
                  </a:lnTo>
                  <a:lnTo>
                    <a:pt x="244" y="135"/>
                  </a:lnTo>
                  <a:lnTo>
                    <a:pt x="243" y="128"/>
                  </a:lnTo>
                  <a:lnTo>
                    <a:pt x="239" y="120"/>
                  </a:lnTo>
                  <a:lnTo>
                    <a:pt x="233" y="114"/>
                  </a:lnTo>
                  <a:lnTo>
                    <a:pt x="228" y="109"/>
                  </a:lnTo>
                  <a:lnTo>
                    <a:pt x="224" y="107"/>
                  </a:lnTo>
                  <a:lnTo>
                    <a:pt x="220" y="104"/>
                  </a:lnTo>
                  <a:lnTo>
                    <a:pt x="214" y="101"/>
                  </a:lnTo>
                  <a:lnTo>
                    <a:pt x="209" y="98"/>
                  </a:lnTo>
                  <a:lnTo>
                    <a:pt x="204" y="98"/>
                  </a:lnTo>
                  <a:lnTo>
                    <a:pt x="196" y="95"/>
                  </a:lnTo>
                  <a:lnTo>
                    <a:pt x="191" y="95"/>
                  </a:lnTo>
                  <a:lnTo>
                    <a:pt x="183" y="93"/>
                  </a:lnTo>
                  <a:lnTo>
                    <a:pt x="176" y="93"/>
                  </a:lnTo>
                  <a:lnTo>
                    <a:pt x="167" y="93"/>
                  </a:lnTo>
                  <a:lnTo>
                    <a:pt x="161" y="93"/>
                  </a:lnTo>
                  <a:lnTo>
                    <a:pt x="152" y="92"/>
                  </a:lnTo>
                  <a:lnTo>
                    <a:pt x="145" y="92"/>
                  </a:lnTo>
                  <a:lnTo>
                    <a:pt x="136" y="92"/>
                  </a:lnTo>
                  <a:lnTo>
                    <a:pt x="128" y="92"/>
                  </a:lnTo>
                  <a:lnTo>
                    <a:pt x="119" y="90"/>
                  </a:lnTo>
                  <a:lnTo>
                    <a:pt x="110" y="89"/>
                  </a:lnTo>
                  <a:lnTo>
                    <a:pt x="102" y="88"/>
                  </a:lnTo>
                  <a:lnTo>
                    <a:pt x="93" y="86"/>
                  </a:lnTo>
                  <a:lnTo>
                    <a:pt x="84" y="81"/>
                  </a:lnTo>
                  <a:lnTo>
                    <a:pt x="75" y="78"/>
                  </a:lnTo>
                  <a:lnTo>
                    <a:pt x="66" y="72"/>
                  </a:lnTo>
                  <a:lnTo>
                    <a:pt x="58" y="67"/>
                  </a:lnTo>
                  <a:lnTo>
                    <a:pt x="52" y="63"/>
                  </a:lnTo>
                  <a:lnTo>
                    <a:pt x="48" y="61"/>
                  </a:lnTo>
                  <a:lnTo>
                    <a:pt x="46" y="57"/>
                  </a:lnTo>
                  <a:lnTo>
                    <a:pt x="43" y="54"/>
                  </a:lnTo>
                  <a:lnTo>
                    <a:pt x="37" y="47"/>
                  </a:lnTo>
                  <a:lnTo>
                    <a:pt x="34" y="42"/>
                  </a:lnTo>
                  <a:lnTo>
                    <a:pt x="30" y="35"/>
                  </a:lnTo>
                  <a:lnTo>
                    <a:pt x="29" y="30"/>
                  </a:lnTo>
                  <a:lnTo>
                    <a:pt x="28" y="23"/>
                  </a:lnTo>
                  <a:lnTo>
                    <a:pt x="28" y="20"/>
                  </a:lnTo>
                  <a:lnTo>
                    <a:pt x="28" y="11"/>
                  </a:lnTo>
                  <a:lnTo>
                    <a:pt x="30" y="5"/>
                  </a:lnTo>
                  <a:lnTo>
                    <a:pt x="31" y="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1" name="Freeform 135"/>
            <p:cNvSpPr>
              <a:spLocks/>
            </p:cNvSpPr>
            <p:nvPr/>
          </p:nvSpPr>
          <p:spPr bwMode="auto">
            <a:xfrm>
              <a:off x="3159" y="2168"/>
              <a:ext cx="12" cy="8"/>
            </a:xfrm>
            <a:custGeom>
              <a:avLst/>
              <a:gdLst>
                <a:gd name="T0" fmla="*/ 0 w 134"/>
                <a:gd name="T1" fmla="*/ 0 h 82"/>
                <a:gd name="T2" fmla="*/ 0 w 134"/>
                <a:gd name="T3" fmla="*/ 0 h 82"/>
                <a:gd name="T4" fmla="*/ 1 w 134"/>
                <a:gd name="T5" fmla="*/ 0 h 82"/>
                <a:gd name="T6" fmla="*/ 1 w 134"/>
                <a:gd name="T7" fmla="*/ 1 h 82"/>
                <a:gd name="T8" fmla="*/ 2 w 134"/>
                <a:gd name="T9" fmla="*/ 1 h 82"/>
                <a:gd name="T10" fmla="*/ 2 w 134"/>
                <a:gd name="T11" fmla="*/ 1 h 82"/>
                <a:gd name="T12" fmla="*/ 3 w 134"/>
                <a:gd name="T13" fmla="*/ 1 h 82"/>
                <a:gd name="T14" fmla="*/ 3 w 134"/>
                <a:gd name="T15" fmla="*/ 2 h 82"/>
                <a:gd name="T16" fmla="*/ 4 w 134"/>
                <a:gd name="T17" fmla="*/ 2 h 82"/>
                <a:gd name="T18" fmla="*/ 4 w 134"/>
                <a:gd name="T19" fmla="*/ 3 h 82"/>
                <a:gd name="T20" fmla="*/ 5 w 134"/>
                <a:gd name="T21" fmla="*/ 4 h 82"/>
                <a:gd name="T22" fmla="*/ 5 w 134"/>
                <a:gd name="T23" fmla="*/ 4 h 82"/>
                <a:gd name="T24" fmla="*/ 6 w 134"/>
                <a:gd name="T25" fmla="*/ 4 h 82"/>
                <a:gd name="T26" fmla="*/ 6 w 134"/>
                <a:gd name="T27" fmla="*/ 5 h 82"/>
                <a:gd name="T28" fmla="*/ 7 w 134"/>
                <a:gd name="T29" fmla="*/ 5 h 82"/>
                <a:gd name="T30" fmla="*/ 7 w 134"/>
                <a:gd name="T31" fmla="*/ 6 h 82"/>
                <a:gd name="T32" fmla="*/ 8 w 134"/>
                <a:gd name="T33" fmla="*/ 6 h 82"/>
                <a:gd name="T34" fmla="*/ 8 w 134"/>
                <a:gd name="T35" fmla="*/ 7 h 82"/>
                <a:gd name="T36" fmla="*/ 9 w 134"/>
                <a:gd name="T37" fmla="*/ 8 h 82"/>
                <a:gd name="T38" fmla="*/ 9 w 134"/>
                <a:gd name="T39" fmla="*/ 8 h 82"/>
                <a:gd name="T40" fmla="*/ 10 w 134"/>
                <a:gd name="T41" fmla="*/ 8 h 82"/>
                <a:gd name="T42" fmla="*/ 10 w 134"/>
                <a:gd name="T43" fmla="*/ 8 h 82"/>
                <a:gd name="T44" fmla="*/ 11 w 134"/>
                <a:gd name="T45" fmla="*/ 8 h 82"/>
                <a:gd name="T46" fmla="*/ 11 w 134"/>
                <a:gd name="T47" fmla="*/ 7 h 82"/>
                <a:gd name="T48" fmla="*/ 12 w 134"/>
                <a:gd name="T49" fmla="*/ 7 h 82"/>
                <a:gd name="T50" fmla="*/ 12 w 134"/>
                <a:gd name="T51" fmla="*/ 6 h 82"/>
                <a:gd name="T52" fmla="*/ 12 w 134"/>
                <a:gd name="T53" fmla="*/ 5 h 82"/>
                <a:gd name="T54" fmla="*/ 12 w 134"/>
                <a:gd name="T55" fmla="*/ 4 h 82"/>
                <a:gd name="T56" fmla="*/ 11 w 134"/>
                <a:gd name="T57" fmla="*/ 4 h 82"/>
                <a:gd name="T58" fmla="*/ 11 w 134"/>
                <a:gd name="T59" fmla="*/ 3 h 82"/>
                <a:gd name="T60" fmla="*/ 11 w 134"/>
                <a:gd name="T61" fmla="*/ 3 h 82"/>
                <a:gd name="T62" fmla="*/ 10 w 134"/>
                <a:gd name="T63" fmla="*/ 2 h 82"/>
                <a:gd name="T64" fmla="*/ 10 w 134"/>
                <a:gd name="T65" fmla="*/ 2 h 82"/>
                <a:gd name="T66" fmla="*/ 9 w 134"/>
                <a:gd name="T67" fmla="*/ 2 h 82"/>
                <a:gd name="T68" fmla="*/ 9 w 134"/>
                <a:gd name="T69" fmla="*/ 1 h 82"/>
                <a:gd name="T70" fmla="*/ 8 w 134"/>
                <a:gd name="T71" fmla="*/ 1 h 82"/>
                <a:gd name="T72" fmla="*/ 7 w 134"/>
                <a:gd name="T73" fmla="*/ 1 h 82"/>
                <a:gd name="T74" fmla="*/ 6 w 134"/>
                <a:gd name="T75" fmla="*/ 1 h 82"/>
                <a:gd name="T76" fmla="*/ 6 w 134"/>
                <a:gd name="T77" fmla="*/ 1 h 82"/>
                <a:gd name="T78" fmla="*/ 5 w 134"/>
                <a:gd name="T79" fmla="*/ 1 h 82"/>
                <a:gd name="T80" fmla="*/ 4 w 134"/>
                <a:gd name="T81" fmla="*/ 1 h 82"/>
                <a:gd name="T82" fmla="*/ 3 w 134"/>
                <a:gd name="T83" fmla="*/ 0 h 82"/>
                <a:gd name="T84" fmla="*/ 3 w 134"/>
                <a:gd name="T85" fmla="*/ 0 h 82"/>
                <a:gd name="T86" fmla="*/ 2 w 134"/>
                <a:gd name="T87" fmla="*/ 0 h 82"/>
                <a:gd name="T88" fmla="*/ 2 w 134"/>
                <a:gd name="T89" fmla="*/ 0 h 82"/>
                <a:gd name="T90" fmla="*/ 1 w 134"/>
                <a:gd name="T91" fmla="*/ 0 h 82"/>
                <a:gd name="T92" fmla="*/ 1 w 134"/>
                <a:gd name="T93" fmla="*/ 0 h 82"/>
                <a:gd name="T94" fmla="*/ 0 w 134"/>
                <a:gd name="T95" fmla="*/ 0 h 82"/>
                <a:gd name="T96" fmla="*/ 0 w 134"/>
                <a:gd name="T97" fmla="*/ 0 h 82"/>
                <a:gd name="T98" fmla="*/ 0 w 134"/>
                <a:gd name="T99" fmla="*/ 0 h 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4" h="82">
                  <a:moveTo>
                    <a:pt x="0" y="0"/>
                  </a:moveTo>
                  <a:lnTo>
                    <a:pt x="5" y="1"/>
                  </a:lnTo>
                  <a:lnTo>
                    <a:pt x="10" y="5"/>
                  </a:lnTo>
                  <a:lnTo>
                    <a:pt x="14" y="7"/>
                  </a:lnTo>
                  <a:lnTo>
                    <a:pt x="21" y="10"/>
                  </a:lnTo>
                  <a:lnTo>
                    <a:pt x="25" y="13"/>
                  </a:lnTo>
                  <a:lnTo>
                    <a:pt x="29" y="15"/>
                  </a:lnTo>
                  <a:lnTo>
                    <a:pt x="35" y="20"/>
                  </a:lnTo>
                  <a:lnTo>
                    <a:pt x="40" y="24"/>
                  </a:lnTo>
                  <a:lnTo>
                    <a:pt x="49" y="30"/>
                  </a:lnTo>
                  <a:lnTo>
                    <a:pt x="57" y="38"/>
                  </a:lnTo>
                  <a:lnTo>
                    <a:pt x="61" y="41"/>
                  </a:lnTo>
                  <a:lnTo>
                    <a:pt x="65" y="45"/>
                  </a:lnTo>
                  <a:lnTo>
                    <a:pt x="68" y="49"/>
                  </a:lnTo>
                  <a:lnTo>
                    <a:pt x="73" y="53"/>
                  </a:lnTo>
                  <a:lnTo>
                    <a:pt x="80" y="59"/>
                  </a:lnTo>
                  <a:lnTo>
                    <a:pt x="86" y="66"/>
                  </a:lnTo>
                  <a:lnTo>
                    <a:pt x="93" y="71"/>
                  </a:lnTo>
                  <a:lnTo>
                    <a:pt x="99" y="77"/>
                  </a:lnTo>
                  <a:lnTo>
                    <a:pt x="105" y="80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21" y="82"/>
                  </a:lnTo>
                  <a:lnTo>
                    <a:pt x="127" y="75"/>
                  </a:lnTo>
                  <a:lnTo>
                    <a:pt x="131" y="68"/>
                  </a:lnTo>
                  <a:lnTo>
                    <a:pt x="134" y="58"/>
                  </a:lnTo>
                  <a:lnTo>
                    <a:pt x="133" y="49"/>
                  </a:lnTo>
                  <a:lnTo>
                    <a:pt x="130" y="42"/>
                  </a:lnTo>
                  <a:lnTo>
                    <a:pt x="128" y="38"/>
                  </a:lnTo>
                  <a:lnTo>
                    <a:pt x="124" y="33"/>
                  </a:lnTo>
                  <a:lnTo>
                    <a:pt x="121" y="29"/>
                  </a:lnTo>
                  <a:lnTo>
                    <a:pt x="114" y="24"/>
                  </a:lnTo>
                  <a:lnTo>
                    <a:pt x="110" y="21"/>
                  </a:lnTo>
                  <a:lnTo>
                    <a:pt x="104" y="18"/>
                  </a:lnTo>
                  <a:lnTo>
                    <a:pt x="96" y="15"/>
                  </a:lnTo>
                  <a:lnTo>
                    <a:pt x="87" y="13"/>
                  </a:lnTo>
                  <a:lnTo>
                    <a:pt x="79" y="11"/>
                  </a:lnTo>
                  <a:lnTo>
                    <a:pt x="70" y="9"/>
                  </a:lnTo>
                  <a:lnTo>
                    <a:pt x="63" y="8"/>
                  </a:lnTo>
                  <a:lnTo>
                    <a:pt x="54" y="6"/>
                  </a:lnTo>
                  <a:lnTo>
                    <a:pt x="46" y="6"/>
                  </a:lnTo>
                  <a:lnTo>
                    <a:pt x="38" y="4"/>
                  </a:lnTo>
                  <a:lnTo>
                    <a:pt x="32" y="4"/>
                  </a:lnTo>
                  <a:lnTo>
                    <a:pt x="24" y="3"/>
                  </a:lnTo>
                  <a:lnTo>
                    <a:pt x="19" y="1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2" name="Freeform 136"/>
            <p:cNvSpPr>
              <a:spLocks/>
            </p:cNvSpPr>
            <p:nvPr/>
          </p:nvSpPr>
          <p:spPr bwMode="auto">
            <a:xfrm>
              <a:off x="3076" y="2141"/>
              <a:ext cx="14" cy="18"/>
            </a:xfrm>
            <a:custGeom>
              <a:avLst/>
              <a:gdLst>
                <a:gd name="T0" fmla="*/ 13 w 153"/>
                <a:gd name="T1" fmla="*/ 0 h 195"/>
                <a:gd name="T2" fmla="*/ 12 w 153"/>
                <a:gd name="T3" fmla="*/ 0 h 195"/>
                <a:gd name="T4" fmla="*/ 11 w 153"/>
                <a:gd name="T5" fmla="*/ 1 h 195"/>
                <a:gd name="T6" fmla="*/ 11 w 153"/>
                <a:gd name="T7" fmla="*/ 1 h 195"/>
                <a:gd name="T8" fmla="*/ 10 w 153"/>
                <a:gd name="T9" fmla="*/ 2 h 195"/>
                <a:gd name="T10" fmla="*/ 8 w 153"/>
                <a:gd name="T11" fmla="*/ 4 h 195"/>
                <a:gd name="T12" fmla="*/ 7 w 153"/>
                <a:gd name="T13" fmla="*/ 5 h 195"/>
                <a:gd name="T14" fmla="*/ 6 w 153"/>
                <a:gd name="T15" fmla="*/ 6 h 195"/>
                <a:gd name="T16" fmla="*/ 6 w 153"/>
                <a:gd name="T17" fmla="*/ 8 h 195"/>
                <a:gd name="T18" fmla="*/ 5 w 153"/>
                <a:gd name="T19" fmla="*/ 10 h 195"/>
                <a:gd name="T20" fmla="*/ 5 w 153"/>
                <a:gd name="T21" fmla="*/ 11 h 195"/>
                <a:gd name="T22" fmla="*/ 5 w 153"/>
                <a:gd name="T23" fmla="*/ 12 h 195"/>
                <a:gd name="T24" fmla="*/ 5 w 153"/>
                <a:gd name="T25" fmla="*/ 14 h 195"/>
                <a:gd name="T26" fmla="*/ 5 w 153"/>
                <a:gd name="T27" fmla="*/ 15 h 195"/>
                <a:gd name="T28" fmla="*/ 5 w 153"/>
                <a:gd name="T29" fmla="*/ 16 h 195"/>
                <a:gd name="T30" fmla="*/ 5 w 153"/>
                <a:gd name="T31" fmla="*/ 17 h 195"/>
                <a:gd name="T32" fmla="*/ 5 w 153"/>
                <a:gd name="T33" fmla="*/ 18 h 195"/>
                <a:gd name="T34" fmla="*/ 4 w 153"/>
                <a:gd name="T35" fmla="*/ 18 h 195"/>
                <a:gd name="T36" fmla="*/ 3 w 153"/>
                <a:gd name="T37" fmla="*/ 18 h 195"/>
                <a:gd name="T38" fmla="*/ 2 w 153"/>
                <a:gd name="T39" fmla="*/ 17 h 195"/>
                <a:gd name="T40" fmla="*/ 1 w 153"/>
                <a:gd name="T41" fmla="*/ 16 h 195"/>
                <a:gd name="T42" fmla="*/ 0 w 153"/>
                <a:gd name="T43" fmla="*/ 15 h 195"/>
                <a:gd name="T44" fmla="*/ 0 w 153"/>
                <a:gd name="T45" fmla="*/ 14 h 195"/>
                <a:gd name="T46" fmla="*/ 0 w 153"/>
                <a:gd name="T47" fmla="*/ 13 h 195"/>
                <a:gd name="T48" fmla="*/ 0 w 153"/>
                <a:gd name="T49" fmla="*/ 12 h 195"/>
                <a:gd name="T50" fmla="*/ 0 w 153"/>
                <a:gd name="T51" fmla="*/ 10 h 195"/>
                <a:gd name="T52" fmla="*/ 1 w 153"/>
                <a:gd name="T53" fmla="*/ 9 h 195"/>
                <a:gd name="T54" fmla="*/ 1 w 153"/>
                <a:gd name="T55" fmla="*/ 7 h 195"/>
                <a:gd name="T56" fmla="*/ 2 w 153"/>
                <a:gd name="T57" fmla="*/ 6 h 195"/>
                <a:gd name="T58" fmla="*/ 3 w 153"/>
                <a:gd name="T59" fmla="*/ 5 h 195"/>
                <a:gd name="T60" fmla="*/ 4 w 153"/>
                <a:gd name="T61" fmla="*/ 4 h 195"/>
                <a:gd name="T62" fmla="*/ 5 w 153"/>
                <a:gd name="T63" fmla="*/ 3 h 195"/>
                <a:gd name="T64" fmla="*/ 6 w 153"/>
                <a:gd name="T65" fmla="*/ 2 h 195"/>
                <a:gd name="T66" fmla="*/ 7 w 153"/>
                <a:gd name="T67" fmla="*/ 2 h 195"/>
                <a:gd name="T68" fmla="*/ 9 w 153"/>
                <a:gd name="T69" fmla="*/ 1 h 195"/>
                <a:gd name="T70" fmla="*/ 10 w 153"/>
                <a:gd name="T71" fmla="*/ 1 h 195"/>
                <a:gd name="T72" fmla="*/ 11 w 153"/>
                <a:gd name="T73" fmla="*/ 0 h 195"/>
                <a:gd name="T74" fmla="*/ 12 w 153"/>
                <a:gd name="T75" fmla="*/ 0 h 195"/>
                <a:gd name="T76" fmla="*/ 13 w 153"/>
                <a:gd name="T77" fmla="*/ 0 h 195"/>
                <a:gd name="T78" fmla="*/ 14 w 153"/>
                <a:gd name="T79" fmla="*/ 0 h 195"/>
                <a:gd name="T80" fmla="*/ 14 w 153"/>
                <a:gd name="T81" fmla="*/ 0 h 1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3" h="195">
                  <a:moveTo>
                    <a:pt x="153" y="0"/>
                  </a:moveTo>
                  <a:lnTo>
                    <a:pt x="147" y="1"/>
                  </a:lnTo>
                  <a:lnTo>
                    <a:pt x="141" y="3"/>
                  </a:lnTo>
                  <a:lnTo>
                    <a:pt x="136" y="5"/>
                  </a:lnTo>
                  <a:lnTo>
                    <a:pt x="131" y="8"/>
                  </a:lnTo>
                  <a:lnTo>
                    <a:pt x="125" y="11"/>
                  </a:lnTo>
                  <a:lnTo>
                    <a:pt x="121" y="14"/>
                  </a:lnTo>
                  <a:lnTo>
                    <a:pt x="117" y="16"/>
                  </a:lnTo>
                  <a:lnTo>
                    <a:pt x="112" y="19"/>
                  </a:lnTo>
                  <a:lnTo>
                    <a:pt x="104" y="25"/>
                  </a:lnTo>
                  <a:lnTo>
                    <a:pt x="97" y="32"/>
                  </a:lnTo>
                  <a:lnTo>
                    <a:pt x="91" y="39"/>
                  </a:lnTo>
                  <a:lnTo>
                    <a:pt x="84" y="47"/>
                  </a:lnTo>
                  <a:lnTo>
                    <a:pt x="79" y="54"/>
                  </a:lnTo>
                  <a:lnTo>
                    <a:pt x="73" y="61"/>
                  </a:lnTo>
                  <a:lnTo>
                    <a:pt x="68" y="70"/>
                  </a:lnTo>
                  <a:lnTo>
                    <a:pt x="65" y="80"/>
                  </a:lnTo>
                  <a:lnTo>
                    <a:pt x="63" y="87"/>
                  </a:lnTo>
                  <a:lnTo>
                    <a:pt x="60" y="96"/>
                  </a:lnTo>
                  <a:lnTo>
                    <a:pt x="57" y="104"/>
                  </a:lnTo>
                  <a:lnTo>
                    <a:pt x="55" y="113"/>
                  </a:lnTo>
                  <a:lnTo>
                    <a:pt x="53" y="120"/>
                  </a:lnTo>
                  <a:lnTo>
                    <a:pt x="52" y="128"/>
                  </a:lnTo>
                  <a:lnTo>
                    <a:pt x="51" y="135"/>
                  </a:lnTo>
                  <a:lnTo>
                    <a:pt x="51" y="144"/>
                  </a:lnTo>
                  <a:lnTo>
                    <a:pt x="50" y="150"/>
                  </a:lnTo>
                  <a:lnTo>
                    <a:pt x="50" y="157"/>
                  </a:lnTo>
                  <a:lnTo>
                    <a:pt x="50" y="163"/>
                  </a:lnTo>
                  <a:lnTo>
                    <a:pt x="50" y="171"/>
                  </a:lnTo>
                  <a:lnTo>
                    <a:pt x="50" y="175"/>
                  </a:lnTo>
                  <a:lnTo>
                    <a:pt x="50" y="180"/>
                  </a:lnTo>
                  <a:lnTo>
                    <a:pt x="50" y="184"/>
                  </a:lnTo>
                  <a:lnTo>
                    <a:pt x="51" y="189"/>
                  </a:lnTo>
                  <a:lnTo>
                    <a:pt x="51" y="193"/>
                  </a:lnTo>
                  <a:lnTo>
                    <a:pt x="52" y="195"/>
                  </a:lnTo>
                  <a:lnTo>
                    <a:pt x="48" y="194"/>
                  </a:lnTo>
                  <a:lnTo>
                    <a:pt x="42" y="193"/>
                  </a:lnTo>
                  <a:lnTo>
                    <a:pt x="36" y="191"/>
                  </a:lnTo>
                  <a:lnTo>
                    <a:pt x="31" y="190"/>
                  </a:lnTo>
                  <a:lnTo>
                    <a:pt x="25" y="186"/>
                  </a:lnTo>
                  <a:lnTo>
                    <a:pt x="20" y="183"/>
                  </a:lnTo>
                  <a:lnTo>
                    <a:pt x="15" y="177"/>
                  </a:lnTo>
                  <a:lnTo>
                    <a:pt x="9" y="172"/>
                  </a:lnTo>
                  <a:lnTo>
                    <a:pt x="5" y="163"/>
                  </a:lnTo>
                  <a:lnTo>
                    <a:pt x="3" y="155"/>
                  </a:lnTo>
                  <a:lnTo>
                    <a:pt x="1" y="149"/>
                  </a:lnTo>
                  <a:lnTo>
                    <a:pt x="0" y="144"/>
                  </a:lnTo>
                  <a:lnTo>
                    <a:pt x="0" y="137"/>
                  </a:lnTo>
                  <a:lnTo>
                    <a:pt x="1" y="132"/>
                  </a:lnTo>
                  <a:lnTo>
                    <a:pt x="1" y="125"/>
                  </a:lnTo>
                  <a:lnTo>
                    <a:pt x="2" y="117"/>
                  </a:lnTo>
                  <a:lnTo>
                    <a:pt x="4" y="110"/>
                  </a:lnTo>
                  <a:lnTo>
                    <a:pt x="7" y="103"/>
                  </a:lnTo>
                  <a:lnTo>
                    <a:pt x="8" y="95"/>
                  </a:lnTo>
                  <a:lnTo>
                    <a:pt x="11" y="87"/>
                  </a:lnTo>
                  <a:lnTo>
                    <a:pt x="15" y="80"/>
                  </a:lnTo>
                  <a:lnTo>
                    <a:pt x="19" y="72"/>
                  </a:lnTo>
                  <a:lnTo>
                    <a:pt x="22" y="66"/>
                  </a:lnTo>
                  <a:lnTo>
                    <a:pt x="26" y="60"/>
                  </a:lnTo>
                  <a:lnTo>
                    <a:pt x="33" y="54"/>
                  </a:lnTo>
                  <a:lnTo>
                    <a:pt x="38" y="49"/>
                  </a:lnTo>
                  <a:lnTo>
                    <a:pt x="45" y="43"/>
                  </a:lnTo>
                  <a:lnTo>
                    <a:pt x="50" y="39"/>
                  </a:lnTo>
                  <a:lnTo>
                    <a:pt x="55" y="33"/>
                  </a:lnTo>
                  <a:lnTo>
                    <a:pt x="63" y="31"/>
                  </a:lnTo>
                  <a:lnTo>
                    <a:pt x="68" y="27"/>
                  </a:lnTo>
                  <a:lnTo>
                    <a:pt x="75" y="23"/>
                  </a:lnTo>
                  <a:lnTo>
                    <a:pt x="81" y="20"/>
                  </a:lnTo>
                  <a:lnTo>
                    <a:pt x="89" y="18"/>
                  </a:lnTo>
                  <a:lnTo>
                    <a:pt x="94" y="15"/>
                  </a:lnTo>
                  <a:lnTo>
                    <a:pt x="101" y="13"/>
                  </a:lnTo>
                  <a:lnTo>
                    <a:pt x="106" y="10"/>
                  </a:lnTo>
                  <a:lnTo>
                    <a:pt x="111" y="9"/>
                  </a:lnTo>
                  <a:lnTo>
                    <a:pt x="117" y="5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3" y="3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3" name="Freeform 137"/>
            <p:cNvSpPr>
              <a:spLocks/>
            </p:cNvSpPr>
            <p:nvPr/>
          </p:nvSpPr>
          <p:spPr bwMode="auto">
            <a:xfrm>
              <a:off x="3158" y="2147"/>
              <a:ext cx="26" cy="16"/>
            </a:xfrm>
            <a:custGeom>
              <a:avLst/>
              <a:gdLst>
                <a:gd name="T0" fmla="*/ 1 w 287"/>
                <a:gd name="T1" fmla="*/ 2 h 173"/>
                <a:gd name="T2" fmla="*/ 2 w 287"/>
                <a:gd name="T3" fmla="*/ 2 h 173"/>
                <a:gd name="T4" fmla="*/ 3 w 287"/>
                <a:gd name="T5" fmla="*/ 3 h 173"/>
                <a:gd name="T6" fmla="*/ 5 w 287"/>
                <a:gd name="T7" fmla="*/ 3 h 173"/>
                <a:gd name="T8" fmla="*/ 6 w 287"/>
                <a:gd name="T9" fmla="*/ 4 h 173"/>
                <a:gd name="T10" fmla="*/ 8 w 287"/>
                <a:gd name="T11" fmla="*/ 4 h 173"/>
                <a:gd name="T12" fmla="*/ 9 w 287"/>
                <a:gd name="T13" fmla="*/ 5 h 173"/>
                <a:gd name="T14" fmla="*/ 10 w 287"/>
                <a:gd name="T15" fmla="*/ 6 h 173"/>
                <a:gd name="T16" fmla="*/ 11 w 287"/>
                <a:gd name="T17" fmla="*/ 7 h 173"/>
                <a:gd name="T18" fmla="*/ 12 w 287"/>
                <a:gd name="T19" fmla="*/ 8 h 173"/>
                <a:gd name="T20" fmla="*/ 13 w 287"/>
                <a:gd name="T21" fmla="*/ 9 h 173"/>
                <a:gd name="T22" fmla="*/ 15 w 287"/>
                <a:gd name="T23" fmla="*/ 11 h 173"/>
                <a:gd name="T24" fmla="*/ 16 w 287"/>
                <a:gd name="T25" fmla="*/ 12 h 173"/>
                <a:gd name="T26" fmla="*/ 17 w 287"/>
                <a:gd name="T27" fmla="*/ 13 h 173"/>
                <a:gd name="T28" fmla="*/ 18 w 287"/>
                <a:gd name="T29" fmla="*/ 14 h 173"/>
                <a:gd name="T30" fmla="*/ 20 w 287"/>
                <a:gd name="T31" fmla="*/ 15 h 173"/>
                <a:gd name="T32" fmla="*/ 21 w 287"/>
                <a:gd name="T33" fmla="*/ 15 h 173"/>
                <a:gd name="T34" fmla="*/ 23 w 287"/>
                <a:gd name="T35" fmla="*/ 16 h 173"/>
                <a:gd name="T36" fmla="*/ 24 w 287"/>
                <a:gd name="T37" fmla="*/ 16 h 173"/>
                <a:gd name="T38" fmla="*/ 25 w 287"/>
                <a:gd name="T39" fmla="*/ 16 h 173"/>
                <a:gd name="T40" fmla="*/ 26 w 287"/>
                <a:gd name="T41" fmla="*/ 16 h 173"/>
                <a:gd name="T42" fmla="*/ 26 w 287"/>
                <a:gd name="T43" fmla="*/ 16 h 173"/>
                <a:gd name="T44" fmla="*/ 25 w 287"/>
                <a:gd name="T45" fmla="*/ 16 h 173"/>
                <a:gd name="T46" fmla="*/ 24 w 287"/>
                <a:gd name="T47" fmla="*/ 15 h 173"/>
                <a:gd name="T48" fmla="*/ 23 w 287"/>
                <a:gd name="T49" fmla="*/ 15 h 173"/>
                <a:gd name="T50" fmla="*/ 21 w 287"/>
                <a:gd name="T51" fmla="*/ 14 h 173"/>
                <a:gd name="T52" fmla="*/ 20 w 287"/>
                <a:gd name="T53" fmla="*/ 14 h 173"/>
                <a:gd name="T54" fmla="*/ 19 w 287"/>
                <a:gd name="T55" fmla="*/ 13 h 173"/>
                <a:gd name="T56" fmla="*/ 18 w 287"/>
                <a:gd name="T57" fmla="*/ 12 h 173"/>
                <a:gd name="T58" fmla="*/ 17 w 287"/>
                <a:gd name="T59" fmla="*/ 10 h 173"/>
                <a:gd name="T60" fmla="*/ 16 w 287"/>
                <a:gd name="T61" fmla="*/ 9 h 173"/>
                <a:gd name="T62" fmla="*/ 15 w 287"/>
                <a:gd name="T63" fmla="*/ 7 h 173"/>
                <a:gd name="T64" fmla="*/ 14 w 287"/>
                <a:gd name="T65" fmla="*/ 6 h 173"/>
                <a:gd name="T66" fmla="*/ 13 w 287"/>
                <a:gd name="T67" fmla="*/ 5 h 173"/>
                <a:gd name="T68" fmla="*/ 12 w 287"/>
                <a:gd name="T69" fmla="*/ 4 h 173"/>
                <a:gd name="T70" fmla="*/ 12 w 287"/>
                <a:gd name="T71" fmla="*/ 4 h 173"/>
                <a:gd name="T72" fmla="*/ 11 w 287"/>
                <a:gd name="T73" fmla="*/ 3 h 173"/>
                <a:gd name="T74" fmla="*/ 10 w 287"/>
                <a:gd name="T75" fmla="*/ 2 h 173"/>
                <a:gd name="T76" fmla="*/ 9 w 287"/>
                <a:gd name="T77" fmla="*/ 2 h 173"/>
                <a:gd name="T78" fmla="*/ 8 w 287"/>
                <a:gd name="T79" fmla="*/ 1 h 173"/>
                <a:gd name="T80" fmla="*/ 7 w 287"/>
                <a:gd name="T81" fmla="*/ 1 h 173"/>
                <a:gd name="T82" fmla="*/ 5 w 287"/>
                <a:gd name="T83" fmla="*/ 0 h 173"/>
                <a:gd name="T84" fmla="*/ 4 w 287"/>
                <a:gd name="T85" fmla="*/ 0 h 173"/>
                <a:gd name="T86" fmla="*/ 3 w 287"/>
                <a:gd name="T87" fmla="*/ 0 h 173"/>
                <a:gd name="T88" fmla="*/ 2 w 287"/>
                <a:gd name="T89" fmla="*/ 0 h 173"/>
                <a:gd name="T90" fmla="*/ 1 w 287"/>
                <a:gd name="T91" fmla="*/ 0 h 173"/>
                <a:gd name="T92" fmla="*/ 0 w 287"/>
                <a:gd name="T93" fmla="*/ 1 h 173"/>
                <a:gd name="T94" fmla="*/ 0 w 287"/>
                <a:gd name="T95" fmla="*/ 2 h 173"/>
                <a:gd name="T96" fmla="*/ 0 w 287"/>
                <a:gd name="T97" fmla="*/ 2 h 1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87" h="173">
                  <a:moveTo>
                    <a:pt x="1" y="23"/>
                  </a:moveTo>
                  <a:lnTo>
                    <a:pt x="6" y="23"/>
                  </a:lnTo>
                  <a:lnTo>
                    <a:pt x="11" y="23"/>
                  </a:lnTo>
                  <a:lnTo>
                    <a:pt x="17" y="24"/>
                  </a:lnTo>
                  <a:lnTo>
                    <a:pt x="23" y="25"/>
                  </a:lnTo>
                  <a:lnTo>
                    <a:pt x="33" y="29"/>
                  </a:lnTo>
                  <a:lnTo>
                    <a:pt x="42" y="32"/>
                  </a:lnTo>
                  <a:lnTo>
                    <a:pt x="52" y="34"/>
                  </a:lnTo>
                  <a:lnTo>
                    <a:pt x="61" y="37"/>
                  </a:lnTo>
                  <a:lnTo>
                    <a:pt x="69" y="40"/>
                  </a:lnTo>
                  <a:lnTo>
                    <a:pt x="78" y="45"/>
                  </a:lnTo>
                  <a:lnTo>
                    <a:pt x="84" y="48"/>
                  </a:lnTo>
                  <a:lnTo>
                    <a:pt x="92" y="51"/>
                  </a:lnTo>
                  <a:lnTo>
                    <a:pt x="98" y="55"/>
                  </a:lnTo>
                  <a:lnTo>
                    <a:pt x="105" y="60"/>
                  </a:lnTo>
                  <a:lnTo>
                    <a:pt x="110" y="63"/>
                  </a:lnTo>
                  <a:lnTo>
                    <a:pt x="117" y="68"/>
                  </a:lnTo>
                  <a:lnTo>
                    <a:pt x="121" y="71"/>
                  </a:lnTo>
                  <a:lnTo>
                    <a:pt x="126" y="77"/>
                  </a:lnTo>
                  <a:lnTo>
                    <a:pt x="135" y="84"/>
                  </a:lnTo>
                  <a:lnTo>
                    <a:pt x="142" y="93"/>
                  </a:lnTo>
                  <a:lnTo>
                    <a:pt x="148" y="100"/>
                  </a:lnTo>
                  <a:lnTo>
                    <a:pt x="154" y="109"/>
                  </a:lnTo>
                  <a:lnTo>
                    <a:pt x="161" y="117"/>
                  </a:lnTo>
                  <a:lnTo>
                    <a:pt x="166" y="125"/>
                  </a:lnTo>
                  <a:lnTo>
                    <a:pt x="172" y="132"/>
                  </a:lnTo>
                  <a:lnTo>
                    <a:pt x="178" y="138"/>
                  </a:lnTo>
                  <a:lnTo>
                    <a:pt x="183" y="142"/>
                  </a:lnTo>
                  <a:lnTo>
                    <a:pt x="191" y="147"/>
                  </a:lnTo>
                  <a:lnTo>
                    <a:pt x="199" y="151"/>
                  </a:lnTo>
                  <a:lnTo>
                    <a:pt x="208" y="155"/>
                  </a:lnTo>
                  <a:lnTo>
                    <a:pt x="216" y="158"/>
                  </a:lnTo>
                  <a:lnTo>
                    <a:pt x="225" y="162"/>
                  </a:lnTo>
                  <a:lnTo>
                    <a:pt x="235" y="164"/>
                  </a:lnTo>
                  <a:lnTo>
                    <a:pt x="244" y="167"/>
                  </a:lnTo>
                  <a:lnTo>
                    <a:pt x="252" y="168"/>
                  </a:lnTo>
                  <a:lnTo>
                    <a:pt x="260" y="169"/>
                  </a:lnTo>
                  <a:lnTo>
                    <a:pt x="267" y="170"/>
                  </a:lnTo>
                  <a:lnTo>
                    <a:pt x="273" y="171"/>
                  </a:lnTo>
                  <a:lnTo>
                    <a:pt x="279" y="171"/>
                  </a:lnTo>
                  <a:lnTo>
                    <a:pt x="283" y="172"/>
                  </a:lnTo>
                  <a:lnTo>
                    <a:pt x="285" y="172"/>
                  </a:lnTo>
                  <a:lnTo>
                    <a:pt x="287" y="173"/>
                  </a:lnTo>
                  <a:lnTo>
                    <a:pt x="285" y="172"/>
                  </a:lnTo>
                  <a:lnTo>
                    <a:pt x="283" y="171"/>
                  </a:lnTo>
                  <a:lnTo>
                    <a:pt x="280" y="171"/>
                  </a:lnTo>
                  <a:lnTo>
                    <a:pt x="274" y="170"/>
                  </a:lnTo>
                  <a:lnTo>
                    <a:pt x="268" y="167"/>
                  </a:lnTo>
                  <a:lnTo>
                    <a:pt x="261" y="165"/>
                  </a:lnTo>
                  <a:lnTo>
                    <a:pt x="254" y="163"/>
                  </a:lnTo>
                  <a:lnTo>
                    <a:pt x="245" y="161"/>
                  </a:lnTo>
                  <a:lnTo>
                    <a:pt x="237" y="155"/>
                  </a:lnTo>
                  <a:lnTo>
                    <a:pt x="229" y="152"/>
                  </a:lnTo>
                  <a:lnTo>
                    <a:pt x="221" y="147"/>
                  </a:lnTo>
                  <a:lnTo>
                    <a:pt x="214" y="143"/>
                  </a:lnTo>
                  <a:lnTo>
                    <a:pt x="206" y="137"/>
                  </a:lnTo>
                  <a:lnTo>
                    <a:pt x="199" y="132"/>
                  </a:lnTo>
                  <a:lnTo>
                    <a:pt x="194" y="125"/>
                  </a:lnTo>
                  <a:lnTo>
                    <a:pt x="191" y="120"/>
                  </a:lnTo>
                  <a:lnTo>
                    <a:pt x="186" y="112"/>
                  </a:lnTo>
                  <a:lnTo>
                    <a:pt x="181" y="105"/>
                  </a:lnTo>
                  <a:lnTo>
                    <a:pt x="177" y="97"/>
                  </a:lnTo>
                  <a:lnTo>
                    <a:pt x="172" y="89"/>
                  </a:lnTo>
                  <a:lnTo>
                    <a:pt x="167" y="80"/>
                  </a:lnTo>
                  <a:lnTo>
                    <a:pt x="162" y="73"/>
                  </a:lnTo>
                  <a:lnTo>
                    <a:pt x="154" y="65"/>
                  </a:lnTo>
                  <a:lnTo>
                    <a:pt x="149" y="59"/>
                  </a:lnTo>
                  <a:lnTo>
                    <a:pt x="143" y="53"/>
                  </a:lnTo>
                  <a:lnTo>
                    <a:pt x="140" y="50"/>
                  </a:lnTo>
                  <a:lnTo>
                    <a:pt x="136" y="46"/>
                  </a:lnTo>
                  <a:lnTo>
                    <a:pt x="133" y="41"/>
                  </a:lnTo>
                  <a:lnTo>
                    <a:pt x="127" y="38"/>
                  </a:lnTo>
                  <a:lnTo>
                    <a:pt x="123" y="34"/>
                  </a:lnTo>
                  <a:lnTo>
                    <a:pt x="118" y="32"/>
                  </a:lnTo>
                  <a:lnTo>
                    <a:pt x="114" y="29"/>
                  </a:lnTo>
                  <a:lnTo>
                    <a:pt x="108" y="24"/>
                  </a:lnTo>
                  <a:lnTo>
                    <a:pt x="103" y="22"/>
                  </a:lnTo>
                  <a:lnTo>
                    <a:pt x="97" y="19"/>
                  </a:lnTo>
                  <a:lnTo>
                    <a:pt x="92" y="16"/>
                  </a:lnTo>
                  <a:lnTo>
                    <a:pt x="85" y="14"/>
                  </a:lnTo>
                  <a:lnTo>
                    <a:pt x="80" y="11"/>
                  </a:lnTo>
                  <a:lnTo>
                    <a:pt x="73" y="9"/>
                  </a:lnTo>
                  <a:lnTo>
                    <a:pt x="67" y="7"/>
                  </a:lnTo>
                  <a:lnTo>
                    <a:pt x="60" y="4"/>
                  </a:lnTo>
                  <a:lnTo>
                    <a:pt x="52" y="4"/>
                  </a:lnTo>
                  <a:lnTo>
                    <a:pt x="47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4" name="Freeform 138"/>
            <p:cNvSpPr>
              <a:spLocks/>
            </p:cNvSpPr>
            <p:nvPr/>
          </p:nvSpPr>
          <p:spPr bwMode="auto">
            <a:xfrm>
              <a:off x="3121" y="2150"/>
              <a:ext cx="27" cy="6"/>
            </a:xfrm>
            <a:custGeom>
              <a:avLst/>
              <a:gdLst>
                <a:gd name="T0" fmla="*/ 1 w 301"/>
                <a:gd name="T1" fmla="*/ 3 h 58"/>
                <a:gd name="T2" fmla="*/ 2 w 301"/>
                <a:gd name="T3" fmla="*/ 2 h 58"/>
                <a:gd name="T4" fmla="*/ 4 w 301"/>
                <a:gd name="T5" fmla="*/ 2 h 58"/>
                <a:gd name="T6" fmla="*/ 5 w 301"/>
                <a:gd name="T7" fmla="*/ 2 h 58"/>
                <a:gd name="T8" fmla="*/ 6 w 301"/>
                <a:gd name="T9" fmla="*/ 2 h 58"/>
                <a:gd name="T10" fmla="*/ 7 w 301"/>
                <a:gd name="T11" fmla="*/ 2 h 58"/>
                <a:gd name="T12" fmla="*/ 8 w 301"/>
                <a:gd name="T13" fmla="*/ 1 h 58"/>
                <a:gd name="T14" fmla="*/ 9 w 301"/>
                <a:gd name="T15" fmla="*/ 1 h 58"/>
                <a:gd name="T16" fmla="*/ 10 w 301"/>
                <a:gd name="T17" fmla="*/ 1 h 58"/>
                <a:gd name="T18" fmla="*/ 11 w 301"/>
                <a:gd name="T19" fmla="*/ 1 h 58"/>
                <a:gd name="T20" fmla="*/ 12 w 301"/>
                <a:gd name="T21" fmla="*/ 1 h 58"/>
                <a:gd name="T22" fmla="*/ 14 w 301"/>
                <a:gd name="T23" fmla="*/ 1 h 58"/>
                <a:gd name="T24" fmla="*/ 15 w 301"/>
                <a:gd name="T25" fmla="*/ 0 h 58"/>
                <a:gd name="T26" fmla="*/ 16 w 301"/>
                <a:gd name="T27" fmla="*/ 0 h 58"/>
                <a:gd name="T28" fmla="*/ 17 w 301"/>
                <a:gd name="T29" fmla="*/ 0 h 58"/>
                <a:gd name="T30" fmla="*/ 18 w 301"/>
                <a:gd name="T31" fmla="*/ 0 h 58"/>
                <a:gd name="T32" fmla="*/ 19 w 301"/>
                <a:gd name="T33" fmla="*/ 0 h 58"/>
                <a:gd name="T34" fmla="*/ 20 w 301"/>
                <a:gd name="T35" fmla="*/ 0 h 58"/>
                <a:gd name="T36" fmla="*/ 21 w 301"/>
                <a:gd name="T37" fmla="*/ 0 h 58"/>
                <a:gd name="T38" fmla="*/ 23 w 301"/>
                <a:gd name="T39" fmla="*/ 0 h 58"/>
                <a:gd name="T40" fmla="*/ 24 w 301"/>
                <a:gd name="T41" fmla="*/ 0 h 58"/>
                <a:gd name="T42" fmla="*/ 26 w 301"/>
                <a:gd name="T43" fmla="*/ 0 h 58"/>
                <a:gd name="T44" fmla="*/ 27 w 301"/>
                <a:gd name="T45" fmla="*/ 0 h 58"/>
                <a:gd name="T46" fmla="*/ 27 w 301"/>
                <a:gd name="T47" fmla="*/ 0 h 58"/>
                <a:gd name="T48" fmla="*/ 26 w 301"/>
                <a:gd name="T49" fmla="*/ 0 h 58"/>
                <a:gd name="T50" fmla="*/ 25 w 301"/>
                <a:gd name="T51" fmla="*/ 1 h 58"/>
                <a:gd name="T52" fmla="*/ 23 w 301"/>
                <a:gd name="T53" fmla="*/ 1 h 58"/>
                <a:gd name="T54" fmla="*/ 22 w 301"/>
                <a:gd name="T55" fmla="*/ 1 h 58"/>
                <a:gd name="T56" fmla="*/ 20 w 301"/>
                <a:gd name="T57" fmla="*/ 2 h 58"/>
                <a:gd name="T58" fmla="*/ 18 w 301"/>
                <a:gd name="T59" fmla="*/ 2 h 58"/>
                <a:gd name="T60" fmla="*/ 17 w 301"/>
                <a:gd name="T61" fmla="*/ 2 h 58"/>
                <a:gd name="T62" fmla="*/ 16 w 301"/>
                <a:gd name="T63" fmla="*/ 3 h 58"/>
                <a:gd name="T64" fmla="*/ 15 w 301"/>
                <a:gd name="T65" fmla="*/ 3 h 58"/>
                <a:gd name="T66" fmla="*/ 14 w 301"/>
                <a:gd name="T67" fmla="*/ 3 h 58"/>
                <a:gd name="T68" fmla="*/ 13 w 301"/>
                <a:gd name="T69" fmla="*/ 3 h 58"/>
                <a:gd name="T70" fmla="*/ 12 w 301"/>
                <a:gd name="T71" fmla="*/ 4 h 58"/>
                <a:gd name="T72" fmla="*/ 11 w 301"/>
                <a:gd name="T73" fmla="*/ 4 h 58"/>
                <a:gd name="T74" fmla="*/ 9 w 301"/>
                <a:gd name="T75" fmla="*/ 5 h 58"/>
                <a:gd name="T76" fmla="*/ 7 w 301"/>
                <a:gd name="T77" fmla="*/ 5 h 58"/>
                <a:gd name="T78" fmla="*/ 6 w 301"/>
                <a:gd name="T79" fmla="*/ 5 h 58"/>
                <a:gd name="T80" fmla="*/ 5 w 301"/>
                <a:gd name="T81" fmla="*/ 6 h 58"/>
                <a:gd name="T82" fmla="*/ 3 w 301"/>
                <a:gd name="T83" fmla="*/ 6 h 58"/>
                <a:gd name="T84" fmla="*/ 2 w 301"/>
                <a:gd name="T85" fmla="*/ 6 h 58"/>
                <a:gd name="T86" fmla="*/ 1 w 301"/>
                <a:gd name="T87" fmla="*/ 5 h 58"/>
                <a:gd name="T88" fmla="*/ 0 w 301"/>
                <a:gd name="T89" fmla="*/ 5 h 58"/>
                <a:gd name="T90" fmla="*/ 0 w 301"/>
                <a:gd name="T91" fmla="*/ 4 h 58"/>
                <a:gd name="T92" fmla="*/ 0 w 301"/>
                <a:gd name="T93" fmla="*/ 4 h 5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01" h="58">
                  <a:moveTo>
                    <a:pt x="2" y="34"/>
                  </a:moveTo>
                  <a:lnTo>
                    <a:pt x="9" y="30"/>
                  </a:lnTo>
                  <a:lnTo>
                    <a:pt x="18" y="28"/>
                  </a:lnTo>
                  <a:lnTo>
                    <a:pt x="27" y="24"/>
                  </a:lnTo>
                  <a:lnTo>
                    <a:pt x="38" y="22"/>
                  </a:lnTo>
                  <a:lnTo>
                    <a:pt x="42" y="20"/>
                  </a:lnTo>
                  <a:lnTo>
                    <a:pt x="48" y="19"/>
                  </a:lnTo>
                  <a:lnTo>
                    <a:pt x="53" y="18"/>
                  </a:lnTo>
                  <a:lnTo>
                    <a:pt x="58" y="18"/>
                  </a:lnTo>
                  <a:lnTo>
                    <a:pt x="65" y="17"/>
                  </a:lnTo>
                  <a:lnTo>
                    <a:pt x="70" y="16"/>
                  </a:lnTo>
                  <a:lnTo>
                    <a:pt x="77" y="15"/>
                  </a:lnTo>
                  <a:lnTo>
                    <a:pt x="83" y="15"/>
                  </a:lnTo>
                  <a:lnTo>
                    <a:pt x="89" y="13"/>
                  </a:lnTo>
                  <a:lnTo>
                    <a:pt x="94" y="12"/>
                  </a:lnTo>
                  <a:lnTo>
                    <a:pt x="100" y="10"/>
                  </a:lnTo>
                  <a:lnTo>
                    <a:pt x="107" y="10"/>
                  </a:lnTo>
                  <a:lnTo>
                    <a:pt x="113" y="9"/>
                  </a:lnTo>
                  <a:lnTo>
                    <a:pt x="120" y="8"/>
                  </a:lnTo>
                  <a:lnTo>
                    <a:pt x="126" y="8"/>
                  </a:lnTo>
                  <a:lnTo>
                    <a:pt x="133" y="8"/>
                  </a:lnTo>
                  <a:lnTo>
                    <a:pt x="139" y="7"/>
                  </a:lnTo>
                  <a:lnTo>
                    <a:pt x="144" y="6"/>
                  </a:lnTo>
                  <a:lnTo>
                    <a:pt x="151" y="5"/>
                  </a:lnTo>
                  <a:lnTo>
                    <a:pt x="158" y="5"/>
                  </a:lnTo>
                  <a:lnTo>
                    <a:pt x="164" y="4"/>
                  </a:lnTo>
                  <a:lnTo>
                    <a:pt x="169" y="4"/>
                  </a:lnTo>
                  <a:lnTo>
                    <a:pt x="177" y="4"/>
                  </a:lnTo>
                  <a:lnTo>
                    <a:pt x="183" y="4"/>
                  </a:lnTo>
                  <a:lnTo>
                    <a:pt x="187" y="3"/>
                  </a:lnTo>
                  <a:lnTo>
                    <a:pt x="194" y="3"/>
                  </a:lnTo>
                  <a:lnTo>
                    <a:pt x="199" y="2"/>
                  </a:lnTo>
                  <a:lnTo>
                    <a:pt x="204" y="2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3" y="1"/>
                  </a:lnTo>
                  <a:lnTo>
                    <a:pt x="228" y="1"/>
                  </a:lnTo>
                  <a:lnTo>
                    <a:pt x="238" y="0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298" y="0"/>
                  </a:lnTo>
                  <a:lnTo>
                    <a:pt x="291" y="2"/>
                  </a:lnTo>
                  <a:lnTo>
                    <a:pt x="286" y="2"/>
                  </a:lnTo>
                  <a:lnTo>
                    <a:pt x="281" y="4"/>
                  </a:lnTo>
                  <a:lnTo>
                    <a:pt x="274" y="5"/>
                  </a:lnTo>
                  <a:lnTo>
                    <a:pt x="269" y="7"/>
                  </a:lnTo>
                  <a:lnTo>
                    <a:pt x="260" y="8"/>
                  </a:lnTo>
                  <a:lnTo>
                    <a:pt x="251" y="9"/>
                  </a:lnTo>
                  <a:lnTo>
                    <a:pt x="242" y="12"/>
                  </a:lnTo>
                  <a:lnTo>
                    <a:pt x="233" y="15"/>
                  </a:lnTo>
                  <a:lnTo>
                    <a:pt x="224" y="17"/>
                  </a:lnTo>
                  <a:lnTo>
                    <a:pt x="214" y="18"/>
                  </a:lnTo>
                  <a:lnTo>
                    <a:pt x="203" y="21"/>
                  </a:lnTo>
                  <a:lnTo>
                    <a:pt x="194" y="24"/>
                  </a:lnTo>
                  <a:lnTo>
                    <a:pt x="187" y="24"/>
                  </a:lnTo>
                  <a:lnTo>
                    <a:pt x="182" y="27"/>
                  </a:lnTo>
                  <a:lnTo>
                    <a:pt x="177" y="27"/>
                  </a:lnTo>
                  <a:lnTo>
                    <a:pt x="171" y="28"/>
                  </a:lnTo>
                  <a:lnTo>
                    <a:pt x="166" y="29"/>
                  </a:lnTo>
                  <a:lnTo>
                    <a:pt x="159" y="30"/>
                  </a:lnTo>
                  <a:lnTo>
                    <a:pt x="154" y="31"/>
                  </a:lnTo>
                  <a:lnTo>
                    <a:pt x="150" y="33"/>
                  </a:lnTo>
                  <a:lnTo>
                    <a:pt x="143" y="33"/>
                  </a:lnTo>
                  <a:lnTo>
                    <a:pt x="139" y="35"/>
                  </a:lnTo>
                  <a:lnTo>
                    <a:pt x="133" y="36"/>
                  </a:lnTo>
                  <a:lnTo>
                    <a:pt x="128" y="37"/>
                  </a:lnTo>
                  <a:lnTo>
                    <a:pt x="118" y="39"/>
                  </a:lnTo>
                  <a:lnTo>
                    <a:pt x="109" y="43"/>
                  </a:lnTo>
                  <a:lnTo>
                    <a:pt x="98" y="45"/>
                  </a:lnTo>
                  <a:lnTo>
                    <a:pt x="89" y="47"/>
                  </a:lnTo>
                  <a:lnTo>
                    <a:pt x="80" y="48"/>
                  </a:lnTo>
                  <a:lnTo>
                    <a:pt x="72" y="50"/>
                  </a:lnTo>
                  <a:lnTo>
                    <a:pt x="64" y="51"/>
                  </a:lnTo>
                  <a:lnTo>
                    <a:pt x="57" y="53"/>
                  </a:lnTo>
                  <a:lnTo>
                    <a:pt x="51" y="56"/>
                  </a:lnTo>
                  <a:lnTo>
                    <a:pt x="48" y="57"/>
                  </a:lnTo>
                  <a:lnTo>
                    <a:pt x="38" y="57"/>
                  </a:lnTo>
                  <a:lnTo>
                    <a:pt x="29" y="58"/>
                  </a:lnTo>
                  <a:lnTo>
                    <a:pt x="22" y="57"/>
                  </a:lnTo>
                  <a:lnTo>
                    <a:pt x="17" y="57"/>
                  </a:lnTo>
                  <a:lnTo>
                    <a:pt x="8" y="53"/>
                  </a:lnTo>
                  <a:lnTo>
                    <a:pt x="4" y="49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5" name="Freeform 139"/>
            <p:cNvSpPr>
              <a:spLocks/>
            </p:cNvSpPr>
            <p:nvPr/>
          </p:nvSpPr>
          <p:spPr bwMode="auto">
            <a:xfrm>
              <a:off x="3135" y="2151"/>
              <a:ext cx="20" cy="14"/>
            </a:xfrm>
            <a:custGeom>
              <a:avLst/>
              <a:gdLst>
                <a:gd name="T0" fmla="*/ 1 w 220"/>
                <a:gd name="T1" fmla="*/ 1 h 155"/>
                <a:gd name="T2" fmla="*/ 2 w 220"/>
                <a:gd name="T3" fmla="*/ 2 h 155"/>
                <a:gd name="T4" fmla="*/ 3 w 220"/>
                <a:gd name="T5" fmla="*/ 2 h 155"/>
                <a:gd name="T6" fmla="*/ 4 w 220"/>
                <a:gd name="T7" fmla="*/ 3 h 155"/>
                <a:gd name="T8" fmla="*/ 5 w 220"/>
                <a:gd name="T9" fmla="*/ 3 h 155"/>
                <a:gd name="T10" fmla="*/ 5 w 220"/>
                <a:gd name="T11" fmla="*/ 4 h 155"/>
                <a:gd name="T12" fmla="*/ 6 w 220"/>
                <a:gd name="T13" fmla="*/ 5 h 155"/>
                <a:gd name="T14" fmla="*/ 7 w 220"/>
                <a:gd name="T15" fmla="*/ 5 h 155"/>
                <a:gd name="T16" fmla="*/ 8 w 220"/>
                <a:gd name="T17" fmla="*/ 6 h 155"/>
                <a:gd name="T18" fmla="*/ 9 w 220"/>
                <a:gd name="T19" fmla="*/ 6 h 155"/>
                <a:gd name="T20" fmla="*/ 10 w 220"/>
                <a:gd name="T21" fmla="*/ 7 h 155"/>
                <a:gd name="T22" fmla="*/ 11 w 220"/>
                <a:gd name="T23" fmla="*/ 7 h 155"/>
                <a:gd name="T24" fmla="*/ 12 w 220"/>
                <a:gd name="T25" fmla="*/ 8 h 155"/>
                <a:gd name="T26" fmla="*/ 12 w 220"/>
                <a:gd name="T27" fmla="*/ 9 h 155"/>
                <a:gd name="T28" fmla="*/ 13 w 220"/>
                <a:gd name="T29" fmla="*/ 9 h 155"/>
                <a:gd name="T30" fmla="*/ 14 w 220"/>
                <a:gd name="T31" fmla="*/ 10 h 155"/>
                <a:gd name="T32" fmla="*/ 16 w 220"/>
                <a:gd name="T33" fmla="*/ 11 h 155"/>
                <a:gd name="T34" fmla="*/ 17 w 220"/>
                <a:gd name="T35" fmla="*/ 12 h 155"/>
                <a:gd name="T36" fmla="*/ 18 w 220"/>
                <a:gd name="T37" fmla="*/ 13 h 155"/>
                <a:gd name="T38" fmla="*/ 19 w 220"/>
                <a:gd name="T39" fmla="*/ 14 h 155"/>
                <a:gd name="T40" fmla="*/ 20 w 220"/>
                <a:gd name="T41" fmla="*/ 14 h 155"/>
                <a:gd name="T42" fmla="*/ 20 w 220"/>
                <a:gd name="T43" fmla="*/ 14 h 155"/>
                <a:gd name="T44" fmla="*/ 20 w 220"/>
                <a:gd name="T45" fmla="*/ 14 h 155"/>
                <a:gd name="T46" fmla="*/ 19 w 220"/>
                <a:gd name="T47" fmla="*/ 13 h 155"/>
                <a:gd name="T48" fmla="*/ 18 w 220"/>
                <a:gd name="T49" fmla="*/ 12 h 155"/>
                <a:gd name="T50" fmla="*/ 18 w 220"/>
                <a:gd name="T51" fmla="*/ 11 h 155"/>
                <a:gd name="T52" fmla="*/ 16 w 220"/>
                <a:gd name="T53" fmla="*/ 10 h 155"/>
                <a:gd name="T54" fmla="*/ 15 w 220"/>
                <a:gd name="T55" fmla="*/ 9 h 155"/>
                <a:gd name="T56" fmla="*/ 14 w 220"/>
                <a:gd name="T57" fmla="*/ 8 h 155"/>
                <a:gd name="T58" fmla="*/ 13 w 220"/>
                <a:gd name="T59" fmla="*/ 6 h 155"/>
                <a:gd name="T60" fmla="*/ 11 w 220"/>
                <a:gd name="T61" fmla="*/ 5 h 155"/>
                <a:gd name="T62" fmla="*/ 10 w 220"/>
                <a:gd name="T63" fmla="*/ 4 h 155"/>
                <a:gd name="T64" fmla="*/ 9 w 220"/>
                <a:gd name="T65" fmla="*/ 3 h 155"/>
                <a:gd name="T66" fmla="*/ 8 w 220"/>
                <a:gd name="T67" fmla="*/ 2 h 155"/>
                <a:gd name="T68" fmla="*/ 7 w 220"/>
                <a:gd name="T69" fmla="*/ 1 h 155"/>
                <a:gd name="T70" fmla="*/ 6 w 220"/>
                <a:gd name="T71" fmla="*/ 1 h 155"/>
                <a:gd name="T72" fmla="*/ 5 w 220"/>
                <a:gd name="T73" fmla="*/ 0 h 155"/>
                <a:gd name="T74" fmla="*/ 0 w 220"/>
                <a:gd name="T75" fmla="*/ 1 h 15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20" h="155">
                  <a:moveTo>
                    <a:pt x="0" y="12"/>
                  </a:moveTo>
                  <a:lnTo>
                    <a:pt x="9" y="15"/>
                  </a:lnTo>
                  <a:lnTo>
                    <a:pt x="18" y="20"/>
                  </a:lnTo>
                  <a:lnTo>
                    <a:pt x="21" y="22"/>
                  </a:lnTo>
                  <a:lnTo>
                    <a:pt x="27" y="24"/>
                  </a:lnTo>
                  <a:lnTo>
                    <a:pt x="30" y="27"/>
                  </a:lnTo>
                  <a:lnTo>
                    <a:pt x="36" y="29"/>
                  </a:lnTo>
                  <a:lnTo>
                    <a:pt x="40" y="31"/>
                  </a:lnTo>
                  <a:lnTo>
                    <a:pt x="45" y="35"/>
                  </a:lnTo>
                  <a:lnTo>
                    <a:pt x="50" y="38"/>
                  </a:lnTo>
                  <a:lnTo>
                    <a:pt x="55" y="40"/>
                  </a:lnTo>
                  <a:lnTo>
                    <a:pt x="59" y="43"/>
                  </a:lnTo>
                  <a:lnTo>
                    <a:pt x="65" y="48"/>
                  </a:lnTo>
                  <a:lnTo>
                    <a:pt x="69" y="50"/>
                  </a:lnTo>
                  <a:lnTo>
                    <a:pt x="74" y="54"/>
                  </a:lnTo>
                  <a:lnTo>
                    <a:pt x="79" y="57"/>
                  </a:lnTo>
                  <a:lnTo>
                    <a:pt x="83" y="59"/>
                  </a:lnTo>
                  <a:lnTo>
                    <a:pt x="88" y="63"/>
                  </a:lnTo>
                  <a:lnTo>
                    <a:pt x="94" y="66"/>
                  </a:lnTo>
                  <a:lnTo>
                    <a:pt x="98" y="69"/>
                  </a:lnTo>
                  <a:lnTo>
                    <a:pt x="102" y="73"/>
                  </a:lnTo>
                  <a:lnTo>
                    <a:pt x="108" y="75"/>
                  </a:lnTo>
                  <a:lnTo>
                    <a:pt x="113" y="80"/>
                  </a:lnTo>
                  <a:lnTo>
                    <a:pt x="117" y="83"/>
                  </a:lnTo>
                  <a:lnTo>
                    <a:pt x="123" y="85"/>
                  </a:lnTo>
                  <a:lnTo>
                    <a:pt x="127" y="89"/>
                  </a:lnTo>
                  <a:lnTo>
                    <a:pt x="132" y="94"/>
                  </a:lnTo>
                  <a:lnTo>
                    <a:pt x="137" y="96"/>
                  </a:lnTo>
                  <a:lnTo>
                    <a:pt x="141" y="99"/>
                  </a:lnTo>
                  <a:lnTo>
                    <a:pt x="146" y="103"/>
                  </a:lnTo>
                  <a:lnTo>
                    <a:pt x="151" y="107"/>
                  </a:lnTo>
                  <a:lnTo>
                    <a:pt x="158" y="112"/>
                  </a:lnTo>
                  <a:lnTo>
                    <a:pt x="167" y="117"/>
                  </a:lnTo>
                  <a:lnTo>
                    <a:pt x="174" y="123"/>
                  </a:lnTo>
                  <a:lnTo>
                    <a:pt x="182" y="129"/>
                  </a:lnTo>
                  <a:lnTo>
                    <a:pt x="187" y="133"/>
                  </a:lnTo>
                  <a:lnTo>
                    <a:pt x="194" y="139"/>
                  </a:lnTo>
                  <a:lnTo>
                    <a:pt x="200" y="142"/>
                  </a:lnTo>
                  <a:lnTo>
                    <a:pt x="205" y="147"/>
                  </a:lnTo>
                  <a:lnTo>
                    <a:pt x="210" y="150"/>
                  </a:lnTo>
                  <a:lnTo>
                    <a:pt x="213" y="152"/>
                  </a:lnTo>
                  <a:lnTo>
                    <a:pt x="216" y="153"/>
                  </a:lnTo>
                  <a:lnTo>
                    <a:pt x="219" y="155"/>
                  </a:lnTo>
                  <a:lnTo>
                    <a:pt x="220" y="155"/>
                  </a:lnTo>
                  <a:lnTo>
                    <a:pt x="220" y="153"/>
                  </a:lnTo>
                  <a:lnTo>
                    <a:pt x="218" y="150"/>
                  </a:lnTo>
                  <a:lnTo>
                    <a:pt x="215" y="145"/>
                  </a:lnTo>
                  <a:lnTo>
                    <a:pt x="211" y="141"/>
                  </a:lnTo>
                  <a:lnTo>
                    <a:pt x="209" y="138"/>
                  </a:lnTo>
                  <a:lnTo>
                    <a:pt x="202" y="131"/>
                  </a:lnTo>
                  <a:lnTo>
                    <a:pt x="198" y="127"/>
                  </a:lnTo>
                  <a:lnTo>
                    <a:pt x="193" y="122"/>
                  </a:lnTo>
                  <a:lnTo>
                    <a:pt x="187" y="116"/>
                  </a:lnTo>
                  <a:lnTo>
                    <a:pt x="181" y="110"/>
                  </a:lnTo>
                  <a:lnTo>
                    <a:pt x="174" y="103"/>
                  </a:lnTo>
                  <a:lnTo>
                    <a:pt x="167" y="97"/>
                  </a:lnTo>
                  <a:lnTo>
                    <a:pt x="160" y="92"/>
                  </a:lnTo>
                  <a:lnTo>
                    <a:pt x="153" y="85"/>
                  </a:lnTo>
                  <a:lnTo>
                    <a:pt x="146" y="78"/>
                  </a:lnTo>
                  <a:lnTo>
                    <a:pt x="139" y="71"/>
                  </a:lnTo>
                  <a:lnTo>
                    <a:pt x="132" y="66"/>
                  </a:lnTo>
                  <a:lnTo>
                    <a:pt x="124" y="58"/>
                  </a:lnTo>
                  <a:lnTo>
                    <a:pt x="117" y="52"/>
                  </a:lnTo>
                  <a:lnTo>
                    <a:pt x="110" y="46"/>
                  </a:lnTo>
                  <a:lnTo>
                    <a:pt x="102" y="40"/>
                  </a:lnTo>
                  <a:lnTo>
                    <a:pt x="96" y="35"/>
                  </a:lnTo>
                  <a:lnTo>
                    <a:pt x="91" y="29"/>
                  </a:lnTo>
                  <a:lnTo>
                    <a:pt x="84" y="23"/>
                  </a:lnTo>
                  <a:lnTo>
                    <a:pt x="80" y="20"/>
                  </a:lnTo>
                  <a:lnTo>
                    <a:pt x="73" y="14"/>
                  </a:lnTo>
                  <a:lnTo>
                    <a:pt x="69" y="10"/>
                  </a:lnTo>
                  <a:lnTo>
                    <a:pt x="65" y="8"/>
                  </a:lnTo>
                  <a:lnTo>
                    <a:pt x="63" y="5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Freeform 140"/>
            <p:cNvSpPr>
              <a:spLocks/>
            </p:cNvSpPr>
            <p:nvPr/>
          </p:nvSpPr>
          <p:spPr bwMode="auto">
            <a:xfrm>
              <a:off x="3119" y="2145"/>
              <a:ext cx="26" cy="7"/>
            </a:xfrm>
            <a:custGeom>
              <a:avLst/>
              <a:gdLst>
                <a:gd name="T0" fmla="*/ 1 w 291"/>
                <a:gd name="T1" fmla="*/ 2 h 74"/>
                <a:gd name="T2" fmla="*/ 2 w 291"/>
                <a:gd name="T3" fmla="*/ 2 h 74"/>
                <a:gd name="T4" fmla="*/ 3 w 291"/>
                <a:gd name="T5" fmla="*/ 1 h 74"/>
                <a:gd name="T6" fmla="*/ 4 w 291"/>
                <a:gd name="T7" fmla="*/ 1 h 74"/>
                <a:gd name="T8" fmla="*/ 5 w 291"/>
                <a:gd name="T9" fmla="*/ 0 h 74"/>
                <a:gd name="T10" fmla="*/ 6 w 291"/>
                <a:gd name="T11" fmla="*/ 0 h 74"/>
                <a:gd name="T12" fmla="*/ 7 w 291"/>
                <a:gd name="T13" fmla="*/ 0 h 74"/>
                <a:gd name="T14" fmla="*/ 8 w 291"/>
                <a:gd name="T15" fmla="*/ 0 h 74"/>
                <a:gd name="T16" fmla="*/ 9 w 291"/>
                <a:gd name="T17" fmla="*/ 0 h 74"/>
                <a:gd name="T18" fmla="*/ 10 w 291"/>
                <a:gd name="T19" fmla="*/ 0 h 74"/>
                <a:gd name="T20" fmla="*/ 11 w 291"/>
                <a:gd name="T21" fmla="*/ 0 h 74"/>
                <a:gd name="T22" fmla="*/ 12 w 291"/>
                <a:gd name="T23" fmla="*/ 0 h 74"/>
                <a:gd name="T24" fmla="*/ 13 w 291"/>
                <a:gd name="T25" fmla="*/ 0 h 74"/>
                <a:gd name="T26" fmla="*/ 14 w 291"/>
                <a:gd name="T27" fmla="*/ 0 h 74"/>
                <a:gd name="T28" fmla="*/ 15 w 291"/>
                <a:gd name="T29" fmla="*/ 0 h 74"/>
                <a:gd name="T30" fmla="*/ 16 w 291"/>
                <a:gd name="T31" fmla="*/ 0 h 74"/>
                <a:gd name="T32" fmla="*/ 18 w 291"/>
                <a:gd name="T33" fmla="*/ 1 h 74"/>
                <a:gd name="T34" fmla="*/ 19 w 291"/>
                <a:gd name="T35" fmla="*/ 1 h 74"/>
                <a:gd name="T36" fmla="*/ 21 w 291"/>
                <a:gd name="T37" fmla="*/ 1 h 74"/>
                <a:gd name="T38" fmla="*/ 23 w 291"/>
                <a:gd name="T39" fmla="*/ 2 h 74"/>
                <a:gd name="T40" fmla="*/ 24 w 291"/>
                <a:gd name="T41" fmla="*/ 2 h 74"/>
                <a:gd name="T42" fmla="*/ 25 w 291"/>
                <a:gd name="T43" fmla="*/ 3 h 74"/>
                <a:gd name="T44" fmla="*/ 26 w 291"/>
                <a:gd name="T45" fmla="*/ 3 h 74"/>
                <a:gd name="T46" fmla="*/ 26 w 291"/>
                <a:gd name="T47" fmla="*/ 3 h 74"/>
                <a:gd name="T48" fmla="*/ 25 w 291"/>
                <a:gd name="T49" fmla="*/ 3 h 74"/>
                <a:gd name="T50" fmla="*/ 24 w 291"/>
                <a:gd name="T51" fmla="*/ 3 h 74"/>
                <a:gd name="T52" fmla="*/ 23 w 291"/>
                <a:gd name="T53" fmla="*/ 2 h 74"/>
                <a:gd name="T54" fmla="*/ 22 w 291"/>
                <a:gd name="T55" fmla="*/ 2 h 74"/>
                <a:gd name="T56" fmla="*/ 21 w 291"/>
                <a:gd name="T57" fmla="*/ 2 h 74"/>
                <a:gd name="T58" fmla="*/ 19 w 291"/>
                <a:gd name="T59" fmla="*/ 2 h 74"/>
                <a:gd name="T60" fmla="*/ 18 w 291"/>
                <a:gd name="T61" fmla="*/ 2 h 74"/>
                <a:gd name="T62" fmla="*/ 17 w 291"/>
                <a:gd name="T63" fmla="*/ 2 h 74"/>
                <a:gd name="T64" fmla="*/ 16 w 291"/>
                <a:gd name="T65" fmla="*/ 2 h 74"/>
                <a:gd name="T66" fmla="*/ 14 w 291"/>
                <a:gd name="T67" fmla="*/ 2 h 74"/>
                <a:gd name="T68" fmla="*/ 13 w 291"/>
                <a:gd name="T69" fmla="*/ 2 h 74"/>
                <a:gd name="T70" fmla="*/ 12 w 291"/>
                <a:gd name="T71" fmla="*/ 2 h 74"/>
                <a:gd name="T72" fmla="*/ 10 w 291"/>
                <a:gd name="T73" fmla="*/ 2 h 74"/>
                <a:gd name="T74" fmla="*/ 9 w 291"/>
                <a:gd name="T75" fmla="*/ 2 h 74"/>
                <a:gd name="T76" fmla="*/ 8 w 291"/>
                <a:gd name="T77" fmla="*/ 3 h 74"/>
                <a:gd name="T78" fmla="*/ 7 w 291"/>
                <a:gd name="T79" fmla="*/ 3 h 74"/>
                <a:gd name="T80" fmla="*/ 6 w 291"/>
                <a:gd name="T81" fmla="*/ 3 h 74"/>
                <a:gd name="T82" fmla="*/ 5 w 291"/>
                <a:gd name="T83" fmla="*/ 4 h 74"/>
                <a:gd name="T84" fmla="*/ 4 w 291"/>
                <a:gd name="T85" fmla="*/ 4 h 74"/>
                <a:gd name="T86" fmla="*/ 2 w 291"/>
                <a:gd name="T87" fmla="*/ 5 h 74"/>
                <a:gd name="T88" fmla="*/ 1 w 291"/>
                <a:gd name="T89" fmla="*/ 6 h 74"/>
                <a:gd name="T90" fmla="*/ 0 w 291"/>
                <a:gd name="T91" fmla="*/ 7 h 74"/>
                <a:gd name="T92" fmla="*/ 0 w 291"/>
                <a:gd name="T93" fmla="*/ 2 h 7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91" h="74">
                  <a:moveTo>
                    <a:pt x="2" y="25"/>
                  </a:moveTo>
                  <a:lnTo>
                    <a:pt x="6" y="21"/>
                  </a:lnTo>
                  <a:lnTo>
                    <a:pt x="12" y="19"/>
                  </a:lnTo>
                  <a:lnTo>
                    <a:pt x="17" y="16"/>
                  </a:lnTo>
                  <a:lnTo>
                    <a:pt x="23" y="14"/>
                  </a:lnTo>
                  <a:lnTo>
                    <a:pt x="29" y="11"/>
                  </a:lnTo>
                  <a:lnTo>
                    <a:pt x="34" y="11"/>
                  </a:lnTo>
                  <a:lnTo>
                    <a:pt x="41" y="8"/>
                  </a:lnTo>
                  <a:lnTo>
                    <a:pt x="46" y="7"/>
                  </a:lnTo>
                  <a:lnTo>
                    <a:pt x="52" y="5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2"/>
                  </a:lnTo>
                  <a:lnTo>
                    <a:pt x="75" y="1"/>
                  </a:lnTo>
                  <a:lnTo>
                    <a:pt x="80" y="1"/>
                  </a:lnTo>
                  <a:lnTo>
                    <a:pt x="87" y="1"/>
                  </a:lnTo>
                  <a:lnTo>
                    <a:pt x="93" y="1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7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2" y="1"/>
                  </a:lnTo>
                  <a:lnTo>
                    <a:pt x="147" y="1"/>
                  </a:lnTo>
                  <a:lnTo>
                    <a:pt x="153" y="1"/>
                  </a:lnTo>
                  <a:lnTo>
                    <a:pt x="159" y="1"/>
                  </a:lnTo>
                  <a:lnTo>
                    <a:pt x="164" y="2"/>
                  </a:lnTo>
                  <a:lnTo>
                    <a:pt x="171" y="2"/>
                  </a:lnTo>
                  <a:lnTo>
                    <a:pt x="176" y="3"/>
                  </a:lnTo>
                  <a:lnTo>
                    <a:pt x="181" y="4"/>
                  </a:lnTo>
                  <a:lnTo>
                    <a:pt x="188" y="6"/>
                  </a:lnTo>
                  <a:lnTo>
                    <a:pt x="197" y="7"/>
                  </a:lnTo>
                  <a:lnTo>
                    <a:pt x="208" y="10"/>
                  </a:lnTo>
                  <a:lnTo>
                    <a:pt x="218" y="11"/>
                  </a:lnTo>
                  <a:lnTo>
                    <a:pt x="227" y="13"/>
                  </a:lnTo>
                  <a:lnTo>
                    <a:pt x="237" y="15"/>
                  </a:lnTo>
                  <a:lnTo>
                    <a:pt x="246" y="17"/>
                  </a:lnTo>
                  <a:lnTo>
                    <a:pt x="253" y="19"/>
                  </a:lnTo>
                  <a:lnTo>
                    <a:pt x="261" y="21"/>
                  </a:lnTo>
                  <a:lnTo>
                    <a:pt x="266" y="22"/>
                  </a:lnTo>
                  <a:lnTo>
                    <a:pt x="273" y="25"/>
                  </a:lnTo>
                  <a:lnTo>
                    <a:pt x="277" y="27"/>
                  </a:lnTo>
                  <a:lnTo>
                    <a:pt x="282" y="29"/>
                  </a:lnTo>
                  <a:lnTo>
                    <a:pt x="288" y="30"/>
                  </a:lnTo>
                  <a:lnTo>
                    <a:pt x="291" y="32"/>
                  </a:lnTo>
                  <a:lnTo>
                    <a:pt x="289" y="31"/>
                  </a:lnTo>
                  <a:lnTo>
                    <a:pt x="285" y="30"/>
                  </a:lnTo>
                  <a:lnTo>
                    <a:pt x="281" y="29"/>
                  </a:lnTo>
                  <a:lnTo>
                    <a:pt x="275" y="29"/>
                  </a:lnTo>
                  <a:lnTo>
                    <a:pt x="266" y="28"/>
                  </a:lnTo>
                  <a:lnTo>
                    <a:pt x="258" y="27"/>
                  </a:lnTo>
                  <a:lnTo>
                    <a:pt x="252" y="26"/>
                  </a:lnTo>
                  <a:lnTo>
                    <a:pt x="247" y="25"/>
                  </a:lnTo>
                  <a:lnTo>
                    <a:pt x="241" y="25"/>
                  </a:lnTo>
                  <a:lnTo>
                    <a:pt x="237" y="25"/>
                  </a:lnTo>
                  <a:lnTo>
                    <a:pt x="230" y="23"/>
                  </a:lnTo>
                  <a:lnTo>
                    <a:pt x="224" y="22"/>
                  </a:lnTo>
                  <a:lnTo>
                    <a:pt x="218" y="21"/>
                  </a:lnTo>
                  <a:lnTo>
                    <a:pt x="211" y="21"/>
                  </a:lnTo>
                  <a:lnTo>
                    <a:pt x="204" y="20"/>
                  </a:lnTo>
                  <a:lnTo>
                    <a:pt x="197" y="20"/>
                  </a:lnTo>
                  <a:lnTo>
                    <a:pt x="191" y="20"/>
                  </a:lnTo>
                  <a:lnTo>
                    <a:pt x="183" y="20"/>
                  </a:lnTo>
                  <a:lnTo>
                    <a:pt x="176" y="19"/>
                  </a:lnTo>
                  <a:lnTo>
                    <a:pt x="168" y="19"/>
                  </a:lnTo>
                  <a:lnTo>
                    <a:pt x="161" y="19"/>
                  </a:lnTo>
                  <a:lnTo>
                    <a:pt x="154" y="19"/>
                  </a:lnTo>
                  <a:lnTo>
                    <a:pt x="146" y="19"/>
                  </a:lnTo>
                  <a:lnTo>
                    <a:pt x="139" y="20"/>
                  </a:lnTo>
                  <a:lnTo>
                    <a:pt x="132" y="21"/>
                  </a:lnTo>
                  <a:lnTo>
                    <a:pt x="125" y="22"/>
                  </a:lnTo>
                  <a:lnTo>
                    <a:pt x="117" y="22"/>
                  </a:lnTo>
                  <a:lnTo>
                    <a:pt x="109" y="23"/>
                  </a:lnTo>
                  <a:lnTo>
                    <a:pt x="102" y="25"/>
                  </a:lnTo>
                  <a:lnTo>
                    <a:pt x="96" y="27"/>
                  </a:lnTo>
                  <a:lnTo>
                    <a:pt x="89" y="28"/>
                  </a:lnTo>
                  <a:lnTo>
                    <a:pt x="83" y="29"/>
                  </a:lnTo>
                  <a:lnTo>
                    <a:pt x="77" y="30"/>
                  </a:lnTo>
                  <a:lnTo>
                    <a:pt x="71" y="33"/>
                  </a:lnTo>
                  <a:lnTo>
                    <a:pt x="65" y="34"/>
                  </a:lnTo>
                  <a:lnTo>
                    <a:pt x="60" y="36"/>
                  </a:lnTo>
                  <a:lnTo>
                    <a:pt x="54" y="39"/>
                  </a:lnTo>
                  <a:lnTo>
                    <a:pt x="49" y="41"/>
                  </a:lnTo>
                  <a:lnTo>
                    <a:pt x="40" y="46"/>
                  </a:lnTo>
                  <a:lnTo>
                    <a:pt x="32" y="50"/>
                  </a:lnTo>
                  <a:lnTo>
                    <a:pt x="23" y="55"/>
                  </a:lnTo>
                  <a:lnTo>
                    <a:pt x="17" y="58"/>
                  </a:lnTo>
                  <a:lnTo>
                    <a:pt x="12" y="62"/>
                  </a:lnTo>
                  <a:lnTo>
                    <a:pt x="7" y="65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7" name="Freeform 141"/>
            <p:cNvSpPr>
              <a:spLocks/>
            </p:cNvSpPr>
            <p:nvPr/>
          </p:nvSpPr>
          <p:spPr bwMode="auto">
            <a:xfrm>
              <a:off x="3093" y="2132"/>
              <a:ext cx="109" cy="21"/>
            </a:xfrm>
            <a:custGeom>
              <a:avLst/>
              <a:gdLst>
                <a:gd name="T0" fmla="*/ 0 w 1204"/>
                <a:gd name="T1" fmla="*/ 7 h 236"/>
                <a:gd name="T2" fmla="*/ 1 w 1204"/>
                <a:gd name="T3" fmla="*/ 7 h 236"/>
                <a:gd name="T4" fmla="*/ 2 w 1204"/>
                <a:gd name="T5" fmla="*/ 7 h 236"/>
                <a:gd name="T6" fmla="*/ 3 w 1204"/>
                <a:gd name="T7" fmla="*/ 6 h 236"/>
                <a:gd name="T8" fmla="*/ 5 w 1204"/>
                <a:gd name="T9" fmla="*/ 6 h 236"/>
                <a:gd name="T10" fmla="*/ 6 w 1204"/>
                <a:gd name="T11" fmla="*/ 6 h 236"/>
                <a:gd name="T12" fmla="*/ 9 w 1204"/>
                <a:gd name="T13" fmla="*/ 6 h 236"/>
                <a:gd name="T14" fmla="*/ 11 w 1204"/>
                <a:gd name="T15" fmla="*/ 6 h 236"/>
                <a:gd name="T16" fmla="*/ 13 w 1204"/>
                <a:gd name="T17" fmla="*/ 6 h 236"/>
                <a:gd name="T18" fmla="*/ 16 w 1204"/>
                <a:gd name="T19" fmla="*/ 6 h 236"/>
                <a:gd name="T20" fmla="*/ 19 w 1204"/>
                <a:gd name="T21" fmla="*/ 6 h 236"/>
                <a:gd name="T22" fmla="*/ 22 w 1204"/>
                <a:gd name="T23" fmla="*/ 5 h 236"/>
                <a:gd name="T24" fmla="*/ 26 w 1204"/>
                <a:gd name="T25" fmla="*/ 5 h 236"/>
                <a:gd name="T26" fmla="*/ 30 w 1204"/>
                <a:gd name="T27" fmla="*/ 5 h 236"/>
                <a:gd name="T28" fmla="*/ 33 w 1204"/>
                <a:gd name="T29" fmla="*/ 6 h 236"/>
                <a:gd name="T30" fmla="*/ 37 w 1204"/>
                <a:gd name="T31" fmla="*/ 6 h 236"/>
                <a:gd name="T32" fmla="*/ 41 w 1204"/>
                <a:gd name="T33" fmla="*/ 6 h 236"/>
                <a:gd name="T34" fmla="*/ 45 w 1204"/>
                <a:gd name="T35" fmla="*/ 6 h 236"/>
                <a:gd name="T36" fmla="*/ 50 w 1204"/>
                <a:gd name="T37" fmla="*/ 6 h 236"/>
                <a:gd name="T38" fmla="*/ 54 w 1204"/>
                <a:gd name="T39" fmla="*/ 7 h 236"/>
                <a:gd name="T40" fmla="*/ 59 w 1204"/>
                <a:gd name="T41" fmla="*/ 7 h 236"/>
                <a:gd name="T42" fmla="*/ 63 w 1204"/>
                <a:gd name="T43" fmla="*/ 8 h 236"/>
                <a:gd name="T44" fmla="*/ 68 w 1204"/>
                <a:gd name="T45" fmla="*/ 9 h 236"/>
                <a:gd name="T46" fmla="*/ 73 w 1204"/>
                <a:gd name="T47" fmla="*/ 10 h 236"/>
                <a:gd name="T48" fmla="*/ 77 w 1204"/>
                <a:gd name="T49" fmla="*/ 11 h 236"/>
                <a:gd name="T50" fmla="*/ 82 w 1204"/>
                <a:gd name="T51" fmla="*/ 12 h 236"/>
                <a:gd name="T52" fmla="*/ 87 w 1204"/>
                <a:gd name="T53" fmla="*/ 13 h 236"/>
                <a:gd name="T54" fmla="*/ 92 w 1204"/>
                <a:gd name="T55" fmla="*/ 15 h 236"/>
                <a:gd name="T56" fmla="*/ 97 w 1204"/>
                <a:gd name="T57" fmla="*/ 16 h 236"/>
                <a:gd name="T58" fmla="*/ 102 w 1204"/>
                <a:gd name="T59" fmla="*/ 18 h 236"/>
                <a:gd name="T60" fmla="*/ 106 w 1204"/>
                <a:gd name="T61" fmla="*/ 20 h 236"/>
                <a:gd name="T62" fmla="*/ 107 w 1204"/>
                <a:gd name="T63" fmla="*/ 19 h 236"/>
                <a:gd name="T64" fmla="*/ 103 w 1204"/>
                <a:gd name="T65" fmla="*/ 17 h 236"/>
                <a:gd name="T66" fmla="*/ 99 w 1204"/>
                <a:gd name="T67" fmla="*/ 14 h 236"/>
                <a:gd name="T68" fmla="*/ 95 w 1204"/>
                <a:gd name="T69" fmla="*/ 12 h 236"/>
                <a:gd name="T70" fmla="*/ 90 w 1204"/>
                <a:gd name="T71" fmla="*/ 10 h 236"/>
                <a:gd name="T72" fmla="*/ 86 w 1204"/>
                <a:gd name="T73" fmla="*/ 8 h 236"/>
                <a:gd name="T74" fmla="*/ 82 w 1204"/>
                <a:gd name="T75" fmla="*/ 6 h 236"/>
                <a:gd name="T76" fmla="*/ 78 w 1204"/>
                <a:gd name="T77" fmla="*/ 5 h 236"/>
                <a:gd name="T78" fmla="*/ 73 w 1204"/>
                <a:gd name="T79" fmla="*/ 4 h 236"/>
                <a:gd name="T80" fmla="*/ 69 w 1204"/>
                <a:gd name="T81" fmla="*/ 3 h 236"/>
                <a:gd name="T82" fmla="*/ 65 w 1204"/>
                <a:gd name="T83" fmla="*/ 2 h 236"/>
                <a:gd name="T84" fmla="*/ 61 w 1204"/>
                <a:gd name="T85" fmla="*/ 1 h 236"/>
                <a:gd name="T86" fmla="*/ 57 w 1204"/>
                <a:gd name="T87" fmla="*/ 1 h 236"/>
                <a:gd name="T88" fmla="*/ 53 w 1204"/>
                <a:gd name="T89" fmla="*/ 0 h 236"/>
                <a:gd name="T90" fmla="*/ 49 w 1204"/>
                <a:gd name="T91" fmla="*/ 0 h 236"/>
                <a:gd name="T92" fmla="*/ 45 w 1204"/>
                <a:gd name="T93" fmla="*/ 0 h 236"/>
                <a:gd name="T94" fmla="*/ 42 w 1204"/>
                <a:gd name="T95" fmla="*/ 0 h 236"/>
                <a:gd name="T96" fmla="*/ 38 w 1204"/>
                <a:gd name="T97" fmla="*/ 0 h 236"/>
                <a:gd name="T98" fmla="*/ 35 w 1204"/>
                <a:gd name="T99" fmla="*/ 0 h 236"/>
                <a:gd name="T100" fmla="*/ 32 w 1204"/>
                <a:gd name="T101" fmla="*/ 0 h 236"/>
                <a:gd name="T102" fmla="*/ 29 w 1204"/>
                <a:gd name="T103" fmla="*/ 1 h 236"/>
                <a:gd name="T104" fmla="*/ 26 w 1204"/>
                <a:gd name="T105" fmla="*/ 1 h 236"/>
                <a:gd name="T106" fmla="*/ 23 w 1204"/>
                <a:gd name="T107" fmla="*/ 1 h 236"/>
                <a:gd name="T108" fmla="*/ 21 w 1204"/>
                <a:gd name="T109" fmla="*/ 2 h 236"/>
                <a:gd name="T110" fmla="*/ 18 w 1204"/>
                <a:gd name="T111" fmla="*/ 2 h 236"/>
                <a:gd name="T112" fmla="*/ 16 w 1204"/>
                <a:gd name="T113" fmla="*/ 2 h 236"/>
                <a:gd name="T114" fmla="*/ 14 w 1204"/>
                <a:gd name="T115" fmla="*/ 3 h 236"/>
                <a:gd name="T116" fmla="*/ 13 w 1204"/>
                <a:gd name="T117" fmla="*/ 3 h 236"/>
                <a:gd name="T118" fmla="*/ 12 w 1204"/>
                <a:gd name="T119" fmla="*/ 3 h 236"/>
                <a:gd name="T120" fmla="*/ 11 w 1204"/>
                <a:gd name="T121" fmla="*/ 3 h 236"/>
                <a:gd name="T122" fmla="*/ 10 w 1204"/>
                <a:gd name="T123" fmla="*/ 4 h 236"/>
                <a:gd name="T124" fmla="*/ 0 w 1204"/>
                <a:gd name="T125" fmla="*/ 7 h 2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04" h="236">
                  <a:moveTo>
                    <a:pt x="0" y="79"/>
                  </a:moveTo>
                  <a:lnTo>
                    <a:pt x="2" y="78"/>
                  </a:lnTo>
                  <a:lnTo>
                    <a:pt x="7" y="77"/>
                  </a:lnTo>
                  <a:lnTo>
                    <a:pt x="10" y="77"/>
                  </a:lnTo>
                  <a:lnTo>
                    <a:pt x="15" y="76"/>
                  </a:lnTo>
                  <a:lnTo>
                    <a:pt x="21" y="75"/>
                  </a:lnTo>
                  <a:lnTo>
                    <a:pt x="28" y="75"/>
                  </a:lnTo>
                  <a:lnTo>
                    <a:pt x="34" y="73"/>
                  </a:lnTo>
                  <a:lnTo>
                    <a:pt x="42" y="73"/>
                  </a:lnTo>
                  <a:lnTo>
                    <a:pt x="52" y="70"/>
                  </a:lnTo>
                  <a:lnTo>
                    <a:pt x="62" y="70"/>
                  </a:lnTo>
                  <a:lnTo>
                    <a:pt x="71" y="69"/>
                  </a:lnTo>
                  <a:lnTo>
                    <a:pt x="83" y="68"/>
                  </a:lnTo>
                  <a:lnTo>
                    <a:pt x="95" y="67"/>
                  </a:lnTo>
                  <a:lnTo>
                    <a:pt x="108" y="67"/>
                  </a:lnTo>
                  <a:lnTo>
                    <a:pt x="120" y="66"/>
                  </a:lnTo>
                  <a:lnTo>
                    <a:pt x="135" y="65"/>
                  </a:lnTo>
                  <a:lnTo>
                    <a:pt x="149" y="64"/>
                  </a:lnTo>
                  <a:lnTo>
                    <a:pt x="164" y="64"/>
                  </a:lnTo>
                  <a:lnTo>
                    <a:pt x="179" y="63"/>
                  </a:lnTo>
                  <a:lnTo>
                    <a:pt x="196" y="62"/>
                  </a:lnTo>
                  <a:lnTo>
                    <a:pt x="212" y="62"/>
                  </a:lnTo>
                  <a:lnTo>
                    <a:pt x="230" y="62"/>
                  </a:lnTo>
                  <a:lnTo>
                    <a:pt x="247" y="61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305" y="61"/>
                  </a:lnTo>
                  <a:lnTo>
                    <a:pt x="326" y="61"/>
                  </a:lnTo>
                  <a:lnTo>
                    <a:pt x="346" y="61"/>
                  </a:lnTo>
                  <a:lnTo>
                    <a:pt x="367" y="62"/>
                  </a:lnTo>
                  <a:lnTo>
                    <a:pt x="389" y="64"/>
                  </a:lnTo>
                  <a:lnTo>
                    <a:pt x="411" y="64"/>
                  </a:lnTo>
                  <a:lnTo>
                    <a:pt x="432" y="65"/>
                  </a:lnTo>
                  <a:lnTo>
                    <a:pt x="456" y="66"/>
                  </a:lnTo>
                  <a:lnTo>
                    <a:pt x="478" y="67"/>
                  </a:lnTo>
                  <a:lnTo>
                    <a:pt x="502" y="68"/>
                  </a:lnTo>
                  <a:lnTo>
                    <a:pt x="524" y="70"/>
                  </a:lnTo>
                  <a:lnTo>
                    <a:pt x="548" y="73"/>
                  </a:lnTo>
                  <a:lnTo>
                    <a:pt x="574" y="76"/>
                  </a:lnTo>
                  <a:lnTo>
                    <a:pt x="596" y="77"/>
                  </a:lnTo>
                  <a:lnTo>
                    <a:pt x="622" y="80"/>
                  </a:lnTo>
                  <a:lnTo>
                    <a:pt x="647" y="83"/>
                  </a:lnTo>
                  <a:lnTo>
                    <a:pt x="672" y="87"/>
                  </a:lnTo>
                  <a:lnTo>
                    <a:pt x="697" y="91"/>
                  </a:lnTo>
                  <a:lnTo>
                    <a:pt x="723" y="95"/>
                  </a:lnTo>
                  <a:lnTo>
                    <a:pt x="750" y="99"/>
                  </a:lnTo>
                  <a:lnTo>
                    <a:pt x="777" y="105"/>
                  </a:lnTo>
                  <a:lnTo>
                    <a:pt x="802" y="110"/>
                  </a:lnTo>
                  <a:lnTo>
                    <a:pt x="828" y="114"/>
                  </a:lnTo>
                  <a:lnTo>
                    <a:pt x="854" y="121"/>
                  </a:lnTo>
                  <a:lnTo>
                    <a:pt x="881" y="127"/>
                  </a:lnTo>
                  <a:lnTo>
                    <a:pt x="908" y="133"/>
                  </a:lnTo>
                  <a:lnTo>
                    <a:pt x="934" y="141"/>
                  </a:lnTo>
                  <a:lnTo>
                    <a:pt x="961" y="149"/>
                  </a:lnTo>
                  <a:lnTo>
                    <a:pt x="989" y="157"/>
                  </a:lnTo>
                  <a:lnTo>
                    <a:pt x="1015" y="165"/>
                  </a:lnTo>
                  <a:lnTo>
                    <a:pt x="1043" y="173"/>
                  </a:lnTo>
                  <a:lnTo>
                    <a:pt x="1069" y="182"/>
                  </a:lnTo>
                  <a:lnTo>
                    <a:pt x="1097" y="192"/>
                  </a:lnTo>
                  <a:lnTo>
                    <a:pt x="1122" y="201"/>
                  </a:lnTo>
                  <a:lnTo>
                    <a:pt x="1150" y="212"/>
                  </a:lnTo>
                  <a:lnTo>
                    <a:pt x="1176" y="224"/>
                  </a:lnTo>
                  <a:lnTo>
                    <a:pt x="1204" y="236"/>
                  </a:lnTo>
                  <a:lnTo>
                    <a:pt x="1181" y="217"/>
                  </a:lnTo>
                  <a:lnTo>
                    <a:pt x="1159" y="201"/>
                  </a:lnTo>
                  <a:lnTo>
                    <a:pt x="1136" y="186"/>
                  </a:lnTo>
                  <a:lnTo>
                    <a:pt x="1114" y="171"/>
                  </a:lnTo>
                  <a:lnTo>
                    <a:pt x="1091" y="157"/>
                  </a:lnTo>
                  <a:lnTo>
                    <a:pt x="1068" y="145"/>
                  </a:lnTo>
                  <a:lnTo>
                    <a:pt x="1045" y="132"/>
                  </a:lnTo>
                  <a:lnTo>
                    <a:pt x="1021" y="121"/>
                  </a:lnTo>
                  <a:lnTo>
                    <a:pt x="998" y="109"/>
                  </a:lnTo>
                  <a:lnTo>
                    <a:pt x="974" y="98"/>
                  </a:lnTo>
                  <a:lnTo>
                    <a:pt x="952" y="88"/>
                  </a:lnTo>
                  <a:lnTo>
                    <a:pt x="928" y="79"/>
                  </a:lnTo>
                  <a:lnTo>
                    <a:pt x="904" y="69"/>
                  </a:lnTo>
                  <a:lnTo>
                    <a:pt x="881" y="62"/>
                  </a:lnTo>
                  <a:lnTo>
                    <a:pt x="858" y="54"/>
                  </a:lnTo>
                  <a:lnTo>
                    <a:pt x="835" y="48"/>
                  </a:lnTo>
                  <a:lnTo>
                    <a:pt x="811" y="41"/>
                  </a:lnTo>
                  <a:lnTo>
                    <a:pt x="787" y="36"/>
                  </a:lnTo>
                  <a:lnTo>
                    <a:pt x="764" y="31"/>
                  </a:lnTo>
                  <a:lnTo>
                    <a:pt x="741" y="25"/>
                  </a:lnTo>
                  <a:lnTo>
                    <a:pt x="718" y="21"/>
                  </a:lnTo>
                  <a:lnTo>
                    <a:pt x="695" y="17"/>
                  </a:lnTo>
                  <a:lnTo>
                    <a:pt x="672" y="14"/>
                  </a:lnTo>
                  <a:lnTo>
                    <a:pt x="650" y="11"/>
                  </a:lnTo>
                  <a:lnTo>
                    <a:pt x="627" y="8"/>
                  </a:lnTo>
                  <a:lnTo>
                    <a:pt x="606" y="5"/>
                  </a:lnTo>
                  <a:lnTo>
                    <a:pt x="584" y="3"/>
                  </a:lnTo>
                  <a:lnTo>
                    <a:pt x="563" y="2"/>
                  </a:lnTo>
                  <a:lnTo>
                    <a:pt x="542" y="2"/>
                  </a:lnTo>
                  <a:lnTo>
                    <a:pt x="521" y="1"/>
                  </a:lnTo>
                  <a:lnTo>
                    <a:pt x="501" y="1"/>
                  </a:lnTo>
                  <a:lnTo>
                    <a:pt x="481" y="1"/>
                  </a:lnTo>
                  <a:lnTo>
                    <a:pt x="461" y="0"/>
                  </a:lnTo>
                  <a:lnTo>
                    <a:pt x="441" y="0"/>
                  </a:lnTo>
                  <a:lnTo>
                    <a:pt x="420" y="1"/>
                  </a:lnTo>
                  <a:lnTo>
                    <a:pt x="402" y="2"/>
                  </a:lnTo>
                  <a:lnTo>
                    <a:pt x="384" y="2"/>
                  </a:lnTo>
                  <a:lnTo>
                    <a:pt x="365" y="3"/>
                  </a:lnTo>
                  <a:lnTo>
                    <a:pt x="348" y="4"/>
                  </a:lnTo>
                  <a:lnTo>
                    <a:pt x="332" y="6"/>
                  </a:lnTo>
                  <a:lnTo>
                    <a:pt x="315" y="7"/>
                  </a:lnTo>
                  <a:lnTo>
                    <a:pt x="299" y="9"/>
                  </a:lnTo>
                  <a:lnTo>
                    <a:pt x="283" y="10"/>
                  </a:lnTo>
                  <a:lnTo>
                    <a:pt x="269" y="11"/>
                  </a:lnTo>
                  <a:lnTo>
                    <a:pt x="254" y="14"/>
                  </a:lnTo>
                  <a:lnTo>
                    <a:pt x="240" y="16"/>
                  </a:lnTo>
                  <a:lnTo>
                    <a:pt x="227" y="18"/>
                  </a:lnTo>
                  <a:lnTo>
                    <a:pt x="215" y="21"/>
                  </a:lnTo>
                  <a:lnTo>
                    <a:pt x="201" y="22"/>
                  </a:lnTo>
                  <a:lnTo>
                    <a:pt x="190" y="24"/>
                  </a:lnTo>
                  <a:lnTo>
                    <a:pt x="180" y="26"/>
                  </a:lnTo>
                  <a:lnTo>
                    <a:pt x="170" y="29"/>
                  </a:lnTo>
                  <a:lnTo>
                    <a:pt x="160" y="31"/>
                  </a:lnTo>
                  <a:lnTo>
                    <a:pt x="152" y="32"/>
                  </a:lnTo>
                  <a:lnTo>
                    <a:pt x="143" y="34"/>
                  </a:lnTo>
                  <a:lnTo>
                    <a:pt x="137" y="36"/>
                  </a:lnTo>
                  <a:lnTo>
                    <a:pt x="130" y="37"/>
                  </a:lnTo>
                  <a:lnTo>
                    <a:pt x="125" y="38"/>
                  </a:lnTo>
                  <a:lnTo>
                    <a:pt x="120" y="39"/>
                  </a:lnTo>
                  <a:lnTo>
                    <a:pt x="116" y="40"/>
                  </a:lnTo>
                  <a:lnTo>
                    <a:pt x="111" y="43"/>
                  </a:lnTo>
                  <a:lnTo>
                    <a:pt x="110" y="44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8" name="Freeform 142"/>
            <p:cNvSpPr>
              <a:spLocks/>
            </p:cNvSpPr>
            <p:nvPr/>
          </p:nvSpPr>
          <p:spPr bwMode="auto">
            <a:xfrm>
              <a:off x="3070" y="2162"/>
              <a:ext cx="142" cy="48"/>
            </a:xfrm>
            <a:custGeom>
              <a:avLst/>
              <a:gdLst>
                <a:gd name="T0" fmla="*/ 134 w 1558"/>
                <a:gd name="T1" fmla="*/ 30 h 534"/>
                <a:gd name="T2" fmla="*/ 131 w 1558"/>
                <a:gd name="T3" fmla="*/ 32 h 534"/>
                <a:gd name="T4" fmla="*/ 129 w 1558"/>
                <a:gd name="T5" fmla="*/ 33 h 534"/>
                <a:gd name="T6" fmla="*/ 126 w 1558"/>
                <a:gd name="T7" fmla="*/ 34 h 534"/>
                <a:gd name="T8" fmla="*/ 123 w 1558"/>
                <a:gd name="T9" fmla="*/ 35 h 534"/>
                <a:gd name="T10" fmla="*/ 119 w 1558"/>
                <a:gd name="T11" fmla="*/ 36 h 534"/>
                <a:gd name="T12" fmla="*/ 114 w 1558"/>
                <a:gd name="T13" fmla="*/ 37 h 534"/>
                <a:gd name="T14" fmla="*/ 109 w 1558"/>
                <a:gd name="T15" fmla="*/ 38 h 534"/>
                <a:gd name="T16" fmla="*/ 102 w 1558"/>
                <a:gd name="T17" fmla="*/ 39 h 534"/>
                <a:gd name="T18" fmla="*/ 95 w 1558"/>
                <a:gd name="T19" fmla="*/ 40 h 534"/>
                <a:gd name="T20" fmla="*/ 87 w 1558"/>
                <a:gd name="T21" fmla="*/ 40 h 534"/>
                <a:gd name="T22" fmla="*/ 77 w 1558"/>
                <a:gd name="T23" fmla="*/ 40 h 534"/>
                <a:gd name="T24" fmla="*/ 67 w 1558"/>
                <a:gd name="T25" fmla="*/ 39 h 534"/>
                <a:gd name="T26" fmla="*/ 56 w 1558"/>
                <a:gd name="T27" fmla="*/ 38 h 534"/>
                <a:gd name="T28" fmla="*/ 44 w 1558"/>
                <a:gd name="T29" fmla="*/ 37 h 534"/>
                <a:gd name="T30" fmla="*/ 35 w 1558"/>
                <a:gd name="T31" fmla="*/ 35 h 534"/>
                <a:gd name="T32" fmla="*/ 26 w 1558"/>
                <a:gd name="T33" fmla="*/ 33 h 534"/>
                <a:gd name="T34" fmla="*/ 20 w 1558"/>
                <a:gd name="T35" fmla="*/ 31 h 534"/>
                <a:gd name="T36" fmla="*/ 14 w 1558"/>
                <a:gd name="T37" fmla="*/ 28 h 534"/>
                <a:gd name="T38" fmla="*/ 10 w 1558"/>
                <a:gd name="T39" fmla="*/ 25 h 534"/>
                <a:gd name="T40" fmla="*/ 6 w 1558"/>
                <a:gd name="T41" fmla="*/ 22 h 534"/>
                <a:gd name="T42" fmla="*/ 4 w 1558"/>
                <a:gd name="T43" fmla="*/ 20 h 534"/>
                <a:gd name="T44" fmla="*/ 2 w 1558"/>
                <a:gd name="T45" fmla="*/ 17 h 534"/>
                <a:gd name="T46" fmla="*/ 1 w 1558"/>
                <a:gd name="T47" fmla="*/ 14 h 534"/>
                <a:gd name="T48" fmla="*/ 1 w 1558"/>
                <a:gd name="T49" fmla="*/ 12 h 534"/>
                <a:gd name="T50" fmla="*/ 1 w 1558"/>
                <a:gd name="T51" fmla="*/ 10 h 534"/>
                <a:gd name="T52" fmla="*/ 1 w 1558"/>
                <a:gd name="T53" fmla="*/ 8 h 534"/>
                <a:gd name="T54" fmla="*/ 1 w 1558"/>
                <a:gd name="T55" fmla="*/ 6 h 534"/>
                <a:gd name="T56" fmla="*/ 1 w 1558"/>
                <a:gd name="T57" fmla="*/ 6 h 534"/>
                <a:gd name="T58" fmla="*/ 1 w 1558"/>
                <a:gd name="T59" fmla="*/ 8 h 534"/>
                <a:gd name="T60" fmla="*/ 0 w 1558"/>
                <a:gd name="T61" fmla="*/ 11 h 534"/>
                <a:gd name="T62" fmla="*/ 0 w 1558"/>
                <a:gd name="T63" fmla="*/ 13 h 534"/>
                <a:gd name="T64" fmla="*/ 0 w 1558"/>
                <a:gd name="T65" fmla="*/ 17 h 534"/>
                <a:gd name="T66" fmla="*/ 1 w 1558"/>
                <a:gd name="T67" fmla="*/ 20 h 534"/>
                <a:gd name="T68" fmla="*/ 2 w 1558"/>
                <a:gd name="T69" fmla="*/ 24 h 534"/>
                <a:gd name="T70" fmla="*/ 4 w 1558"/>
                <a:gd name="T71" fmla="*/ 27 h 534"/>
                <a:gd name="T72" fmla="*/ 7 w 1558"/>
                <a:gd name="T73" fmla="*/ 31 h 534"/>
                <a:gd name="T74" fmla="*/ 11 w 1558"/>
                <a:gd name="T75" fmla="*/ 35 h 534"/>
                <a:gd name="T76" fmla="*/ 17 w 1558"/>
                <a:gd name="T77" fmla="*/ 38 h 534"/>
                <a:gd name="T78" fmla="*/ 24 w 1558"/>
                <a:gd name="T79" fmla="*/ 41 h 534"/>
                <a:gd name="T80" fmla="*/ 32 w 1558"/>
                <a:gd name="T81" fmla="*/ 44 h 534"/>
                <a:gd name="T82" fmla="*/ 42 w 1558"/>
                <a:gd name="T83" fmla="*/ 46 h 534"/>
                <a:gd name="T84" fmla="*/ 54 w 1558"/>
                <a:gd name="T85" fmla="*/ 47 h 534"/>
                <a:gd name="T86" fmla="*/ 67 w 1558"/>
                <a:gd name="T87" fmla="*/ 48 h 534"/>
                <a:gd name="T88" fmla="*/ 80 w 1558"/>
                <a:gd name="T89" fmla="*/ 48 h 534"/>
                <a:gd name="T90" fmla="*/ 91 w 1558"/>
                <a:gd name="T91" fmla="*/ 47 h 534"/>
                <a:gd name="T92" fmla="*/ 100 w 1558"/>
                <a:gd name="T93" fmla="*/ 46 h 534"/>
                <a:gd name="T94" fmla="*/ 108 w 1558"/>
                <a:gd name="T95" fmla="*/ 45 h 534"/>
                <a:gd name="T96" fmla="*/ 115 w 1558"/>
                <a:gd name="T97" fmla="*/ 43 h 534"/>
                <a:gd name="T98" fmla="*/ 121 w 1558"/>
                <a:gd name="T99" fmla="*/ 41 h 534"/>
                <a:gd name="T100" fmla="*/ 126 w 1558"/>
                <a:gd name="T101" fmla="*/ 39 h 534"/>
                <a:gd name="T102" fmla="*/ 130 w 1558"/>
                <a:gd name="T103" fmla="*/ 37 h 534"/>
                <a:gd name="T104" fmla="*/ 133 w 1558"/>
                <a:gd name="T105" fmla="*/ 35 h 534"/>
                <a:gd name="T106" fmla="*/ 135 w 1558"/>
                <a:gd name="T107" fmla="*/ 33 h 534"/>
                <a:gd name="T108" fmla="*/ 137 w 1558"/>
                <a:gd name="T109" fmla="*/ 31 h 534"/>
                <a:gd name="T110" fmla="*/ 138 w 1558"/>
                <a:gd name="T111" fmla="*/ 29 h 534"/>
                <a:gd name="T112" fmla="*/ 140 w 1558"/>
                <a:gd name="T113" fmla="*/ 27 h 534"/>
                <a:gd name="T114" fmla="*/ 140 w 1558"/>
                <a:gd name="T115" fmla="*/ 26 h 5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558" h="534">
                  <a:moveTo>
                    <a:pt x="1522" y="16"/>
                  </a:moveTo>
                  <a:lnTo>
                    <a:pt x="1474" y="329"/>
                  </a:lnTo>
                  <a:lnTo>
                    <a:pt x="1471" y="330"/>
                  </a:lnTo>
                  <a:lnTo>
                    <a:pt x="1466" y="335"/>
                  </a:lnTo>
                  <a:lnTo>
                    <a:pt x="1460" y="338"/>
                  </a:lnTo>
                  <a:lnTo>
                    <a:pt x="1454" y="343"/>
                  </a:lnTo>
                  <a:lnTo>
                    <a:pt x="1445" y="348"/>
                  </a:lnTo>
                  <a:lnTo>
                    <a:pt x="1438" y="353"/>
                  </a:lnTo>
                  <a:lnTo>
                    <a:pt x="1431" y="356"/>
                  </a:lnTo>
                  <a:lnTo>
                    <a:pt x="1426" y="360"/>
                  </a:lnTo>
                  <a:lnTo>
                    <a:pt x="1421" y="362"/>
                  </a:lnTo>
                  <a:lnTo>
                    <a:pt x="1414" y="365"/>
                  </a:lnTo>
                  <a:lnTo>
                    <a:pt x="1408" y="368"/>
                  </a:lnTo>
                  <a:lnTo>
                    <a:pt x="1401" y="371"/>
                  </a:lnTo>
                  <a:lnTo>
                    <a:pt x="1394" y="375"/>
                  </a:lnTo>
                  <a:lnTo>
                    <a:pt x="1386" y="379"/>
                  </a:lnTo>
                  <a:lnTo>
                    <a:pt x="1377" y="381"/>
                  </a:lnTo>
                  <a:lnTo>
                    <a:pt x="1368" y="384"/>
                  </a:lnTo>
                  <a:lnTo>
                    <a:pt x="1358" y="389"/>
                  </a:lnTo>
                  <a:lnTo>
                    <a:pt x="1350" y="392"/>
                  </a:lnTo>
                  <a:lnTo>
                    <a:pt x="1340" y="395"/>
                  </a:lnTo>
                  <a:lnTo>
                    <a:pt x="1329" y="398"/>
                  </a:lnTo>
                  <a:lnTo>
                    <a:pt x="1318" y="402"/>
                  </a:lnTo>
                  <a:lnTo>
                    <a:pt x="1307" y="406"/>
                  </a:lnTo>
                  <a:lnTo>
                    <a:pt x="1294" y="408"/>
                  </a:lnTo>
                  <a:lnTo>
                    <a:pt x="1281" y="410"/>
                  </a:lnTo>
                  <a:lnTo>
                    <a:pt x="1267" y="413"/>
                  </a:lnTo>
                  <a:lnTo>
                    <a:pt x="1254" y="417"/>
                  </a:lnTo>
                  <a:lnTo>
                    <a:pt x="1239" y="419"/>
                  </a:lnTo>
                  <a:lnTo>
                    <a:pt x="1225" y="422"/>
                  </a:lnTo>
                  <a:lnTo>
                    <a:pt x="1209" y="425"/>
                  </a:lnTo>
                  <a:lnTo>
                    <a:pt x="1193" y="427"/>
                  </a:lnTo>
                  <a:lnTo>
                    <a:pt x="1176" y="429"/>
                  </a:lnTo>
                  <a:lnTo>
                    <a:pt x="1159" y="432"/>
                  </a:lnTo>
                  <a:lnTo>
                    <a:pt x="1141" y="434"/>
                  </a:lnTo>
                  <a:lnTo>
                    <a:pt x="1122" y="435"/>
                  </a:lnTo>
                  <a:lnTo>
                    <a:pt x="1102" y="436"/>
                  </a:lnTo>
                  <a:lnTo>
                    <a:pt x="1083" y="438"/>
                  </a:lnTo>
                  <a:lnTo>
                    <a:pt x="1063" y="440"/>
                  </a:lnTo>
                  <a:lnTo>
                    <a:pt x="1043" y="442"/>
                  </a:lnTo>
                  <a:lnTo>
                    <a:pt x="1020" y="442"/>
                  </a:lnTo>
                  <a:lnTo>
                    <a:pt x="999" y="443"/>
                  </a:lnTo>
                  <a:lnTo>
                    <a:pt x="974" y="443"/>
                  </a:lnTo>
                  <a:lnTo>
                    <a:pt x="952" y="444"/>
                  </a:lnTo>
                  <a:lnTo>
                    <a:pt x="926" y="444"/>
                  </a:lnTo>
                  <a:lnTo>
                    <a:pt x="901" y="444"/>
                  </a:lnTo>
                  <a:lnTo>
                    <a:pt x="875" y="444"/>
                  </a:lnTo>
                  <a:lnTo>
                    <a:pt x="850" y="444"/>
                  </a:lnTo>
                  <a:lnTo>
                    <a:pt x="822" y="442"/>
                  </a:lnTo>
                  <a:lnTo>
                    <a:pt x="794" y="441"/>
                  </a:lnTo>
                  <a:lnTo>
                    <a:pt x="764" y="439"/>
                  </a:lnTo>
                  <a:lnTo>
                    <a:pt x="735" y="438"/>
                  </a:lnTo>
                  <a:lnTo>
                    <a:pt x="705" y="435"/>
                  </a:lnTo>
                  <a:lnTo>
                    <a:pt x="674" y="433"/>
                  </a:lnTo>
                  <a:lnTo>
                    <a:pt x="641" y="429"/>
                  </a:lnTo>
                  <a:lnTo>
                    <a:pt x="609" y="427"/>
                  </a:lnTo>
                  <a:lnTo>
                    <a:pt x="576" y="423"/>
                  </a:lnTo>
                  <a:lnTo>
                    <a:pt x="544" y="419"/>
                  </a:lnTo>
                  <a:lnTo>
                    <a:pt x="512" y="414"/>
                  </a:lnTo>
                  <a:lnTo>
                    <a:pt x="485" y="410"/>
                  </a:lnTo>
                  <a:lnTo>
                    <a:pt x="456" y="406"/>
                  </a:lnTo>
                  <a:lnTo>
                    <a:pt x="430" y="400"/>
                  </a:lnTo>
                  <a:lnTo>
                    <a:pt x="403" y="396"/>
                  </a:lnTo>
                  <a:lnTo>
                    <a:pt x="379" y="391"/>
                  </a:lnTo>
                  <a:lnTo>
                    <a:pt x="355" y="384"/>
                  </a:lnTo>
                  <a:lnTo>
                    <a:pt x="332" y="379"/>
                  </a:lnTo>
                  <a:lnTo>
                    <a:pt x="311" y="371"/>
                  </a:lnTo>
                  <a:lnTo>
                    <a:pt x="290" y="366"/>
                  </a:lnTo>
                  <a:lnTo>
                    <a:pt x="270" y="360"/>
                  </a:lnTo>
                  <a:lnTo>
                    <a:pt x="252" y="352"/>
                  </a:lnTo>
                  <a:lnTo>
                    <a:pt x="233" y="346"/>
                  </a:lnTo>
                  <a:lnTo>
                    <a:pt x="217" y="340"/>
                  </a:lnTo>
                  <a:lnTo>
                    <a:pt x="200" y="332"/>
                  </a:lnTo>
                  <a:lnTo>
                    <a:pt x="184" y="324"/>
                  </a:lnTo>
                  <a:lnTo>
                    <a:pt x="169" y="317"/>
                  </a:lnTo>
                  <a:lnTo>
                    <a:pt x="155" y="310"/>
                  </a:lnTo>
                  <a:lnTo>
                    <a:pt x="142" y="303"/>
                  </a:lnTo>
                  <a:lnTo>
                    <a:pt x="130" y="295"/>
                  </a:lnTo>
                  <a:lnTo>
                    <a:pt x="117" y="287"/>
                  </a:lnTo>
                  <a:lnTo>
                    <a:pt x="108" y="280"/>
                  </a:lnTo>
                  <a:lnTo>
                    <a:pt x="97" y="272"/>
                  </a:lnTo>
                  <a:lnTo>
                    <a:pt x="88" y="265"/>
                  </a:lnTo>
                  <a:lnTo>
                    <a:pt x="80" y="257"/>
                  </a:lnTo>
                  <a:lnTo>
                    <a:pt x="71" y="249"/>
                  </a:lnTo>
                  <a:lnTo>
                    <a:pt x="63" y="242"/>
                  </a:lnTo>
                  <a:lnTo>
                    <a:pt x="57" y="234"/>
                  </a:lnTo>
                  <a:lnTo>
                    <a:pt x="51" y="227"/>
                  </a:lnTo>
                  <a:lnTo>
                    <a:pt x="45" y="220"/>
                  </a:lnTo>
                  <a:lnTo>
                    <a:pt x="40" y="212"/>
                  </a:lnTo>
                  <a:lnTo>
                    <a:pt x="34" y="204"/>
                  </a:lnTo>
                  <a:lnTo>
                    <a:pt x="29" y="195"/>
                  </a:lnTo>
                  <a:lnTo>
                    <a:pt x="26" y="189"/>
                  </a:lnTo>
                  <a:lnTo>
                    <a:pt x="23" y="182"/>
                  </a:lnTo>
                  <a:lnTo>
                    <a:pt x="20" y="175"/>
                  </a:lnTo>
                  <a:lnTo>
                    <a:pt x="16" y="167"/>
                  </a:lnTo>
                  <a:lnTo>
                    <a:pt x="15" y="161"/>
                  </a:lnTo>
                  <a:lnTo>
                    <a:pt x="12" y="154"/>
                  </a:lnTo>
                  <a:lnTo>
                    <a:pt x="11" y="147"/>
                  </a:lnTo>
                  <a:lnTo>
                    <a:pt x="9" y="141"/>
                  </a:lnTo>
                  <a:lnTo>
                    <a:pt x="8" y="135"/>
                  </a:lnTo>
                  <a:lnTo>
                    <a:pt x="7" y="128"/>
                  </a:lnTo>
                  <a:lnTo>
                    <a:pt x="7" y="123"/>
                  </a:lnTo>
                  <a:lnTo>
                    <a:pt x="7" y="118"/>
                  </a:lnTo>
                  <a:lnTo>
                    <a:pt x="7" y="113"/>
                  </a:lnTo>
                  <a:lnTo>
                    <a:pt x="7" y="107"/>
                  </a:lnTo>
                  <a:lnTo>
                    <a:pt x="7" y="101"/>
                  </a:lnTo>
                  <a:lnTo>
                    <a:pt x="7" y="97"/>
                  </a:lnTo>
                  <a:lnTo>
                    <a:pt x="8" y="92"/>
                  </a:lnTo>
                  <a:lnTo>
                    <a:pt x="9" y="85"/>
                  </a:lnTo>
                  <a:lnTo>
                    <a:pt x="11" y="80"/>
                  </a:lnTo>
                  <a:lnTo>
                    <a:pt x="12" y="73"/>
                  </a:lnTo>
                  <a:lnTo>
                    <a:pt x="13" y="71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4" y="68"/>
                  </a:lnTo>
                  <a:lnTo>
                    <a:pt x="13" y="72"/>
                  </a:lnTo>
                  <a:lnTo>
                    <a:pt x="11" y="76"/>
                  </a:lnTo>
                  <a:lnTo>
                    <a:pt x="9" y="85"/>
                  </a:lnTo>
                  <a:lnTo>
                    <a:pt x="7" y="89"/>
                  </a:lnTo>
                  <a:lnTo>
                    <a:pt x="7" y="94"/>
                  </a:lnTo>
                  <a:lnTo>
                    <a:pt x="5" y="100"/>
                  </a:lnTo>
                  <a:lnTo>
                    <a:pt x="5" y="106"/>
                  </a:lnTo>
                  <a:lnTo>
                    <a:pt x="3" y="112"/>
                  </a:lnTo>
                  <a:lnTo>
                    <a:pt x="1" y="118"/>
                  </a:lnTo>
                  <a:lnTo>
                    <a:pt x="1" y="126"/>
                  </a:lnTo>
                  <a:lnTo>
                    <a:pt x="1" y="134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8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1" y="185"/>
                  </a:lnTo>
                  <a:lnTo>
                    <a:pt x="3" y="193"/>
                  </a:lnTo>
                  <a:lnTo>
                    <a:pt x="6" y="203"/>
                  </a:lnTo>
                  <a:lnTo>
                    <a:pt x="7" y="212"/>
                  </a:lnTo>
                  <a:lnTo>
                    <a:pt x="9" y="222"/>
                  </a:lnTo>
                  <a:lnTo>
                    <a:pt x="12" y="232"/>
                  </a:lnTo>
                  <a:lnTo>
                    <a:pt x="15" y="243"/>
                  </a:lnTo>
                  <a:lnTo>
                    <a:pt x="19" y="252"/>
                  </a:lnTo>
                  <a:lnTo>
                    <a:pt x="24" y="264"/>
                  </a:lnTo>
                  <a:lnTo>
                    <a:pt x="29" y="274"/>
                  </a:lnTo>
                  <a:lnTo>
                    <a:pt x="35" y="286"/>
                  </a:lnTo>
                  <a:lnTo>
                    <a:pt x="41" y="295"/>
                  </a:lnTo>
                  <a:lnTo>
                    <a:pt x="47" y="305"/>
                  </a:lnTo>
                  <a:lnTo>
                    <a:pt x="53" y="316"/>
                  </a:lnTo>
                  <a:lnTo>
                    <a:pt x="62" y="326"/>
                  </a:lnTo>
                  <a:lnTo>
                    <a:pt x="70" y="336"/>
                  </a:lnTo>
                  <a:lnTo>
                    <a:pt x="80" y="347"/>
                  </a:lnTo>
                  <a:lnTo>
                    <a:pt x="89" y="358"/>
                  </a:lnTo>
                  <a:lnTo>
                    <a:pt x="101" y="368"/>
                  </a:lnTo>
                  <a:lnTo>
                    <a:pt x="113" y="378"/>
                  </a:lnTo>
                  <a:lnTo>
                    <a:pt x="126" y="388"/>
                  </a:lnTo>
                  <a:lnTo>
                    <a:pt x="139" y="397"/>
                  </a:lnTo>
                  <a:lnTo>
                    <a:pt x="154" y="407"/>
                  </a:lnTo>
                  <a:lnTo>
                    <a:pt x="168" y="415"/>
                  </a:lnTo>
                  <a:lnTo>
                    <a:pt x="185" y="425"/>
                  </a:lnTo>
                  <a:lnTo>
                    <a:pt x="201" y="434"/>
                  </a:lnTo>
                  <a:lnTo>
                    <a:pt x="220" y="443"/>
                  </a:lnTo>
                  <a:lnTo>
                    <a:pt x="239" y="451"/>
                  </a:lnTo>
                  <a:lnTo>
                    <a:pt x="259" y="458"/>
                  </a:lnTo>
                  <a:lnTo>
                    <a:pt x="281" y="466"/>
                  </a:lnTo>
                  <a:lnTo>
                    <a:pt x="303" y="473"/>
                  </a:lnTo>
                  <a:lnTo>
                    <a:pt x="327" y="481"/>
                  </a:lnTo>
                  <a:lnTo>
                    <a:pt x="351" y="487"/>
                  </a:lnTo>
                  <a:lnTo>
                    <a:pt x="376" y="493"/>
                  </a:lnTo>
                  <a:lnTo>
                    <a:pt x="404" y="500"/>
                  </a:lnTo>
                  <a:lnTo>
                    <a:pt x="432" y="505"/>
                  </a:lnTo>
                  <a:lnTo>
                    <a:pt x="461" y="510"/>
                  </a:lnTo>
                  <a:lnTo>
                    <a:pt x="492" y="514"/>
                  </a:lnTo>
                  <a:lnTo>
                    <a:pt x="524" y="519"/>
                  </a:lnTo>
                  <a:lnTo>
                    <a:pt x="558" y="522"/>
                  </a:lnTo>
                  <a:lnTo>
                    <a:pt x="593" y="526"/>
                  </a:lnTo>
                  <a:lnTo>
                    <a:pt x="628" y="528"/>
                  </a:lnTo>
                  <a:lnTo>
                    <a:pt x="667" y="531"/>
                  </a:lnTo>
                  <a:lnTo>
                    <a:pt x="704" y="532"/>
                  </a:lnTo>
                  <a:lnTo>
                    <a:pt x="740" y="534"/>
                  </a:lnTo>
                  <a:lnTo>
                    <a:pt x="774" y="534"/>
                  </a:lnTo>
                  <a:lnTo>
                    <a:pt x="809" y="534"/>
                  </a:lnTo>
                  <a:lnTo>
                    <a:pt x="842" y="532"/>
                  </a:lnTo>
                  <a:lnTo>
                    <a:pt x="874" y="532"/>
                  </a:lnTo>
                  <a:lnTo>
                    <a:pt x="905" y="531"/>
                  </a:lnTo>
                  <a:lnTo>
                    <a:pt x="937" y="530"/>
                  </a:lnTo>
                  <a:lnTo>
                    <a:pt x="964" y="528"/>
                  </a:lnTo>
                  <a:lnTo>
                    <a:pt x="993" y="527"/>
                  </a:lnTo>
                  <a:lnTo>
                    <a:pt x="1020" y="524"/>
                  </a:lnTo>
                  <a:lnTo>
                    <a:pt x="1047" y="522"/>
                  </a:lnTo>
                  <a:lnTo>
                    <a:pt x="1073" y="519"/>
                  </a:lnTo>
                  <a:lnTo>
                    <a:pt x="1098" y="515"/>
                  </a:lnTo>
                  <a:lnTo>
                    <a:pt x="1120" y="511"/>
                  </a:lnTo>
                  <a:lnTo>
                    <a:pt x="1145" y="509"/>
                  </a:lnTo>
                  <a:lnTo>
                    <a:pt x="1165" y="503"/>
                  </a:lnTo>
                  <a:lnTo>
                    <a:pt x="1187" y="500"/>
                  </a:lnTo>
                  <a:lnTo>
                    <a:pt x="1206" y="495"/>
                  </a:lnTo>
                  <a:lnTo>
                    <a:pt x="1226" y="492"/>
                  </a:lnTo>
                  <a:lnTo>
                    <a:pt x="1245" y="485"/>
                  </a:lnTo>
                  <a:lnTo>
                    <a:pt x="1263" y="481"/>
                  </a:lnTo>
                  <a:lnTo>
                    <a:pt x="1280" y="476"/>
                  </a:lnTo>
                  <a:lnTo>
                    <a:pt x="1297" y="471"/>
                  </a:lnTo>
                  <a:lnTo>
                    <a:pt x="1312" y="465"/>
                  </a:lnTo>
                  <a:lnTo>
                    <a:pt x="1328" y="459"/>
                  </a:lnTo>
                  <a:lnTo>
                    <a:pt x="1341" y="454"/>
                  </a:lnTo>
                  <a:lnTo>
                    <a:pt x="1356" y="448"/>
                  </a:lnTo>
                  <a:lnTo>
                    <a:pt x="1368" y="442"/>
                  </a:lnTo>
                  <a:lnTo>
                    <a:pt x="1382" y="436"/>
                  </a:lnTo>
                  <a:lnTo>
                    <a:pt x="1394" y="431"/>
                  </a:lnTo>
                  <a:lnTo>
                    <a:pt x="1406" y="425"/>
                  </a:lnTo>
                  <a:lnTo>
                    <a:pt x="1415" y="418"/>
                  </a:lnTo>
                  <a:lnTo>
                    <a:pt x="1426" y="412"/>
                  </a:lnTo>
                  <a:lnTo>
                    <a:pt x="1435" y="406"/>
                  </a:lnTo>
                  <a:lnTo>
                    <a:pt x="1444" y="399"/>
                  </a:lnTo>
                  <a:lnTo>
                    <a:pt x="1452" y="393"/>
                  </a:lnTo>
                  <a:lnTo>
                    <a:pt x="1460" y="388"/>
                  </a:lnTo>
                  <a:lnTo>
                    <a:pt x="1467" y="381"/>
                  </a:lnTo>
                  <a:lnTo>
                    <a:pt x="1474" y="376"/>
                  </a:lnTo>
                  <a:lnTo>
                    <a:pt x="1480" y="369"/>
                  </a:lnTo>
                  <a:lnTo>
                    <a:pt x="1486" y="364"/>
                  </a:lnTo>
                  <a:lnTo>
                    <a:pt x="1492" y="359"/>
                  </a:lnTo>
                  <a:lnTo>
                    <a:pt x="1497" y="352"/>
                  </a:lnTo>
                  <a:lnTo>
                    <a:pt x="1501" y="347"/>
                  </a:lnTo>
                  <a:lnTo>
                    <a:pt x="1506" y="341"/>
                  </a:lnTo>
                  <a:lnTo>
                    <a:pt x="1510" y="337"/>
                  </a:lnTo>
                  <a:lnTo>
                    <a:pt x="1515" y="333"/>
                  </a:lnTo>
                  <a:lnTo>
                    <a:pt x="1516" y="327"/>
                  </a:lnTo>
                  <a:lnTo>
                    <a:pt x="1519" y="323"/>
                  </a:lnTo>
                  <a:lnTo>
                    <a:pt x="1523" y="319"/>
                  </a:lnTo>
                  <a:lnTo>
                    <a:pt x="1525" y="316"/>
                  </a:lnTo>
                  <a:lnTo>
                    <a:pt x="1528" y="308"/>
                  </a:lnTo>
                  <a:lnTo>
                    <a:pt x="1532" y="303"/>
                  </a:lnTo>
                  <a:lnTo>
                    <a:pt x="1533" y="296"/>
                  </a:lnTo>
                  <a:lnTo>
                    <a:pt x="1536" y="294"/>
                  </a:lnTo>
                  <a:lnTo>
                    <a:pt x="1536" y="292"/>
                  </a:lnTo>
                  <a:lnTo>
                    <a:pt x="1537" y="292"/>
                  </a:lnTo>
                  <a:lnTo>
                    <a:pt x="1558" y="0"/>
                  </a:lnTo>
                  <a:lnTo>
                    <a:pt x="152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9" name="Group 143"/>
          <p:cNvGrpSpPr>
            <a:grpSpLocks/>
          </p:cNvGrpSpPr>
          <p:nvPr/>
        </p:nvGrpSpPr>
        <p:grpSpPr bwMode="auto">
          <a:xfrm>
            <a:off x="1098050" y="3519114"/>
            <a:ext cx="6516687" cy="1506537"/>
            <a:chOff x="1172" y="2162"/>
            <a:chExt cx="2252" cy="522"/>
          </a:xfrm>
        </p:grpSpPr>
        <p:sp>
          <p:nvSpPr>
            <p:cNvPr id="300" name="Freeform 144"/>
            <p:cNvSpPr>
              <a:spLocks/>
            </p:cNvSpPr>
            <p:nvPr/>
          </p:nvSpPr>
          <p:spPr bwMode="auto">
            <a:xfrm>
              <a:off x="1174" y="2218"/>
              <a:ext cx="2248" cy="466"/>
            </a:xfrm>
            <a:custGeom>
              <a:avLst/>
              <a:gdLst>
                <a:gd name="T0" fmla="*/ 2248 w 4497"/>
                <a:gd name="T1" fmla="*/ 0 h 931"/>
                <a:gd name="T2" fmla="*/ 2173 w 4497"/>
                <a:gd name="T3" fmla="*/ 63 h 931"/>
                <a:gd name="T4" fmla="*/ 1190 w 4497"/>
                <a:gd name="T5" fmla="*/ 255 h 931"/>
                <a:gd name="T6" fmla="*/ 73 w 4497"/>
                <a:gd name="T7" fmla="*/ 466 h 931"/>
                <a:gd name="T8" fmla="*/ 0 w 4497"/>
                <a:gd name="T9" fmla="*/ 433 h 931"/>
                <a:gd name="T10" fmla="*/ 1295 w 4497"/>
                <a:gd name="T11" fmla="*/ 173 h 931"/>
                <a:gd name="T12" fmla="*/ 2248 w 4497"/>
                <a:gd name="T13" fmla="*/ 0 h 9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97" h="931">
                  <a:moveTo>
                    <a:pt x="4497" y="0"/>
                  </a:moveTo>
                  <a:lnTo>
                    <a:pt x="4347" y="125"/>
                  </a:lnTo>
                  <a:lnTo>
                    <a:pt x="2380" y="509"/>
                  </a:lnTo>
                  <a:lnTo>
                    <a:pt x="147" y="931"/>
                  </a:lnTo>
                  <a:lnTo>
                    <a:pt x="0" y="865"/>
                  </a:lnTo>
                  <a:lnTo>
                    <a:pt x="2590" y="345"/>
                  </a:lnTo>
                  <a:lnTo>
                    <a:pt x="44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1" name="Freeform 145"/>
            <p:cNvSpPr>
              <a:spLocks/>
            </p:cNvSpPr>
            <p:nvPr/>
          </p:nvSpPr>
          <p:spPr bwMode="auto">
            <a:xfrm>
              <a:off x="1172" y="2162"/>
              <a:ext cx="2252" cy="499"/>
            </a:xfrm>
            <a:custGeom>
              <a:avLst/>
              <a:gdLst>
                <a:gd name="T0" fmla="*/ 0 w 4505"/>
                <a:gd name="T1" fmla="*/ 443 h 999"/>
                <a:gd name="T2" fmla="*/ 2 w 4505"/>
                <a:gd name="T3" fmla="*/ 489 h 999"/>
                <a:gd name="T4" fmla="*/ 7 w 4505"/>
                <a:gd name="T5" fmla="*/ 499 h 999"/>
                <a:gd name="T6" fmla="*/ 60 w 4505"/>
                <a:gd name="T7" fmla="*/ 487 h 999"/>
                <a:gd name="T8" fmla="*/ 616 w 4505"/>
                <a:gd name="T9" fmla="*/ 378 h 999"/>
                <a:gd name="T10" fmla="*/ 1657 w 4505"/>
                <a:gd name="T11" fmla="*/ 178 h 999"/>
                <a:gd name="T12" fmla="*/ 2252 w 4505"/>
                <a:gd name="T13" fmla="*/ 57 h 999"/>
                <a:gd name="T14" fmla="*/ 2228 w 4505"/>
                <a:gd name="T15" fmla="*/ 0 h 999"/>
                <a:gd name="T16" fmla="*/ 815 w 4505"/>
                <a:gd name="T17" fmla="*/ 282 h 999"/>
                <a:gd name="T18" fmla="*/ 0 w 4505"/>
                <a:gd name="T19" fmla="*/ 443 h 9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05" h="999">
                  <a:moveTo>
                    <a:pt x="0" y="887"/>
                  </a:moveTo>
                  <a:lnTo>
                    <a:pt x="5" y="979"/>
                  </a:lnTo>
                  <a:lnTo>
                    <a:pt x="15" y="999"/>
                  </a:lnTo>
                  <a:lnTo>
                    <a:pt x="121" y="974"/>
                  </a:lnTo>
                  <a:lnTo>
                    <a:pt x="1233" y="756"/>
                  </a:lnTo>
                  <a:lnTo>
                    <a:pt x="3315" y="356"/>
                  </a:lnTo>
                  <a:lnTo>
                    <a:pt x="4505" y="115"/>
                  </a:lnTo>
                  <a:lnTo>
                    <a:pt x="4456" y="0"/>
                  </a:lnTo>
                  <a:lnTo>
                    <a:pt x="1631" y="56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2" name="Freeform 146"/>
            <p:cNvSpPr>
              <a:spLocks/>
            </p:cNvSpPr>
            <p:nvPr/>
          </p:nvSpPr>
          <p:spPr bwMode="auto">
            <a:xfrm>
              <a:off x="1189" y="2191"/>
              <a:ext cx="2217" cy="453"/>
            </a:xfrm>
            <a:custGeom>
              <a:avLst/>
              <a:gdLst>
                <a:gd name="T0" fmla="*/ 0 w 4433"/>
                <a:gd name="T1" fmla="*/ 434 h 906"/>
                <a:gd name="T2" fmla="*/ 4 w 4433"/>
                <a:gd name="T3" fmla="*/ 453 h 906"/>
                <a:gd name="T4" fmla="*/ 2217 w 4433"/>
                <a:gd name="T5" fmla="*/ 22 h 906"/>
                <a:gd name="T6" fmla="*/ 2212 w 4433"/>
                <a:gd name="T7" fmla="*/ 0 h 906"/>
                <a:gd name="T8" fmla="*/ 0 w 4433"/>
                <a:gd name="T9" fmla="*/ 434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33" h="906">
                  <a:moveTo>
                    <a:pt x="0" y="867"/>
                  </a:moveTo>
                  <a:lnTo>
                    <a:pt x="8" y="906"/>
                  </a:lnTo>
                  <a:lnTo>
                    <a:pt x="4433" y="44"/>
                  </a:lnTo>
                  <a:lnTo>
                    <a:pt x="4424" y="0"/>
                  </a:lnTo>
                  <a:lnTo>
                    <a:pt x="0" y="867"/>
                  </a:lnTo>
                  <a:close/>
                </a:path>
              </a:pathLst>
            </a:custGeom>
            <a:solidFill>
              <a:srgbClr val="8EB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3" name="Text Box 147"/>
          <p:cNvSpPr txBox="1">
            <a:spLocks noChangeArrowheads="1"/>
          </p:cNvSpPr>
          <p:nvPr/>
        </p:nvSpPr>
        <p:spPr bwMode="auto">
          <a:xfrm>
            <a:off x="6030449" y="2472171"/>
            <a:ext cx="1352476" cy="627598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64" tIns="82164" rIns="82164" bIns="82164">
            <a:spAutoFit/>
          </a:bodyPr>
          <a:lstStyle>
            <a:lvl1pPr marL="261938" indent="-261938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61938" marR="0" lvl="0" indent="-261938" defTabSz="1027113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Prevention</a:t>
            </a:r>
          </a:p>
          <a:p>
            <a:pPr marL="261938" marR="0" lvl="0" indent="-261938" defTabSz="1027113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Appraisal</a:t>
            </a:r>
          </a:p>
        </p:txBody>
      </p:sp>
      <p:sp>
        <p:nvSpPr>
          <p:cNvPr id="304" name="Text Box 148"/>
          <p:cNvSpPr txBox="1">
            <a:spLocks noChangeArrowheads="1"/>
          </p:cNvSpPr>
          <p:nvPr/>
        </p:nvSpPr>
        <p:spPr bwMode="auto">
          <a:xfrm>
            <a:off x="1133213" y="2472171"/>
            <a:ext cx="1780477" cy="627598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64" tIns="82164" rIns="82164" bIns="82164">
            <a:spAutoFit/>
          </a:bodyPr>
          <a:lstStyle>
            <a:lvl1pPr marL="261938" indent="-261938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61938" marR="0" lvl="0" indent="-261938" defTabSz="1027113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Internal Failure</a:t>
            </a:r>
          </a:p>
          <a:p>
            <a:pPr marL="261938" marR="0" lvl="0" indent="-261938" defTabSz="1027113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500" b="0" kern="0" dirty="0" smtClean="0">
                <a:solidFill>
                  <a:srgbClr val="000000"/>
                </a:solidFill>
              </a:rPr>
              <a:t>External Failure</a:t>
            </a: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9" name="Text Box 153"/>
          <p:cNvSpPr txBox="1">
            <a:spLocks noChangeArrowheads="1"/>
          </p:cNvSpPr>
          <p:nvPr/>
        </p:nvSpPr>
        <p:spPr bwMode="auto">
          <a:xfrm>
            <a:off x="585053" y="1227279"/>
            <a:ext cx="774571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1027113" eaLnBrk="0" hangingPunct="0"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1027113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The cost of poor quality is always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significantly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more than the costs</a:t>
            </a:r>
            <a:b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</a:b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of finding defects (early) and then learning how to prevent them in the future.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9192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013786" y="1447800"/>
            <a:ext cx="7746039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Defining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cost of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Defect removal techniques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TSP quality measures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685395" y="2427201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pic>
        <p:nvPicPr>
          <p:cNvPr id="32770" name="Picture 2" descr="C:\Users\mkasunic\Desktop\iStock_00002009316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03" y="4273895"/>
            <a:ext cx="2150660" cy="16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088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Defect Removal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5378" y="154657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Personal review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78" y="247149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Inspection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5378" y="3950420"/>
            <a:ext cx="147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Walkthrough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5378" y="515234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Pilot test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03199" y="1546576"/>
            <a:ext cx="5319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An examination of your own work product to find and fix </a:t>
            </a:r>
            <a:r>
              <a:rPr lang="en-US" sz="1800" i="1" dirty="0" smtClean="0"/>
              <a:t>any</a:t>
            </a:r>
            <a:r>
              <a:rPr lang="en-US" sz="1800" dirty="0" smtClean="0"/>
              <a:t> defects before it goes any further.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03199" y="2471499"/>
            <a:ext cx="5659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A structured team review of a work product. Each team member carefully reviews the work product and then meets to discuss and document the review results.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03199" y="3950420"/>
            <a:ext cx="5659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Less formal than an inspection. Walkthroughs follow</a:t>
            </a:r>
            <a:br>
              <a:rPr lang="en-US" sz="1800" dirty="0" smtClean="0"/>
            </a:br>
            <a:r>
              <a:rPr lang="en-US" sz="1800" dirty="0" smtClean="0"/>
              <a:t>a presentation format. Participants raise issues and</a:t>
            </a:r>
            <a:br>
              <a:rPr lang="en-US" sz="1800" dirty="0" smtClean="0"/>
            </a:br>
            <a:r>
              <a:rPr lang="en-US" sz="1800" dirty="0" smtClean="0"/>
              <a:t>ask questions.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03199" y="5152342"/>
            <a:ext cx="5659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 some cases, a work product is pilot tested. A pilot</a:t>
            </a:r>
            <a:br>
              <a:rPr lang="en-US" sz="1800" dirty="0" smtClean="0"/>
            </a:br>
            <a:r>
              <a:rPr lang="en-US" sz="1800" dirty="0" smtClean="0"/>
              <a:t>test is used to evaluate how the product works in the</a:t>
            </a:r>
            <a:br>
              <a:rPr lang="en-US" sz="1800" dirty="0" smtClean="0"/>
            </a:br>
            <a:r>
              <a:rPr lang="en-US" sz="1800" dirty="0" smtClean="0"/>
              <a:t>actual setting where it will be used.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35763" y="2348086"/>
            <a:ext cx="7777659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35763" y="3793064"/>
            <a:ext cx="7777659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35763" y="5012264"/>
            <a:ext cx="7777659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50351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Review: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84816"/>
            <a:ext cx="8237538" cy="4953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800" dirty="0" smtClean="0"/>
              <a:t>The principles of the personal review process are as follows: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Personally review all of your own work before you give a product to anyone else.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Strive to fix all of the defects before you give a product to anyone else.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Use a personal checklist and follow a structured review process.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Follow sound review practices:</a:t>
            </a:r>
          </a:p>
          <a:p>
            <a:pPr marL="749300" lvl="2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dirty="0" smtClean="0"/>
              <a:t>review in small increments</a:t>
            </a:r>
          </a:p>
          <a:p>
            <a:pPr marL="749300" lvl="2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dirty="0" smtClean="0"/>
              <a:t>do reviews on paper</a:t>
            </a:r>
          </a:p>
          <a:p>
            <a:pPr marL="749300" lvl="2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dirty="0" smtClean="0"/>
              <a:t>do them when you are rested and fresh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Measure the review time, the sizes of the products reviewed, and the number and types of defects that you found and fixed.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Use these data to improve your personal review process.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Design and implement your products so that they are easy to review.</a:t>
            </a:r>
          </a:p>
          <a:p>
            <a:pPr marL="457200" lvl="1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Review your data to identify ways to prevent defects.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8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Review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review checklist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lists the types of errors that you have made in the past on similar work products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helps you to completely and precisely follow the review procedure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is updated periodically based on the types of errors that you are finding in your work products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is also used for inspections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177" y="4021860"/>
            <a:ext cx="3041649" cy="223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40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Sound Review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433918"/>
          </a:xfrm>
        </p:spPr>
        <p:txBody>
          <a:bodyPr/>
          <a:lstStyle/>
          <a:p>
            <a:pPr marL="0" indent="0"/>
            <a:r>
              <a:rPr lang="en-US" sz="2000" dirty="0" smtClean="0"/>
              <a:t>When conducting a review, team members must be careful about their review rate. Reviewing a product too quickly is a waste of time.*</a:t>
            </a:r>
          </a:p>
          <a:p>
            <a:r>
              <a:rPr lang="en-US" sz="2000" dirty="0" smtClean="0"/>
              <a:t>Three other review practices stand out as consistently effective.</a:t>
            </a:r>
          </a:p>
          <a:p>
            <a:pPr marL="741363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Reviewing relatively small amounts of material at any one time</a:t>
            </a:r>
          </a:p>
          <a:p>
            <a:pPr marL="741363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Doing the review on paper </a:t>
            </a:r>
            <a:br>
              <a:rPr lang="en-US" sz="2000" dirty="0" smtClean="0"/>
            </a:br>
            <a:r>
              <a:rPr lang="en-US" sz="2000" dirty="0" smtClean="0"/>
              <a:t>(not on the computer screen)</a:t>
            </a:r>
          </a:p>
          <a:p>
            <a:pPr marL="741363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Conducting the review when </a:t>
            </a:r>
            <a:br>
              <a:rPr lang="en-US" sz="2000" dirty="0" smtClean="0"/>
            </a:br>
            <a:r>
              <a:rPr lang="en-US" sz="2000" dirty="0" smtClean="0"/>
              <a:t>rested and refreshed</a:t>
            </a:r>
            <a:endParaRPr lang="en-US" sz="2000" dirty="0"/>
          </a:p>
        </p:txBody>
      </p:sp>
      <p:pic>
        <p:nvPicPr>
          <p:cNvPr id="36866" name="Picture 2" descr="\\ad\dfs\Users\mkasunic\Documents\iStock\iStock_00001965964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43" y="3223312"/>
            <a:ext cx="3219088" cy="224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024" y="5705474"/>
            <a:ext cx="3622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5888" indent="-115888" algn="l">
              <a:buNone/>
            </a:pPr>
            <a:r>
              <a:rPr lang="en-US" sz="1200" dirty="0" smtClean="0"/>
              <a:t>*	While reviewing too slowly is also inefficient, the typical problem with review rates are that they are too fast.</a:t>
            </a:r>
          </a:p>
        </p:txBody>
      </p:sp>
    </p:spTree>
    <p:extLst>
      <p:ext uri="{BB962C8B-B14F-4D97-AF65-F5344CB8AC3E}">
        <p14:creationId xmlns:p14="http://schemas.microsoft.com/office/powerpoint/2010/main" val="316113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3409245" y="1919112"/>
            <a:ext cx="2540000" cy="4391378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849489"/>
          </a:xfrm>
        </p:spPr>
        <p:txBody>
          <a:bodyPr/>
          <a:lstStyle/>
          <a:p>
            <a:r>
              <a:rPr lang="en-US" dirty="0" smtClean="0"/>
              <a:t>Inspections follow a structured process that is specified in the TSP process script, </a:t>
            </a:r>
            <a:r>
              <a:rPr lang="en-US" i="1" dirty="0" smtClean="0"/>
              <a:t>INS.</a:t>
            </a:r>
          </a:p>
          <a:p>
            <a:endParaRPr lang="en-US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5423" y="2298890"/>
            <a:ext cx="2223909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Producer conducts </a:t>
            </a:r>
            <a:br>
              <a:rPr lang="en-US" sz="1800" dirty="0" smtClean="0"/>
            </a:br>
            <a:r>
              <a:rPr lang="en-US" sz="1800" dirty="0" smtClean="0"/>
              <a:t>personal review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06799" y="3229718"/>
            <a:ext cx="211384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Briefing*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06799" y="3812612"/>
            <a:ext cx="211384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Independent review by team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06799" y="4672505"/>
            <a:ext cx="211384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Inspection meeting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06799" y="5255400"/>
            <a:ext cx="211384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Product rework &amp;</a:t>
            </a:r>
            <a:br>
              <a:rPr lang="en-US" sz="1800" dirty="0" smtClean="0"/>
            </a:br>
            <a:r>
              <a:rPr lang="en-US" sz="1800" dirty="0" smtClean="0"/>
              <a:t>verification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20911" y="2646824"/>
            <a:ext cx="211384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Preliminary review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7485" y="1925009"/>
            <a:ext cx="252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Inspection process</a:t>
            </a:r>
          </a:p>
        </p:txBody>
      </p:sp>
      <p:cxnSp>
        <p:nvCxnSpPr>
          <p:cNvPr id="13" name="Elbow Connector 12"/>
          <p:cNvCxnSpPr>
            <a:stCxn id="4" idx="3"/>
            <a:endCxn id="10" idx="1"/>
          </p:cNvCxnSpPr>
          <p:nvPr/>
        </p:nvCxnSpPr>
        <p:spPr bwMode="auto">
          <a:xfrm>
            <a:off x="2709332" y="2622056"/>
            <a:ext cx="911579" cy="209434"/>
          </a:xfrm>
          <a:prstGeom prst="bentConnector3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endCxn id="5" idx="0"/>
          </p:cNvCxnSpPr>
          <p:nvPr/>
        </p:nvCxnSpPr>
        <p:spPr bwMode="auto">
          <a:xfrm>
            <a:off x="4663722" y="3016156"/>
            <a:ext cx="0" cy="213562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4656383" y="3599050"/>
            <a:ext cx="0" cy="213562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4654293" y="4458943"/>
            <a:ext cx="0" cy="213562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4654293" y="5041838"/>
            <a:ext cx="0" cy="213562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56972" y="6038527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/>
              <a:t>* Optional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53048" y="3122937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Moderated by</a:t>
            </a:r>
            <a:br>
              <a:rPr lang="en-US" sz="1800" dirty="0" smtClean="0"/>
            </a:br>
            <a:r>
              <a:rPr lang="en-US" sz="1800" dirty="0" smtClean="0"/>
              <a:t>coach or quality</a:t>
            </a:r>
            <a:br>
              <a:rPr lang="en-US" sz="1800" dirty="0" smtClean="0"/>
            </a:br>
            <a:r>
              <a:rPr lang="en-US" sz="1800" dirty="0" smtClean="0"/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37253324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Inspections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Since inspections take time, adequate preparation is essential. The moderator ensures that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the producer has conducted an effective review before the inspection process is initiated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team members have completed their review of the product before the inspection meeting begins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Using a checklist, reviewers record suspected defects on the work product.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During the meeting, the defect information is shared and recorded on a prepared template.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After the meeting, the producer verifies that the defects are indeed defects and makes any necessary repairs.</a:t>
            </a:r>
          </a:p>
        </p:txBody>
      </p:sp>
    </p:spTree>
    <p:extLst>
      <p:ext uri="{BB962C8B-B14F-4D97-AF65-F5344CB8AC3E}">
        <p14:creationId xmlns:p14="http://schemas.microsoft.com/office/powerpoint/2010/main" val="1154238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Walkthrough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walkthrough differs from an inspection.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During the walkthrough, the producer leads the participants through the work product and participants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ask questions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make comments about possible errors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comment on any other problems</a:t>
            </a:r>
          </a:p>
          <a:p>
            <a:pPr indent="-169863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Measures are not recorded as they are during reviews and inspections.</a:t>
            </a:r>
          </a:p>
          <a:p>
            <a:pPr indent="-169863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Suggested specialist roles include: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producer – presents the product (part-by-part)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facilitator – handles administration and ensures orderly conduct during the meeting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recorder – records any potential defects, decisions, and action items</a:t>
            </a:r>
          </a:p>
          <a:p>
            <a:pPr indent="-169863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463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66"/>
                </a:solidFill>
              </a:rPr>
              <a:t>The </a:t>
            </a:r>
            <a:r>
              <a:rPr lang="en-US" dirty="0">
                <a:solidFill>
                  <a:srgbClr val="003366"/>
                </a:solidFill>
              </a:rPr>
              <a:t>idea behind a pilot is to </a:t>
            </a:r>
            <a:r>
              <a:rPr lang="en-US" i="1" dirty="0">
                <a:solidFill>
                  <a:srgbClr val="003366"/>
                </a:solidFill>
              </a:rPr>
              <a:t>test</a:t>
            </a:r>
            <a:r>
              <a:rPr lang="en-US" dirty="0">
                <a:solidFill>
                  <a:srgbClr val="003366"/>
                </a:solidFill>
              </a:rPr>
              <a:t> </a:t>
            </a:r>
            <a:r>
              <a:rPr lang="en-US" dirty="0" smtClean="0">
                <a:solidFill>
                  <a:srgbClr val="003366"/>
                </a:solidFill>
              </a:rPr>
              <a:t>a work product or service in a bounded </a:t>
            </a:r>
            <a:r>
              <a:rPr lang="en-US" dirty="0">
                <a:solidFill>
                  <a:srgbClr val="003366"/>
                </a:solidFill>
              </a:rPr>
              <a:t>and </a:t>
            </a:r>
            <a:r>
              <a:rPr lang="en-US" dirty="0" smtClean="0">
                <a:solidFill>
                  <a:srgbClr val="003366"/>
                </a:solidFill>
              </a:rPr>
              <a:t>semi-controlled </a:t>
            </a:r>
            <a:r>
              <a:rPr lang="en-US" dirty="0">
                <a:solidFill>
                  <a:srgbClr val="003366"/>
                </a:solidFill>
              </a:rPr>
              <a:t>environment before the </a:t>
            </a:r>
            <a:r>
              <a:rPr lang="en-US" dirty="0" smtClean="0">
                <a:solidFill>
                  <a:srgbClr val="003366"/>
                </a:solidFill>
              </a:rPr>
              <a:t>product or service is </a:t>
            </a:r>
            <a:r>
              <a:rPr lang="en-US" dirty="0">
                <a:solidFill>
                  <a:srgbClr val="003366"/>
                </a:solidFill>
              </a:rPr>
              <a:t>sanctioned for broader use.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66"/>
                </a:solidFill>
              </a:rPr>
              <a:t>During a pilot </a:t>
            </a:r>
            <a:r>
              <a:rPr lang="en-US" dirty="0" smtClean="0">
                <a:solidFill>
                  <a:srgbClr val="003366"/>
                </a:solidFill>
              </a:rPr>
              <a:t>test, </a:t>
            </a:r>
            <a:r>
              <a:rPr lang="en-US" dirty="0">
                <a:solidFill>
                  <a:srgbClr val="003366"/>
                </a:solidFill>
              </a:rPr>
              <a:t>the usability of the </a:t>
            </a:r>
            <a:r>
              <a:rPr lang="en-US" dirty="0" smtClean="0">
                <a:solidFill>
                  <a:srgbClr val="003366"/>
                </a:solidFill>
              </a:rPr>
              <a:t>work product is </a:t>
            </a:r>
            <a:r>
              <a:rPr lang="en-US" dirty="0">
                <a:solidFill>
                  <a:srgbClr val="003366"/>
                </a:solidFill>
              </a:rPr>
              <a:t>evaluated in a near real-world </a:t>
            </a:r>
            <a:r>
              <a:rPr lang="en-US" dirty="0" smtClean="0">
                <a:solidFill>
                  <a:srgbClr val="003366"/>
                </a:solidFill>
              </a:rPr>
              <a:t>setting</a:t>
            </a:r>
            <a:r>
              <a:rPr lang="en-US" dirty="0">
                <a:solidFill>
                  <a:srgbClr val="003366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66"/>
                </a:solidFill>
              </a:rPr>
              <a:t>Experience demonstrates that such a test </a:t>
            </a:r>
            <a:r>
              <a:rPr lang="en-US" i="1" dirty="0" smtClean="0">
                <a:solidFill>
                  <a:srgbClr val="003366"/>
                </a:solidFill>
              </a:rPr>
              <a:t>typically </a:t>
            </a:r>
            <a:r>
              <a:rPr lang="en-US" dirty="0" smtClean="0">
                <a:solidFill>
                  <a:srgbClr val="003366"/>
                </a:solidFill>
              </a:rPr>
              <a:t>exposes </a:t>
            </a:r>
            <a:r>
              <a:rPr lang="en-US" dirty="0">
                <a:solidFill>
                  <a:srgbClr val="003366"/>
                </a:solidFill>
              </a:rPr>
              <a:t>improvement opportunities that can be exploited to hone and refine the </a:t>
            </a:r>
            <a:r>
              <a:rPr lang="en-US" dirty="0" smtClean="0">
                <a:solidFill>
                  <a:srgbClr val="003366"/>
                </a:solidFill>
              </a:rPr>
              <a:t>work product  </a:t>
            </a:r>
            <a:r>
              <a:rPr lang="en-US" dirty="0">
                <a:solidFill>
                  <a:srgbClr val="003366"/>
                </a:solidFill>
              </a:rPr>
              <a:t>before broader dissemination</a:t>
            </a:r>
            <a:r>
              <a:rPr lang="en-US" dirty="0" smtClean="0">
                <a:solidFill>
                  <a:srgbClr val="003366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66"/>
                </a:solidFill>
              </a:rPr>
              <a:t>Defects noted during the pilot test </a:t>
            </a:r>
            <a:br>
              <a:rPr lang="en-US" dirty="0" smtClean="0">
                <a:solidFill>
                  <a:srgbClr val="003366"/>
                </a:solidFill>
              </a:rPr>
            </a:br>
            <a:r>
              <a:rPr lang="en-US" dirty="0" smtClean="0">
                <a:solidFill>
                  <a:srgbClr val="003366"/>
                </a:solidFill>
              </a:rPr>
              <a:t>must be recorded and analyzed </a:t>
            </a:r>
            <a:br>
              <a:rPr lang="en-US" dirty="0" smtClean="0">
                <a:solidFill>
                  <a:srgbClr val="003366"/>
                </a:solidFill>
              </a:rPr>
            </a:br>
            <a:r>
              <a:rPr lang="en-US" dirty="0" smtClean="0">
                <a:solidFill>
                  <a:srgbClr val="003366"/>
                </a:solidFill>
              </a:rPr>
              <a:t>so that the team’s review and </a:t>
            </a:r>
            <a:br>
              <a:rPr lang="en-US" dirty="0" smtClean="0">
                <a:solidFill>
                  <a:srgbClr val="003366"/>
                </a:solidFill>
              </a:rPr>
            </a:br>
            <a:r>
              <a:rPr lang="en-US" dirty="0" smtClean="0">
                <a:solidFill>
                  <a:srgbClr val="003366"/>
                </a:solidFill>
              </a:rPr>
              <a:t>inspection processes can be </a:t>
            </a:r>
            <a:br>
              <a:rPr lang="en-US" dirty="0" smtClean="0">
                <a:solidFill>
                  <a:srgbClr val="003366"/>
                </a:solidFill>
              </a:rPr>
            </a:br>
            <a:r>
              <a:rPr lang="en-US" dirty="0" smtClean="0">
                <a:solidFill>
                  <a:srgbClr val="003366"/>
                </a:solidFill>
              </a:rPr>
              <a:t>improved.</a:t>
            </a:r>
            <a:endParaRPr lang="en-US" dirty="0">
              <a:solidFill>
                <a:srgbClr val="003366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541" y="3792811"/>
            <a:ext cx="3875908" cy="257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03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Approaches To Defect Removal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5378" y="154657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Personal review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78" y="247149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Inspection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5378" y="3950420"/>
            <a:ext cx="147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Walkthrough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5378" y="515234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Pilot test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03199" y="1546576"/>
            <a:ext cx="5319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An examination of your own work product to find and fix </a:t>
            </a:r>
            <a:r>
              <a:rPr lang="en-US" sz="1800" i="1" dirty="0" smtClean="0"/>
              <a:t>any</a:t>
            </a:r>
            <a:r>
              <a:rPr lang="en-US" sz="1800" dirty="0" smtClean="0"/>
              <a:t> defects before it goes any further.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03199" y="2471499"/>
            <a:ext cx="5659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A structured team review of a work product. Each team member carefully reviews the work product and then meets to discuss and document the review results.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03199" y="3950420"/>
            <a:ext cx="5659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Less formal than an inspection. Walkthroughs follow</a:t>
            </a:r>
            <a:br>
              <a:rPr lang="en-US" sz="1800" dirty="0" smtClean="0"/>
            </a:br>
            <a:r>
              <a:rPr lang="en-US" sz="1800" dirty="0" smtClean="0"/>
              <a:t>a presentation format. Participants raise issues and</a:t>
            </a:r>
            <a:br>
              <a:rPr lang="en-US" sz="1800" dirty="0" smtClean="0"/>
            </a:br>
            <a:r>
              <a:rPr lang="en-US" sz="1800" dirty="0" smtClean="0"/>
              <a:t>ask questions.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03199" y="5152342"/>
            <a:ext cx="5659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 some cases, a work product is pilot tested. A pilot</a:t>
            </a:r>
            <a:br>
              <a:rPr lang="en-US" sz="1800" dirty="0" smtClean="0"/>
            </a:br>
            <a:r>
              <a:rPr lang="en-US" sz="1800" dirty="0" smtClean="0"/>
              <a:t>test is used to evaluate how the product works in the</a:t>
            </a:r>
            <a:br>
              <a:rPr lang="en-US" sz="1800" dirty="0" smtClean="0"/>
            </a:br>
            <a:r>
              <a:rPr lang="en-US" sz="1800" dirty="0" smtClean="0"/>
              <a:t>actual setting where it will be used.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35763" y="2348086"/>
            <a:ext cx="7777659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35763" y="3793064"/>
            <a:ext cx="7777659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35763" y="5012264"/>
            <a:ext cx="7777659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7457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013786" y="1447800"/>
            <a:ext cx="7746039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Defining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cost of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Defect removal techniques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TSP quality measures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685395" y="1494869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pic>
        <p:nvPicPr>
          <p:cNvPr id="32770" name="Picture 2" descr="C:\Users\mkasunic\Desktop\iStock_00002009316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03" y="4273895"/>
            <a:ext cx="2150660" cy="16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44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Approach: Build Quality Into the Product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273413" y="1377306"/>
            <a:ext cx="1620957" cy="369332"/>
          </a:xfrm>
          <a:prstGeom prst="rect">
            <a:avLst/>
          </a:prstGeom>
          <a:solidFill>
            <a:srgbClr val="0066FF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Plan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73413" y="2300837"/>
            <a:ext cx="1762021" cy="369332"/>
          </a:xfrm>
          <a:prstGeom prst="rect">
            <a:avLst/>
          </a:prstGeom>
          <a:solidFill>
            <a:srgbClr val="0066FF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Requirements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73413" y="3224368"/>
            <a:ext cx="1765950" cy="369332"/>
          </a:xfrm>
          <a:prstGeom prst="rect">
            <a:avLst/>
          </a:prstGeom>
          <a:solidFill>
            <a:srgbClr val="0066FF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Design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3413" y="5489124"/>
            <a:ext cx="1765950" cy="369332"/>
          </a:xfrm>
          <a:prstGeom prst="rect">
            <a:avLst/>
          </a:prstGeom>
          <a:solidFill>
            <a:srgbClr val="0066FF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Deliver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41199" y="2300837"/>
            <a:ext cx="1706376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Reqs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Review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98413" y="2310280"/>
            <a:ext cx="2076677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Reqs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Inspection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73413" y="4147899"/>
            <a:ext cx="1762021" cy="369332"/>
          </a:xfrm>
          <a:prstGeom prst="rect">
            <a:avLst/>
          </a:prstGeom>
          <a:solidFill>
            <a:srgbClr val="0066FF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Implementation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41199" y="3224368"/>
            <a:ext cx="1723549" cy="369332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Design Review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579645" y="3224368"/>
            <a:ext cx="2084105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Design Inspection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554023" y="4141647"/>
            <a:ext cx="1710725" cy="369332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Product review</a:t>
            </a: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1760833" y="1746638"/>
            <a:ext cx="0" cy="563642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33" idx="3"/>
            <a:endCxn id="36" idx="1"/>
          </p:cNvCxnSpPr>
          <p:nvPr/>
        </p:nvCxnSpPr>
        <p:spPr bwMode="auto">
          <a:xfrm>
            <a:off x="3035434" y="2485503"/>
            <a:ext cx="505765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stCxn id="36" idx="3"/>
          </p:cNvCxnSpPr>
          <p:nvPr/>
        </p:nvCxnSpPr>
        <p:spPr bwMode="auto">
          <a:xfrm>
            <a:off x="5247575" y="2485503"/>
            <a:ext cx="350838" cy="9443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Elbow Connector 45"/>
          <p:cNvCxnSpPr>
            <a:stCxn id="37" idx="3"/>
            <a:endCxn id="34" idx="0"/>
          </p:cNvCxnSpPr>
          <p:nvPr/>
        </p:nvCxnSpPr>
        <p:spPr bwMode="auto">
          <a:xfrm flipH="1">
            <a:off x="2156388" y="2494946"/>
            <a:ext cx="5518702" cy="729422"/>
          </a:xfrm>
          <a:prstGeom prst="bentConnector4">
            <a:avLst>
              <a:gd name="adj1" fmla="val -4142"/>
              <a:gd name="adj2" fmla="val 62658"/>
            </a:avLst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34" idx="3"/>
            <a:endCxn id="39" idx="1"/>
          </p:cNvCxnSpPr>
          <p:nvPr/>
        </p:nvCxnSpPr>
        <p:spPr bwMode="auto">
          <a:xfrm>
            <a:off x="3039363" y="3409034"/>
            <a:ext cx="501836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39" idx="3"/>
            <a:endCxn id="40" idx="1"/>
          </p:cNvCxnSpPr>
          <p:nvPr/>
        </p:nvCxnSpPr>
        <p:spPr bwMode="auto">
          <a:xfrm>
            <a:off x="5264748" y="3409034"/>
            <a:ext cx="314897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>
            <a:stCxn id="38" idx="3"/>
            <a:endCxn id="42" idx="1"/>
          </p:cNvCxnSpPr>
          <p:nvPr/>
        </p:nvCxnSpPr>
        <p:spPr bwMode="auto">
          <a:xfrm flipV="1">
            <a:off x="3035434" y="4326313"/>
            <a:ext cx="518589" cy="6252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Elbow Connector 55"/>
          <p:cNvCxnSpPr>
            <a:stCxn id="74" idx="3"/>
            <a:endCxn id="35" idx="0"/>
          </p:cNvCxnSpPr>
          <p:nvPr/>
        </p:nvCxnSpPr>
        <p:spPr bwMode="auto">
          <a:xfrm flipH="1">
            <a:off x="2156388" y="4314750"/>
            <a:ext cx="5518702" cy="1174374"/>
          </a:xfrm>
          <a:prstGeom prst="bentConnector4">
            <a:avLst>
              <a:gd name="adj1" fmla="val -4142"/>
              <a:gd name="adj2" fmla="val 57862"/>
            </a:avLst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5579645" y="4130084"/>
            <a:ext cx="2095445" cy="369332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Product Inspection</a:t>
            </a:r>
          </a:p>
        </p:txBody>
      </p:sp>
      <p:cxnSp>
        <p:nvCxnSpPr>
          <p:cNvPr id="76" name="Straight Arrow Connector 75"/>
          <p:cNvCxnSpPr>
            <a:stCxn id="42" idx="3"/>
            <a:endCxn id="74" idx="1"/>
          </p:cNvCxnSpPr>
          <p:nvPr/>
        </p:nvCxnSpPr>
        <p:spPr bwMode="auto">
          <a:xfrm flipV="1">
            <a:off x="5264748" y="4314750"/>
            <a:ext cx="314897" cy="11563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9" name="Elbow Connector 78"/>
          <p:cNvCxnSpPr>
            <a:stCxn id="40" idx="3"/>
            <a:endCxn id="38" idx="0"/>
          </p:cNvCxnSpPr>
          <p:nvPr/>
        </p:nvCxnSpPr>
        <p:spPr bwMode="auto">
          <a:xfrm flipH="1">
            <a:off x="2154424" y="3409034"/>
            <a:ext cx="5509326" cy="738865"/>
          </a:xfrm>
          <a:prstGeom prst="bentConnector4">
            <a:avLst>
              <a:gd name="adj1" fmla="val -4149"/>
              <a:gd name="adj2" fmla="val 62497"/>
            </a:avLst>
          </a:prstGeom>
          <a:solidFill>
            <a:srgbClr val="5CA1FB"/>
          </a:solidFill>
          <a:ln w="38100" cap="flat" cmpd="sng" algn="ctr">
            <a:solidFill>
              <a:srgbClr val="B3C2D7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3554023" y="4830351"/>
            <a:ext cx="1747835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Pilot Test</a:t>
            </a:r>
          </a:p>
        </p:txBody>
      </p:sp>
    </p:spTree>
    <p:extLst>
      <p:ext uri="{BB962C8B-B14F-4D97-AF65-F5344CB8AC3E}">
        <p14:creationId xmlns:p14="http://schemas.microsoft.com/office/powerpoint/2010/main" val="813563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Removal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Multiple defect removal phases are integral to developing high-quality products and delivering superior services.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Reviews and inspections are very effective at removing defects. Testing removes defects to a lesser extent.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Each defect removal phase (review, inspection, test) removes only a fraction of the defects. Therefore, they are all needed to develop high-quality products.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The </a:t>
            </a:r>
            <a:r>
              <a:rPr lang="en-US" sz="1800" i="1" dirty="0" smtClean="0"/>
              <a:t>yield</a:t>
            </a:r>
            <a:r>
              <a:rPr lang="en-US" sz="1800" dirty="0" smtClean="0"/>
              <a:t> of a defect</a:t>
            </a:r>
            <a:br>
              <a:rPr lang="en-US" sz="1800" dirty="0" smtClean="0"/>
            </a:br>
            <a:r>
              <a:rPr lang="en-US" sz="1800" dirty="0" smtClean="0"/>
              <a:t>removal phase is the</a:t>
            </a:r>
            <a:br>
              <a:rPr lang="en-US" sz="1800" dirty="0" smtClean="0"/>
            </a:br>
            <a:r>
              <a:rPr lang="en-US" sz="1800" dirty="0" smtClean="0"/>
              <a:t>percentage of product</a:t>
            </a:r>
            <a:br>
              <a:rPr lang="en-US" sz="1800" dirty="0" smtClean="0"/>
            </a:br>
            <a:r>
              <a:rPr lang="en-US" sz="1800" dirty="0" smtClean="0"/>
              <a:t>defects removed in</a:t>
            </a:r>
            <a:br>
              <a:rPr lang="en-US" sz="1800" dirty="0" smtClean="0"/>
            </a:br>
            <a:r>
              <a:rPr lang="en-US" sz="1800" dirty="0" smtClean="0"/>
              <a:t>that phase.</a:t>
            </a:r>
            <a:endParaRPr lang="en-US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088" y="3460325"/>
            <a:ext cx="4178355" cy="286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600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Defect Removal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2979" y="1886268"/>
            <a:ext cx="64633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Plan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2979" y="2411785"/>
            <a:ext cx="103105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Develop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2979" y="2937302"/>
            <a:ext cx="18261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Personal review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2979" y="3462819"/>
            <a:ext cx="123623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Inspection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02979" y="3988336"/>
            <a:ext cx="106952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Pilot test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2979" y="4513854"/>
            <a:ext cx="112082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Field use</a:t>
            </a:r>
          </a:p>
        </p:txBody>
      </p:sp>
      <p:cxnSp>
        <p:nvCxnSpPr>
          <p:cNvPr id="11" name="Straight Arrow Connector 10"/>
          <p:cNvCxnSpPr>
            <a:endCxn id="5" idx="1"/>
          </p:cNvCxnSpPr>
          <p:nvPr/>
        </p:nvCxnSpPr>
        <p:spPr bwMode="auto">
          <a:xfrm>
            <a:off x="735724" y="2596451"/>
            <a:ext cx="767255" cy="0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77939" y="232163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b="1" dirty="0" smtClean="0"/>
              <a:t>200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0498" y="2568520"/>
            <a:ext cx="736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b="1" dirty="0" smtClean="0"/>
              <a:t>defects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8937" y="1844226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Defects</a:t>
            </a:r>
            <a:br>
              <a:rPr lang="en-US" sz="1600" dirty="0" smtClean="0"/>
            </a:br>
            <a:r>
              <a:rPr lang="en-US" sz="1600" dirty="0" smtClean="0"/>
              <a:t>removed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563017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633549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6905301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780684" y="1844226"/>
            <a:ext cx="1083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Defects</a:t>
            </a:r>
            <a:br>
              <a:rPr lang="en-US" sz="1600" dirty="0" smtClean="0"/>
            </a:br>
            <a:r>
              <a:rPr lang="en-US" sz="1600" dirty="0" smtClean="0"/>
              <a:t>remaining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89388" y="1844226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Phase</a:t>
            </a:r>
            <a:br>
              <a:rPr lang="en-US" sz="1600" dirty="0" smtClean="0"/>
            </a:br>
            <a:r>
              <a:rPr lang="en-US" sz="1600" dirty="0" smtClean="0"/>
              <a:t>yield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720667" y="2951321"/>
                <a:ext cx="16995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200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×0.7</m:t>
                      </m:r>
                      <m:r>
                        <a:rPr lang="en-US" sz="160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140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667" y="2951321"/>
                <a:ext cx="1699503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937782" y="3472577"/>
                <a:ext cx="1471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6</m:t>
                      </m:r>
                      <m:r>
                        <a:rPr lang="en-US" sz="1600" b="0" i="1" smtClean="0">
                          <a:latin typeface="Cambria Math"/>
                        </a:rPr>
                        <m:t>0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×0.7</m:t>
                      </m:r>
                      <m:r>
                        <a:rPr lang="en-US" sz="160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43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782" y="3472577"/>
                <a:ext cx="1471878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896104" y="4000299"/>
                <a:ext cx="15135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1</m:t>
                      </m:r>
                      <m:r>
                        <a:rPr lang="en-US" sz="1600" b="0" i="1" smtClean="0">
                          <a:latin typeface="Cambria Math"/>
                        </a:rPr>
                        <m:t>7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×0.4</m:t>
                      </m:r>
                      <m:r>
                        <a:rPr lang="en-US" sz="160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6.8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6104" y="4000299"/>
                <a:ext cx="151355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/>
          <p:cNvCxnSpPr>
            <a:stCxn id="6" idx="3"/>
            <a:endCxn id="28" idx="1"/>
          </p:cNvCxnSpPr>
          <p:nvPr/>
        </p:nvCxnSpPr>
        <p:spPr bwMode="auto">
          <a:xfrm flipV="1">
            <a:off x="3329120" y="3120598"/>
            <a:ext cx="391547" cy="1370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7" idx="3"/>
            <a:endCxn id="29" idx="1"/>
          </p:cNvCxnSpPr>
          <p:nvPr/>
        </p:nvCxnSpPr>
        <p:spPr bwMode="auto">
          <a:xfrm flipV="1">
            <a:off x="2739215" y="3641854"/>
            <a:ext cx="1198567" cy="5631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8" idx="3"/>
            <a:endCxn id="30" idx="1"/>
          </p:cNvCxnSpPr>
          <p:nvPr/>
        </p:nvCxnSpPr>
        <p:spPr bwMode="auto">
          <a:xfrm flipV="1">
            <a:off x="2572503" y="4169576"/>
            <a:ext cx="1323601" cy="3426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008483" y="2951321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6</m:t>
                      </m:r>
                      <m:r>
                        <a:rPr lang="en-US" sz="16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483" y="2951321"/>
                <a:ext cx="470000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008483" y="3472577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1</m:t>
                      </m:r>
                      <m:r>
                        <a:rPr lang="en-US" sz="1600" b="0" i="1" smtClean="0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483" y="3472577"/>
                <a:ext cx="470000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008483" y="4000299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10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483" y="4000299"/>
                <a:ext cx="470000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7031764" y="2951321"/>
                <a:ext cx="6527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7</m:t>
                      </m:r>
                      <m:r>
                        <a:rPr lang="en-US" sz="1600" b="0" i="1" smtClean="0">
                          <a:latin typeface="Cambria Math"/>
                        </a:rPr>
                        <m:t>0%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764" y="2951321"/>
                <a:ext cx="652743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7031764" y="3472577"/>
                <a:ext cx="6527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7</m:t>
                      </m:r>
                      <m:r>
                        <a:rPr lang="en-US" sz="1600" b="0" i="1" smtClean="0">
                          <a:latin typeface="Cambria Math"/>
                        </a:rPr>
                        <m:t>0%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764" y="3472577"/>
                <a:ext cx="652743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7031764" y="4000299"/>
                <a:ext cx="6527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40%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764" y="4000299"/>
                <a:ext cx="652743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/>
          <p:cNvCxnSpPr/>
          <p:nvPr/>
        </p:nvCxnSpPr>
        <p:spPr bwMode="auto">
          <a:xfrm>
            <a:off x="7754345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4792717" y="5475890"/>
            <a:ext cx="3148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How many defects would remain</a:t>
            </a:r>
            <a:br>
              <a:rPr lang="en-US" sz="1600" dirty="0" smtClean="0"/>
            </a:br>
            <a:r>
              <a:rPr lang="en-US" sz="1600" dirty="0" smtClean="0"/>
              <a:t>in the product if the personal</a:t>
            </a:r>
            <a:br>
              <a:rPr lang="en-US" sz="1600" dirty="0" smtClean="0"/>
            </a:br>
            <a:r>
              <a:rPr lang="en-US" sz="1600" dirty="0" smtClean="0"/>
              <a:t>review was </a:t>
            </a:r>
            <a:r>
              <a:rPr lang="en-US" sz="1600" i="1" dirty="0" smtClean="0"/>
              <a:t>not </a:t>
            </a:r>
            <a:r>
              <a:rPr lang="en-US" sz="1600" dirty="0" smtClean="0"/>
              <a:t>conducted?</a:t>
            </a:r>
          </a:p>
        </p:txBody>
      </p:sp>
      <p:pic>
        <p:nvPicPr>
          <p:cNvPr id="7170" name="Picture 2" descr="\\ad\dfs\users\mkasunic\Documents\iStock\Question Mark 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37" y="5565965"/>
            <a:ext cx="740439" cy="65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381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When Personal Review is Omitted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2979" y="1886268"/>
            <a:ext cx="64633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Plan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2979" y="2411785"/>
            <a:ext cx="103105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Develop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2979" y="2937302"/>
            <a:ext cx="18261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Personal review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2979" y="3462819"/>
            <a:ext cx="123623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Inspection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02979" y="3988336"/>
            <a:ext cx="106952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Pilot test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2979" y="4513854"/>
            <a:ext cx="112082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Field use</a:t>
            </a:r>
          </a:p>
        </p:txBody>
      </p:sp>
      <p:cxnSp>
        <p:nvCxnSpPr>
          <p:cNvPr id="11" name="Straight Arrow Connector 10"/>
          <p:cNvCxnSpPr>
            <a:endCxn id="5" idx="1"/>
          </p:cNvCxnSpPr>
          <p:nvPr/>
        </p:nvCxnSpPr>
        <p:spPr bwMode="auto">
          <a:xfrm>
            <a:off x="735724" y="2596451"/>
            <a:ext cx="767255" cy="0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77939" y="232163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b="1" dirty="0" smtClean="0"/>
              <a:t>200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0498" y="2568520"/>
            <a:ext cx="736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b="1" dirty="0" smtClean="0"/>
              <a:t>defects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8937" y="1844226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Defects</a:t>
            </a:r>
            <a:br>
              <a:rPr lang="en-US" sz="1600" dirty="0" smtClean="0"/>
            </a:br>
            <a:r>
              <a:rPr lang="en-US" sz="1600" dirty="0" smtClean="0"/>
              <a:t>removed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563017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633549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6905301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780684" y="1844226"/>
            <a:ext cx="1083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Defects</a:t>
            </a:r>
            <a:br>
              <a:rPr lang="en-US" sz="1600" dirty="0" smtClean="0"/>
            </a:br>
            <a:r>
              <a:rPr lang="en-US" sz="1600" dirty="0" smtClean="0"/>
              <a:t>remaining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89388" y="1844226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Phase</a:t>
            </a:r>
            <a:br>
              <a:rPr lang="en-US" sz="1600" dirty="0" smtClean="0"/>
            </a:br>
            <a:r>
              <a:rPr lang="en-US" sz="1600" dirty="0" smtClean="0"/>
              <a:t>yield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668832" y="3472577"/>
                <a:ext cx="16995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2</m:t>
                      </m:r>
                      <m:r>
                        <a:rPr lang="en-US" sz="1600" b="0" i="1" smtClean="0">
                          <a:latin typeface="Cambria Math"/>
                        </a:rPr>
                        <m:t>00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×0.7</m:t>
                      </m:r>
                      <m:r>
                        <a:rPr lang="en-US" sz="160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140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832" y="3472577"/>
                <a:ext cx="1699504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896104" y="4000299"/>
                <a:ext cx="1471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1</m:t>
                      </m:r>
                      <m:r>
                        <a:rPr lang="en-US" sz="1600" b="0" i="1" smtClean="0">
                          <a:latin typeface="Cambria Math"/>
                        </a:rPr>
                        <m:t>7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×0.4</m:t>
                      </m:r>
                      <m:r>
                        <a:rPr lang="en-US" sz="160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56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6104" y="4000299"/>
                <a:ext cx="1471878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>
            <a:stCxn id="7" idx="3"/>
            <a:endCxn id="29" idx="1"/>
          </p:cNvCxnSpPr>
          <p:nvPr/>
        </p:nvCxnSpPr>
        <p:spPr bwMode="auto">
          <a:xfrm flipV="1">
            <a:off x="2739215" y="3641854"/>
            <a:ext cx="929617" cy="5631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8" idx="3"/>
            <a:endCxn id="30" idx="1"/>
          </p:cNvCxnSpPr>
          <p:nvPr/>
        </p:nvCxnSpPr>
        <p:spPr bwMode="auto">
          <a:xfrm flipV="1">
            <a:off x="2572503" y="4169576"/>
            <a:ext cx="1323601" cy="3426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008483" y="3472577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1</m:t>
                      </m:r>
                      <m:r>
                        <a:rPr lang="en-US" sz="1600" b="0" i="1" smtClean="0">
                          <a:latin typeface="Cambria Math"/>
                        </a:rPr>
                        <m:t>40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483" y="3472577"/>
                <a:ext cx="583814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122297" y="4000299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56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297" y="4000299"/>
                <a:ext cx="470000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7031764" y="3472577"/>
                <a:ext cx="6527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7</m:t>
                      </m:r>
                      <m:r>
                        <a:rPr lang="en-US" sz="1600" b="0" i="1" smtClean="0">
                          <a:latin typeface="Cambria Math"/>
                        </a:rPr>
                        <m:t>0%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764" y="3472577"/>
                <a:ext cx="652743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7031764" y="4000299"/>
                <a:ext cx="6527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40%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764" y="4000299"/>
                <a:ext cx="652743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/>
          <p:cNvCxnSpPr/>
          <p:nvPr/>
        </p:nvCxnSpPr>
        <p:spPr bwMode="auto">
          <a:xfrm>
            <a:off x="7754345" y="1844227"/>
            <a:ext cx="0" cy="2513442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4792717" y="5618236"/>
            <a:ext cx="29674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56 defects would remain in the</a:t>
            </a:r>
            <a:br>
              <a:rPr lang="en-US" sz="1600" dirty="0" smtClean="0"/>
            </a:br>
            <a:r>
              <a:rPr lang="en-US" sz="1600" dirty="0" smtClean="0"/>
              <a:t>absence of a personal review.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94748" y="2909134"/>
            <a:ext cx="383628" cy="383628"/>
            <a:chOff x="1195551" y="5325035"/>
            <a:chExt cx="383628" cy="383628"/>
          </a:xfrm>
        </p:grpSpPr>
        <p:cxnSp>
          <p:nvCxnSpPr>
            <p:cNvPr id="10" name="Straight Connector 9"/>
            <p:cNvCxnSpPr/>
            <p:nvPr/>
          </p:nvCxnSpPr>
          <p:spPr bwMode="auto">
            <a:xfrm>
              <a:off x="1195551" y="5325035"/>
              <a:ext cx="383628" cy="383628"/>
            </a:xfrm>
            <a:prstGeom prst="line">
              <a:avLst/>
            </a:prstGeom>
            <a:solidFill>
              <a:srgbClr val="5CA1FB"/>
            </a:solidFill>
            <a:ln w="762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>
              <a:off x="1195551" y="5325035"/>
              <a:ext cx="383628" cy="383628"/>
            </a:xfrm>
            <a:prstGeom prst="line">
              <a:avLst/>
            </a:prstGeom>
            <a:solidFill>
              <a:srgbClr val="5CA1FB"/>
            </a:solidFill>
            <a:ln w="762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32" y="5559617"/>
            <a:ext cx="665460" cy="66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64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013786" y="1447800"/>
            <a:ext cx="7746039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Defining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cost of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Defect removal techniques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TSP quality measures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685395" y="280371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pic>
        <p:nvPicPr>
          <p:cNvPr id="32770" name="Picture 2" descr="C:\Users\mkasunic\Desktop\iStock_00002009316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03" y="4273895"/>
            <a:ext cx="2150660" cy="16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516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 smtClean="0"/>
              <a:t>In the TSP, there are five measures that are used to monitor the quality of your work products. They are: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Defect injection rate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Defect removal rate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Defect density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Review rate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Phase yield</a:t>
            </a:r>
          </a:p>
        </p:txBody>
      </p:sp>
    </p:spTree>
    <p:extLst>
      <p:ext uri="{BB962C8B-B14F-4D97-AF65-F5344CB8AC3E}">
        <p14:creationId xmlns:p14="http://schemas.microsoft.com/office/powerpoint/2010/main" val="3407335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Injection Rate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23128" y="2194930"/>
            <a:ext cx="2834206" cy="923330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One thing for sure …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ysClr val="windowText" lastClr="000000"/>
                </a:solidFill>
              </a:rPr>
              <a:t>us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humans are pretty good at making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mistakes.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26" y="1089548"/>
            <a:ext cx="2504168" cy="24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57" y="1062983"/>
            <a:ext cx="2663649" cy="249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777418" y="4480172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injection rate</a:t>
            </a:r>
            <a:br>
              <a:rPr lang="en-US" sz="1800" dirty="0" smtClean="0"/>
            </a:br>
            <a:r>
              <a:rPr lang="en-US" sz="1800" dirty="0" smtClean="0"/>
              <a:t>for a process phase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91557" y="4480172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# of defects injected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4696178" y="4849504"/>
            <a:ext cx="2009422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377723" y="48495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hour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69742" y="464478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588408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Removal Rate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415262" y="1669238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removal rate</a:t>
            </a:r>
            <a:br>
              <a:rPr lang="en-US" sz="1800" dirty="0" smtClean="0"/>
            </a:br>
            <a:r>
              <a:rPr lang="en-US" sz="1800" dirty="0" smtClean="0"/>
              <a:t>for a process phase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29401" y="1669238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# of defects found &amp; fixed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4334022" y="2038570"/>
            <a:ext cx="254000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151035" y="203857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hour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707586" y="18338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=</a:t>
            </a:r>
          </a:p>
        </p:txBody>
      </p:sp>
      <p:pic>
        <p:nvPicPr>
          <p:cNvPr id="12" name="Picture 5" descr="C:\Users\mkasunic\Desktop\New iStock\iStock_000017878764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593" y="2748641"/>
            <a:ext cx="3453415" cy="228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2098" y="4591380"/>
            <a:ext cx="2890535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Defects are typically found</a:t>
            </a:r>
            <a:br>
              <a:rPr lang="en-US" sz="1800" dirty="0" smtClean="0"/>
            </a:br>
            <a:r>
              <a:rPr lang="en-US" sz="1800" dirty="0" smtClean="0"/>
              <a:t>and removed during</a:t>
            </a:r>
          </a:p>
          <a:p>
            <a:pPr marL="285750" indent="-285750"/>
            <a:r>
              <a:rPr lang="en-US" sz="1800" dirty="0" smtClean="0"/>
              <a:t>review phase</a:t>
            </a:r>
          </a:p>
          <a:p>
            <a:pPr marL="285750" indent="-285750"/>
            <a:r>
              <a:rPr lang="en-US" sz="1800" dirty="0" smtClean="0"/>
              <a:t>inspection phase</a:t>
            </a:r>
          </a:p>
          <a:p>
            <a:pPr marL="285750" indent="-285750"/>
            <a:r>
              <a:rPr lang="en-US" sz="1800" dirty="0" smtClean="0"/>
              <a:t>testing phase</a:t>
            </a:r>
          </a:p>
        </p:txBody>
      </p:sp>
    </p:spTree>
    <p:extLst>
      <p:ext uri="{BB962C8B-B14F-4D97-AF65-F5344CB8AC3E}">
        <p14:creationId xmlns:p14="http://schemas.microsoft.com/office/powerpoint/2010/main" val="32714266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Density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44115" y="1725685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density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1351" y="157892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# defects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562813" y="1948260"/>
            <a:ext cx="1402948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4562813" y="194826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product size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0720" y="17435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=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0962" y="2747329"/>
            <a:ext cx="3649076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Examples:</a:t>
            </a:r>
          </a:p>
          <a:p>
            <a:pPr marL="522288" indent="-285750"/>
            <a:r>
              <a:rPr lang="en-US" sz="1800" dirty="0" smtClean="0"/>
              <a:t># defects / doc page</a:t>
            </a:r>
          </a:p>
          <a:p>
            <a:pPr marL="522288" indent="-285750"/>
            <a:r>
              <a:rPr lang="en-US" sz="1800" dirty="0" smtClean="0"/>
              <a:t># defects / presentation slide</a:t>
            </a:r>
          </a:p>
          <a:p>
            <a:pPr marL="522288" indent="-285750"/>
            <a:r>
              <a:rPr lang="en-US" sz="1800" dirty="0" smtClean="0"/>
              <a:t># defects / data file</a:t>
            </a:r>
          </a:p>
          <a:p>
            <a:pPr marL="522288" indent="-285750"/>
            <a:r>
              <a:rPr lang="en-US" sz="1800" dirty="0" smtClean="0"/>
              <a:t># defects / graphic image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66" y="4089220"/>
            <a:ext cx="3060296" cy="202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49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Rate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33400" y="2034803"/>
            <a:ext cx="8237538" cy="3254022"/>
          </a:xfrm>
        </p:spPr>
        <p:txBody>
          <a:bodyPr/>
          <a:lstStyle/>
          <a:p>
            <a:r>
              <a:rPr lang="en-US" sz="1800" dirty="0"/>
              <a:t>The review rate is an indicator of review effectiveness</a:t>
            </a:r>
            <a:r>
              <a:rPr lang="en-US" sz="1800" dirty="0" smtClean="0"/>
              <a:t>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Review rates apply to personal reviews and to inspections (peer reviews).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Review rates are used to </a:t>
            </a:r>
          </a:p>
          <a:p>
            <a:pPr lvl="2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plan the time required for individuals to conduct their review of a work product</a:t>
            </a:r>
          </a:p>
          <a:p>
            <a:pPr lvl="2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evaluate the effectiveness of a review or inspection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A review rate that is too high indicates that the product is </a:t>
            </a:r>
            <a:r>
              <a:rPr lang="en-US" i="1" dirty="0"/>
              <a:t>not</a:t>
            </a:r>
            <a:r>
              <a:rPr lang="en-US" dirty="0"/>
              <a:t> being reviewed in a careful, thorough way</a:t>
            </a:r>
            <a:r>
              <a:rPr lang="en-US" dirty="0" smtClean="0"/>
              <a:t>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Reviewing too slowly is not efficient either. However, problems associated with review rates typically stem from the rate being too high.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31225" y="120239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Review rate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72369" y="1055641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product size reviewed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133831" y="1424973"/>
            <a:ext cx="2487601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059529" y="14249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hour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74628" y="122025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=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33311" y="5467372"/>
            <a:ext cx="266483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Examples:</a:t>
            </a:r>
          </a:p>
          <a:p>
            <a:pPr marL="522288" indent="-285750"/>
            <a:r>
              <a:rPr lang="en-US" sz="1600" dirty="0" smtClean="0"/>
              <a:t># requirements / hour</a:t>
            </a:r>
          </a:p>
          <a:p>
            <a:pPr marL="522288" indent="-285750"/>
            <a:r>
              <a:rPr lang="en-US" sz="1600" dirty="0" smtClean="0"/>
              <a:t># pages / hour</a:t>
            </a:r>
          </a:p>
        </p:txBody>
      </p:sp>
    </p:spTree>
    <p:extLst>
      <p:ext uri="{BB962C8B-B14F-4D97-AF65-F5344CB8AC3E}">
        <p14:creationId xmlns:p14="http://schemas.microsoft.com/office/powerpoint/2010/main" val="1679844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What is quality?</a:t>
            </a:r>
          </a:p>
        </p:txBody>
      </p:sp>
    </p:spTree>
    <p:extLst>
      <p:ext uri="{BB962C8B-B14F-4D97-AF65-F5344CB8AC3E}">
        <p14:creationId xmlns:p14="http://schemas.microsoft.com/office/powerpoint/2010/main" val="1507470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The Yield Quality Measure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9445" y="1990891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rgbClr val="FF66CC"/>
                </a:solidFill>
              </a:rPr>
              <a:t>Defect removal </a:t>
            </a:r>
            <a:br>
              <a:rPr lang="en-US" sz="1400" b="1" dirty="0" smtClean="0">
                <a:solidFill>
                  <a:srgbClr val="FF66CC"/>
                </a:solidFill>
              </a:rPr>
            </a:br>
            <a:r>
              <a:rPr lang="en-US" sz="1400" b="1" dirty="0" smtClean="0">
                <a:solidFill>
                  <a:srgbClr val="FF66CC"/>
                </a:solidFill>
              </a:rPr>
              <a:t>phase</a:t>
            </a:r>
            <a:endParaRPr lang="en-US" sz="1400" b="1" dirty="0">
              <a:solidFill>
                <a:srgbClr val="FF66CC"/>
              </a:solidFill>
            </a:endParaRPr>
          </a:p>
        </p:txBody>
      </p:sp>
      <p:pic>
        <p:nvPicPr>
          <p:cNvPr id="33794" name="Picture 2" descr="C:\Users\mkasunic\Desktop\iStock_000017819240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9" b="89716" l="0" r="89882">
                        <a14:backgroundMark x1="39529" y1="42199" x2="39529" y2="42199"/>
                        <a14:backgroundMark x1="28235" y1="47163" x2="28235" y2="47163"/>
                        <a14:backgroundMark x1="46824" y1="45035" x2="46824" y2="45035"/>
                        <a14:backgroundMark x1="47529" y1="50000" x2="47529" y2="50000"/>
                        <a14:backgroundMark x1="40235" y1="50000" x2="40235" y2="50000"/>
                        <a14:backgroundMark x1="52706" y1="69858" x2="52706" y2="69858"/>
                        <a14:backgroundMark x1="37412" y1="69149" x2="37412" y2="69149"/>
                        <a14:backgroundMark x1="36235" y1="56383" x2="36235" y2="56383"/>
                        <a14:backgroundMark x1="35765" y1="56028" x2="35765" y2="56028"/>
                        <a14:backgroundMark x1="53647" y1="52837" x2="53647" y2="52837"/>
                        <a14:backgroundMark x1="53412" y1="54965" x2="53412" y2="54965"/>
                        <a14:backgroundMark x1="30588" y1="40426" x2="30588" y2="4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463" r="43546" b="14337"/>
          <a:stretch/>
        </p:blipFill>
        <p:spPr bwMode="auto">
          <a:xfrm flipH="1">
            <a:off x="2590777" y="1969125"/>
            <a:ext cx="1545772" cy="83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6546" y="1326566"/>
            <a:ext cx="187423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Development phase</a:t>
            </a:r>
          </a:p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injects defects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Bent Arrow 6"/>
          <p:cNvSpPr/>
          <p:nvPr/>
        </p:nvSpPr>
        <p:spPr bwMode="auto">
          <a:xfrm rot="5400000">
            <a:off x="2590777" y="1620492"/>
            <a:ext cx="478973" cy="479265"/>
          </a:xfrm>
          <a:prstGeom prst="ben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9896" y="1448497"/>
            <a:ext cx="3046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Intermediate product with defects</a:t>
            </a:r>
            <a:endParaRPr lang="en-US" sz="1400" b="1" dirty="0"/>
          </a:p>
        </p:txBody>
      </p:sp>
      <p:cxnSp>
        <p:nvCxnSpPr>
          <p:cNvPr id="10" name="Straight Connector 9"/>
          <p:cNvCxnSpPr/>
          <p:nvPr/>
        </p:nvCxnSpPr>
        <p:spPr bwMode="auto">
          <a:xfrm flipH="1">
            <a:off x="3069896" y="1756274"/>
            <a:ext cx="293767" cy="103850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ight Arrow 10"/>
          <p:cNvSpPr/>
          <p:nvPr/>
        </p:nvSpPr>
        <p:spPr bwMode="auto">
          <a:xfrm flipH="1">
            <a:off x="2307751" y="2122704"/>
            <a:ext cx="326570" cy="23948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4490" y="2100929"/>
            <a:ext cx="1040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Yield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616204" y="3516590"/>
            <a:ext cx="1040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Yield</a:t>
            </a:r>
            <a:endParaRPr lang="en-US" sz="1200" b="1" dirty="0"/>
          </a:p>
        </p:txBody>
      </p:sp>
      <p:pic>
        <p:nvPicPr>
          <p:cNvPr id="16" name="Picture 2" descr="C:\Users\mkasunic\Desktop\iStock_000017819240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9" b="89716" l="0" r="89882">
                        <a14:backgroundMark x1="39529" y1="42199" x2="39529" y2="42199"/>
                        <a14:backgroundMark x1="28235" y1="47163" x2="28235" y2="47163"/>
                        <a14:backgroundMark x1="46824" y1="45035" x2="46824" y2="45035"/>
                        <a14:backgroundMark x1="47529" y1="50000" x2="47529" y2="50000"/>
                        <a14:backgroundMark x1="40235" y1="50000" x2="40235" y2="50000"/>
                        <a14:backgroundMark x1="52706" y1="69858" x2="52706" y2="69858"/>
                        <a14:backgroundMark x1="37412" y1="69149" x2="37412" y2="69149"/>
                        <a14:backgroundMark x1="36235" y1="56383" x2="36235" y2="56383"/>
                        <a14:backgroundMark x1="35765" y1="56028" x2="35765" y2="56028"/>
                        <a14:backgroundMark x1="53647" y1="52837" x2="53647" y2="52837"/>
                        <a14:backgroundMark x1="53412" y1="54965" x2="53412" y2="54965"/>
                        <a14:backgroundMark x1="30588" y1="40426" x2="30588" y2="4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463" r="43546" b="14337"/>
          <a:stretch/>
        </p:blipFill>
        <p:spPr bwMode="auto">
          <a:xfrm flipH="1">
            <a:off x="3973260" y="3385273"/>
            <a:ext cx="1545772" cy="83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560156" y="3428811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66CC"/>
                </a:solidFill>
              </a:defRPr>
            </a:lvl1pPr>
          </a:lstStyle>
          <a:p>
            <a:pPr>
              <a:buNone/>
            </a:pPr>
            <a:r>
              <a:rPr lang="en-US" dirty="0"/>
              <a:t>Defect removal </a:t>
            </a:r>
            <a:br>
              <a:rPr lang="en-US" dirty="0"/>
            </a:br>
            <a:r>
              <a:rPr lang="en-US" dirty="0"/>
              <a:t>phase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99029" y="2742714"/>
            <a:ext cx="187423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Development phase</a:t>
            </a:r>
          </a:p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injects defects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Bent Arrow 18"/>
          <p:cNvSpPr/>
          <p:nvPr/>
        </p:nvSpPr>
        <p:spPr bwMode="auto">
          <a:xfrm rot="5400000">
            <a:off x="3973260" y="3036640"/>
            <a:ext cx="478973" cy="479265"/>
          </a:xfrm>
          <a:prstGeom prst="ben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52379" y="2864645"/>
            <a:ext cx="3046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Intermediate product with defects</a:t>
            </a:r>
            <a:endParaRPr lang="en-US" sz="1400" b="1" dirty="0"/>
          </a:p>
        </p:txBody>
      </p:sp>
      <p:cxnSp>
        <p:nvCxnSpPr>
          <p:cNvPr id="21" name="Straight Connector 20"/>
          <p:cNvCxnSpPr/>
          <p:nvPr/>
        </p:nvCxnSpPr>
        <p:spPr bwMode="auto">
          <a:xfrm flipH="1">
            <a:off x="4452379" y="3172422"/>
            <a:ext cx="293767" cy="103850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ight Arrow 21"/>
          <p:cNvSpPr/>
          <p:nvPr/>
        </p:nvSpPr>
        <p:spPr bwMode="auto">
          <a:xfrm flipH="1">
            <a:off x="3690234" y="3538852"/>
            <a:ext cx="326570" cy="23948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5" name="Picture 2" descr="C:\Users\mkasunic\Desktop\iStock_000017819240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9" b="89716" l="0" r="89882">
                        <a14:backgroundMark x1="39529" y1="42199" x2="39529" y2="42199"/>
                        <a14:backgroundMark x1="28235" y1="47163" x2="28235" y2="47163"/>
                        <a14:backgroundMark x1="46824" y1="45035" x2="46824" y2="45035"/>
                        <a14:backgroundMark x1="47529" y1="50000" x2="47529" y2="50000"/>
                        <a14:backgroundMark x1="40235" y1="50000" x2="40235" y2="50000"/>
                        <a14:backgroundMark x1="52706" y1="69858" x2="52706" y2="69858"/>
                        <a14:backgroundMark x1="37412" y1="69149" x2="37412" y2="69149"/>
                        <a14:backgroundMark x1="36235" y1="56383" x2="36235" y2="56383"/>
                        <a14:backgroundMark x1="35765" y1="56028" x2="35765" y2="56028"/>
                        <a14:backgroundMark x1="53647" y1="52837" x2="53647" y2="52837"/>
                        <a14:backgroundMark x1="53412" y1="54965" x2="53412" y2="54965"/>
                        <a14:backgroundMark x1="30588" y1="40426" x2="30588" y2="4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463" r="43546" b="14337"/>
          <a:stretch/>
        </p:blipFill>
        <p:spPr bwMode="auto">
          <a:xfrm flipH="1">
            <a:off x="5344858" y="4823671"/>
            <a:ext cx="1545772" cy="83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920868" y="4878095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66CC"/>
                </a:solidFill>
              </a:defRPr>
            </a:lvl1pPr>
          </a:lstStyle>
          <a:p>
            <a:pPr>
              <a:buNone/>
            </a:pPr>
            <a:r>
              <a:rPr lang="en-US" dirty="0"/>
              <a:t>Defect removal </a:t>
            </a:r>
            <a:br>
              <a:rPr lang="en-US" dirty="0"/>
            </a:br>
            <a:r>
              <a:rPr lang="en-US" dirty="0"/>
              <a:t>phase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70627" y="4181112"/>
            <a:ext cx="187423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Development phase</a:t>
            </a:r>
          </a:p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injects defects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Bent Arrow 27"/>
          <p:cNvSpPr/>
          <p:nvPr/>
        </p:nvSpPr>
        <p:spPr bwMode="auto">
          <a:xfrm rot="5400000">
            <a:off x="5344858" y="4475038"/>
            <a:ext cx="478973" cy="479265"/>
          </a:xfrm>
          <a:prstGeom prst="ben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23977" y="4303043"/>
            <a:ext cx="3046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Intermediate product with defects</a:t>
            </a:r>
            <a:endParaRPr lang="en-US" sz="1400" b="1" dirty="0"/>
          </a:p>
        </p:txBody>
      </p:sp>
      <p:cxnSp>
        <p:nvCxnSpPr>
          <p:cNvPr id="30" name="Straight Connector 29"/>
          <p:cNvCxnSpPr/>
          <p:nvPr/>
        </p:nvCxnSpPr>
        <p:spPr bwMode="auto">
          <a:xfrm flipH="1">
            <a:off x="5823977" y="4610820"/>
            <a:ext cx="293767" cy="103850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ight Arrow 30"/>
          <p:cNvSpPr/>
          <p:nvPr/>
        </p:nvSpPr>
        <p:spPr bwMode="auto">
          <a:xfrm flipH="1">
            <a:off x="5061832" y="4977250"/>
            <a:ext cx="326570" cy="23948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350" y="4823671"/>
            <a:ext cx="30732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The </a:t>
            </a:r>
            <a:r>
              <a:rPr lang="en-US" sz="2000" i="1" dirty="0" smtClean="0"/>
              <a:t>yield </a:t>
            </a:r>
            <a:r>
              <a:rPr lang="en-US" sz="2000" dirty="0" smtClean="0"/>
              <a:t>of a phase is</a:t>
            </a:r>
            <a:br>
              <a:rPr lang="en-US" sz="2000" dirty="0" smtClean="0"/>
            </a:br>
            <a:r>
              <a:rPr lang="en-US" sz="2000" dirty="0" smtClean="0"/>
              <a:t>the percentage of defects</a:t>
            </a:r>
            <a:br>
              <a:rPr lang="en-US" sz="2000" dirty="0" smtClean="0"/>
            </a:br>
            <a:r>
              <a:rPr lang="en-US" sz="2000" dirty="0" smtClean="0"/>
              <a:t>removed in that phase.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000384" y="4943271"/>
            <a:ext cx="1040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Yield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11342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835762" y="2249358"/>
            <a:ext cx="7477491" cy="974439"/>
          </a:xfrm>
          <a:prstGeom prst="rect">
            <a:avLst/>
          </a:prstGeom>
          <a:solidFill>
            <a:srgbClr val="C00000">
              <a:alpha val="1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35762" y="4114532"/>
            <a:ext cx="7477491" cy="974439"/>
          </a:xfrm>
          <a:prstGeom prst="rect">
            <a:avLst/>
          </a:prstGeom>
          <a:solidFill>
            <a:srgbClr val="C00000">
              <a:alpha val="1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Measures -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5763" y="1434620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injection rate</a:t>
            </a:r>
            <a:br>
              <a:rPr lang="en-US" sz="1800" dirty="0" smtClean="0"/>
            </a:br>
            <a:r>
              <a:rPr lang="en-US" sz="1800" dirty="0" smtClean="0"/>
              <a:t>for a process phase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801027" y="1408506"/>
            <a:ext cx="2236510" cy="738664"/>
            <a:chOff x="5931697" y="1612794"/>
            <a:chExt cx="2236510" cy="738664"/>
          </a:xfrm>
        </p:grpSpPr>
        <p:sp>
          <p:nvSpPr>
            <p:cNvPr id="5" name="TextBox 4"/>
            <p:cNvSpPr txBox="1"/>
            <p:nvPr/>
          </p:nvSpPr>
          <p:spPr>
            <a:xfrm>
              <a:off x="5931697" y="1612794"/>
              <a:ext cx="2236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# of defects injected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6036318" y="1982126"/>
              <a:ext cx="2009422" cy="0"/>
            </a:xfrm>
            <a:prstGeom prst="line">
              <a:avLst/>
            </a:prstGeom>
            <a:solidFill>
              <a:srgbClr val="5CA1FB"/>
            </a:solidFill>
            <a:ln w="63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6717863" y="198212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hour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35763" y="2405135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removal rate</a:t>
            </a:r>
            <a:br>
              <a:rPr lang="en-US" sz="1800" dirty="0" smtClean="0"/>
            </a:br>
            <a:r>
              <a:rPr lang="en-US" sz="1800" dirty="0" smtClean="0"/>
              <a:t>for a process phase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525311" y="2374417"/>
            <a:ext cx="2787943" cy="738664"/>
            <a:chOff x="5735612" y="2741683"/>
            <a:chExt cx="2787943" cy="738664"/>
          </a:xfrm>
        </p:grpSpPr>
        <p:sp>
          <p:nvSpPr>
            <p:cNvPr id="10" name="TextBox 9"/>
            <p:cNvSpPr txBox="1"/>
            <p:nvPr/>
          </p:nvSpPr>
          <p:spPr>
            <a:xfrm>
              <a:off x="5735612" y="2741683"/>
              <a:ext cx="2787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# of defects found &amp; fixed</a:t>
              </a: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5840233" y="3111015"/>
              <a:ext cx="2540000" cy="0"/>
            </a:xfrm>
            <a:prstGeom prst="line">
              <a:avLst/>
            </a:prstGeom>
            <a:solidFill>
              <a:srgbClr val="5CA1FB"/>
            </a:solidFill>
            <a:ln w="63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6691113" y="311101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hour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5763" y="347293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density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204984" y="3268272"/>
            <a:ext cx="1428596" cy="738664"/>
            <a:chOff x="6608411" y="4017328"/>
            <a:chExt cx="1428596" cy="738664"/>
          </a:xfrm>
        </p:grpSpPr>
        <p:sp>
          <p:nvSpPr>
            <p:cNvPr id="15" name="TextBox 14"/>
            <p:cNvSpPr txBox="1"/>
            <p:nvPr/>
          </p:nvSpPr>
          <p:spPr>
            <a:xfrm>
              <a:off x="6746949" y="4017328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# defects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6608411" y="4386660"/>
              <a:ext cx="1402948" cy="0"/>
            </a:xfrm>
            <a:prstGeom prst="line">
              <a:avLst/>
            </a:prstGeom>
            <a:solidFill>
              <a:srgbClr val="5CA1FB"/>
            </a:solidFill>
            <a:ln w="63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6608411" y="4386660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product size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35763" y="4351279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Review rate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641990" y="4193233"/>
            <a:ext cx="2554584" cy="738664"/>
            <a:chOff x="5315010" y="5236527"/>
            <a:chExt cx="2554584" cy="738664"/>
          </a:xfrm>
        </p:grpSpPr>
        <p:sp>
          <p:nvSpPr>
            <p:cNvPr id="20" name="TextBox 19"/>
            <p:cNvSpPr txBox="1"/>
            <p:nvPr/>
          </p:nvSpPr>
          <p:spPr>
            <a:xfrm>
              <a:off x="5453548" y="5236527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product size reviewed</a:t>
              </a: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5315010" y="5605859"/>
              <a:ext cx="2487601" cy="0"/>
            </a:xfrm>
            <a:prstGeom prst="line">
              <a:avLst/>
            </a:prstGeom>
            <a:solidFill>
              <a:srgbClr val="5CA1FB"/>
            </a:solidFill>
            <a:ln w="63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6240708" y="560585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hour</a:t>
              </a:r>
            </a:p>
          </p:txBody>
        </p:sp>
      </p:grpSp>
      <p:cxnSp>
        <p:nvCxnSpPr>
          <p:cNvPr id="31" name="Straight Connector 30"/>
          <p:cNvCxnSpPr/>
          <p:nvPr/>
        </p:nvCxnSpPr>
        <p:spPr bwMode="auto">
          <a:xfrm>
            <a:off x="835763" y="2249358"/>
            <a:ext cx="7477491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35763" y="3223797"/>
            <a:ext cx="7477491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835763" y="4114532"/>
            <a:ext cx="7477491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35763" y="5077565"/>
            <a:ext cx="7477491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835763" y="524622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Phase yield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835763" y="5865502"/>
            <a:ext cx="7477491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5884466" y="5126644"/>
            <a:ext cx="2159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% defects removed</a:t>
            </a:r>
            <a:br>
              <a:rPr lang="en-US" sz="1800" dirty="0" smtClean="0"/>
            </a:br>
            <a:r>
              <a:rPr lang="en-US" sz="1800" dirty="0" smtClean="0"/>
              <a:t>in a specific phase</a:t>
            </a:r>
            <a:endParaRPr lang="en-US" sz="1800" dirty="0"/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835763" y="1322685"/>
            <a:ext cx="7477491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31370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013786" y="1447800"/>
            <a:ext cx="7746039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Defining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cost of quality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Defect removal techniques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TSP quality measures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685395" y="3300698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pic>
        <p:nvPicPr>
          <p:cNvPr id="32770" name="Picture 2" descr="C:\Users\mkasunic\Desktop\iStock_00002009316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03" y="4273895"/>
            <a:ext cx="2150660" cy="16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841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Dedicated to Producing High-Quality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Quality is now expected by customers and is ceasing to be a point of differentiation; it is a prerequisite.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Quality </a:t>
            </a:r>
            <a:r>
              <a:rPr lang="en-US" sz="1800" dirty="0"/>
              <a:t>management is integral to developing work products and services </a:t>
            </a:r>
            <a:r>
              <a:rPr lang="en-US" sz="1800" dirty="0" smtClean="0"/>
              <a:t>that meet or exceed customer expectations.</a:t>
            </a:r>
            <a:endParaRPr lang="en-US" sz="1800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An emphasis on quality must permeate the entire development process.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Conducting effective reviews and inspections can be challenging but the rewards are significant: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R</a:t>
            </a:r>
            <a:r>
              <a:rPr lang="en-US" dirty="0" smtClean="0"/>
              <a:t>ework is significantly reduced when </a:t>
            </a:r>
            <a:br>
              <a:rPr lang="en-US" dirty="0" smtClean="0"/>
            </a:br>
            <a:r>
              <a:rPr lang="en-US" dirty="0" smtClean="0"/>
              <a:t>defects are found/fixed soon after they </a:t>
            </a:r>
            <a:br>
              <a:rPr lang="en-US" dirty="0" smtClean="0"/>
            </a:br>
            <a:r>
              <a:rPr lang="en-US" dirty="0" smtClean="0"/>
              <a:t>are injected.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Reducing rework will enable you to better </a:t>
            </a:r>
            <a:br>
              <a:rPr lang="en-US" dirty="0" smtClean="0"/>
            </a:br>
            <a:r>
              <a:rPr lang="en-US" dirty="0" smtClean="0"/>
              <a:t>meet the schedule constraints.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You will produce higher-quality products </a:t>
            </a:r>
            <a:br>
              <a:rPr lang="en-US" dirty="0" smtClean="0"/>
            </a:br>
            <a:r>
              <a:rPr lang="en-US" dirty="0" smtClean="0"/>
              <a:t>that will make you proud.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033" y="3702268"/>
            <a:ext cx="3170621" cy="237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56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technical usage, quality can have two meanings: </a:t>
            </a:r>
            <a:endParaRPr lang="en-US" dirty="0" smtClean="0"/>
          </a:p>
          <a:p>
            <a:pPr marL="457200">
              <a:spcBef>
                <a:spcPts val="1200"/>
              </a:spcBef>
              <a:spcAft>
                <a:spcPts val="0"/>
              </a:spcAft>
              <a:buSzPct val="100000"/>
            </a:pPr>
            <a:r>
              <a:rPr lang="en-US" dirty="0" smtClean="0"/>
              <a:t>the </a:t>
            </a:r>
            <a:r>
              <a:rPr lang="en-US" dirty="0"/>
              <a:t>characteristics of a product or service that bear on its ability to satisfy stated or implied </a:t>
            </a:r>
            <a:r>
              <a:rPr lang="en-US" dirty="0" smtClean="0"/>
              <a:t>needs (</a:t>
            </a:r>
            <a:r>
              <a:rPr lang="en-US" dirty="0"/>
              <a:t>According to Philip Crosby, quality means “conformance to requirements</a:t>
            </a:r>
            <a:r>
              <a:rPr lang="en-US" dirty="0" smtClean="0"/>
              <a:t>.”)</a:t>
            </a:r>
          </a:p>
          <a:p>
            <a:pPr marL="457200">
              <a:spcBef>
                <a:spcPts val="1600"/>
              </a:spcBef>
              <a:spcAft>
                <a:spcPts val="0"/>
              </a:spcAft>
              <a:buSzPct val="100000"/>
            </a:pPr>
            <a:r>
              <a:rPr lang="en-US" dirty="0" smtClean="0"/>
              <a:t>a </a:t>
            </a:r>
            <a:r>
              <a:rPr lang="en-US" dirty="0"/>
              <a:t>product or service free of </a:t>
            </a:r>
            <a:r>
              <a:rPr lang="en-US" dirty="0" smtClean="0"/>
              <a:t>deficiencies (</a:t>
            </a:r>
            <a:r>
              <a:rPr lang="en-US" dirty="0"/>
              <a:t>According to Joseph </a:t>
            </a:r>
            <a:r>
              <a:rPr lang="en-US" dirty="0" err="1"/>
              <a:t>Juran</a:t>
            </a:r>
            <a:r>
              <a:rPr lang="en-US" dirty="0"/>
              <a:t>, quality means “fitness for use</a:t>
            </a:r>
            <a:r>
              <a:rPr lang="en-US" dirty="0" smtClean="0"/>
              <a:t>.”)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4" y="5210348"/>
            <a:ext cx="714132" cy="9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5435599"/>
            <a:ext cx="4291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Source: The American Society for Quality; Quality Glossary; </a:t>
            </a:r>
            <a:br>
              <a:rPr lang="en-US" sz="1200" dirty="0" smtClean="0"/>
            </a:br>
            <a:r>
              <a:rPr lang="en-US" sz="1200" dirty="0" smtClean="0"/>
              <a:t>http</a:t>
            </a:r>
            <a:r>
              <a:rPr lang="en-US" sz="1200" dirty="0"/>
              <a:t>://asq.org/glossary/q.html</a:t>
            </a:r>
            <a:endParaRPr lang="en-US" sz="1200" dirty="0" smtClean="0"/>
          </a:p>
        </p:txBody>
      </p:sp>
      <p:pic>
        <p:nvPicPr>
          <p:cNvPr id="6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285452" y="1676400"/>
            <a:ext cx="657947" cy="62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285452" y="2725477"/>
            <a:ext cx="650470" cy="66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446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the Definitions of Quality</a:t>
            </a:r>
            <a:endParaRPr lang="en-US" dirty="0"/>
          </a:p>
        </p:txBody>
      </p:sp>
      <p:pic>
        <p:nvPicPr>
          <p:cNvPr id="4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543050" y="1298628"/>
            <a:ext cx="657947" cy="62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4793952" y="1314808"/>
            <a:ext cx="650470" cy="66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30300" y="1333900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Features that meet</a:t>
            </a:r>
            <a:r>
              <a:rPr lang="en-US" sz="1800" dirty="0"/>
              <a:t> </a:t>
            </a:r>
            <a:r>
              <a:rPr lang="en-US" sz="1800" dirty="0" smtClean="0"/>
              <a:t>or</a:t>
            </a:r>
            <a:br>
              <a:rPr lang="en-US" sz="1800" dirty="0" smtClean="0"/>
            </a:br>
            <a:r>
              <a:rPr lang="en-US" sz="1800" dirty="0" smtClean="0"/>
              <a:t>exceed customer needs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17422" y="142280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Freedom from deficiencies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406900" y="1104900"/>
            <a:ext cx="0" cy="523240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43050" y="2159000"/>
            <a:ext cx="8258050" cy="0"/>
          </a:xfrm>
          <a:prstGeom prst="line">
            <a:avLst/>
          </a:prstGeom>
          <a:solidFill>
            <a:srgbClr val="5CA1FB"/>
          </a:solidFill>
          <a:ln w="1905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41450" y="2298700"/>
            <a:ext cx="395653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Higher quality enables an organization to: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increase customer satisfaction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meet or exceed competition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increase market share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secure premium prices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2075" y="2298700"/>
            <a:ext cx="4424609" cy="26007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Higher quality enables an organization to: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reduce rework and waste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reduce field failures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/>
              <a:t>reduce customer dissatisfaction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reduce pilot testing time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shorten time to put new products on market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increase capacity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/>
              <a:t>improve delivery performance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450" y="5430798"/>
            <a:ext cx="3399457" cy="66172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1600" dirty="0" smtClean="0"/>
              <a:t>The major effect is on sales.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Usually, high quality costs more.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72075" y="5430798"/>
            <a:ext cx="3295261" cy="66172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1600" dirty="0" smtClean="0"/>
              <a:t>The major effect is on costs.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/>
              <a:t>Usually, high quality costs less.</a:t>
            </a:r>
          </a:p>
        </p:txBody>
      </p:sp>
    </p:spTree>
    <p:extLst>
      <p:ext uri="{BB962C8B-B14F-4D97-AF65-F5344CB8AC3E}">
        <p14:creationId xmlns:p14="http://schemas.microsoft.com/office/powerpoint/2010/main" val="1470140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Quality Focus : Freedom From 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282700"/>
          </a:xfrm>
        </p:spPr>
        <p:txBody>
          <a:bodyPr/>
          <a:lstStyle/>
          <a:p>
            <a:r>
              <a:rPr lang="en-US" dirty="0" smtClean="0"/>
              <a:t>The TSP quality focus is to reduce and then eliminate defects in work</a:t>
            </a:r>
            <a:br>
              <a:rPr lang="en-US" dirty="0" smtClean="0"/>
            </a:br>
            <a:r>
              <a:rPr lang="en-US" dirty="0" smtClean="0"/>
              <a:t>products and services.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9800" y="26797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Why?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2191782"/>
            <a:ext cx="2286000" cy="1714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0175" y="2482815"/>
            <a:ext cx="4910319" cy="284693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1800" dirty="0" smtClean="0"/>
              <a:t>Reducing and eliminating defects will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 smtClean="0"/>
              <a:t>reduce rework and waste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 smtClean="0"/>
              <a:t>reduce field failures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/>
              <a:t>reduce customer dissatisfaction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 smtClean="0"/>
              <a:t>reduce pilot testing time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 smtClean="0"/>
              <a:t>shorten time to put new products on market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 smtClean="0"/>
              <a:t>increase capacity</a:t>
            </a:r>
          </a:p>
          <a:p>
            <a:pPr marL="285750" indent="-285750">
              <a:spcBef>
                <a:spcPts val="600"/>
              </a:spcBef>
            </a:pPr>
            <a:r>
              <a:rPr lang="en-US" sz="1800" dirty="0" smtClean="0"/>
              <a:t>improve delivery performance</a:t>
            </a:r>
          </a:p>
        </p:txBody>
      </p:sp>
    </p:spTree>
    <p:extLst>
      <p:ext uri="{BB962C8B-B14F-4D97-AF65-F5344CB8AC3E}">
        <p14:creationId xmlns:p14="http://schemas.microsoft.com/office/powerpoint/2010/main" val="1680364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What is a defect?</a:t>
            </a:r>
          </a:p>
        </p:txBody>
      </p:sp>
    </p:spTree>
    <p:extLst>
      <p:ext uri="{BB962C8B-B14F-4D97-AF65-F5344CB8AC3E}">
        <p14:creationId xmlns:p14="http://schemas.microsoft.com/office/powerpoint/2010/main" val="22675509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Defect?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184400"/>
          </a:xfrm>
        </p:spPr>
        <p:txBody>
          <a:bodyPr/>
          <a:lstStyle/>
          <a:p>
            <a:r>
              <a:rPr lang="en-US" dirty="0" smtClean="0"/>
              <a:t>defect (noun)</a:t>
            </a:r>
          </a:p>
          <a:p>
            <a:pPr marL="685800" indent="-457200">
              <a:buSzPct val="100000"/>
              <a:buFont typeface="+mj-lt"/>
              <a:buAutoNum type="arabicPeriod"/>
            </a:pPr>
            <a:r>
              <a:rPr lang="en-US" dirty="0" smtClean="0"/>
              <a:t>a shortcoming, fault, or imperfection</a:t>
            </a:r>
          </a:p>
          <a:p>
            <a:pPr marL="685800" indent="-457200">
              <a:buSzPct val="100000"/>
              <a:buFont typeface="+mj-lt"/>
              <a:buAutoNum type="arabicPeriod"/>
            </a:pPr>
            <a:r>
              <a:rPr lang="en-US" dirty="0" smtClean="0"/>
              <a:t>lack or want, especially of something essential to perfection or </a:t>
            </a:r>
            <a:br>
              <a:rPr lang="en-US" dirty="0" smtClean="0"/>
            </a:br>
            <a:r>
              <a:rPr lang="en-US" dirty="0" smtClean="0"/>
              <a:t>completeness; deficiency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3100" y="3374092"/>
            <a:ext cx="5803900" cy="135421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In TSP, a defect is anything that causes </a:t>
            </a:r>
            <a:r>
              <a:rPr lang="en-US" sz="1800" i="1" dirty="0" smtClean="0"/>
              <a:t>rework</a:t>
            </a:r>
            <a:r>
              <a:rPr lang="en-US" sz="1800" dirty="0" smtClean="0"/>
              <a:t> of your</a:t>
            </a:r>
            <a:br>
              <a:rPr lang="en-US" sz="1800" dirty="0" smtClean="0"/>
            </a:br>
            <a:r>
              <a:rPr lang="en-US" sz="1800" dirty="0" smtClean="0"/>
              <a:t>work product after it has been completed.</a:t>
            </a:r>
          </a:p>
          <a:p>
            <a:pPr algn="l">
              <a:spcBef>
                <a:spcPts val="1200"/>
              </a:spcBef>
              <a:buNone/>
            </a:pPr>
            <a:r>
              <a:rPr lang="en-US" sz="1800" dirty="0" smtClean="0"/>
              <a:t>By </a:t>
            </a:r>
            <a:r>
              <a:rPr lang="en-US" sz="1800" i="1" dirty="0" smtClean="0"/>
              <a:t>completed</a:t>
            </a:r>
            <a:r>
              <a:rPr lang="en-US" sz="1800" dirty="0" smtClean="0"/>
              <a:t>, we mean that the work product met</a:t>
            </a:r>
            <a:br>
              <a:rPr lang="en-US" sz="1800" dirty="0" smtClean="0"/>
            </a:br>
            <a:r>
              <a:rPr lang="en-US" sz="1800" dirty="0" smtClean="0"/>
              <a:t>the exit criteria of a process description.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940" y="4969193"/>
            <a:ext cx="1623060" cy="107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477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12124</TotalTime>
  <Pages>7</Pages>
  <Words>1928</Words>
  <Application>Microsoft Office PowerPoint</Application>
  <PresentationFormat>Letter Paper (8.5x11 in)</PresentationFormat>
  <Paragraphs>402</Paragraphs>
  <Slides>43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MS PGothic</vt:lpstr>
      <vt:lpstr>Arial</vt:lpstr>
      <vt:lpstr>Cambria Math</vt:lpstr>
      <vt:lpstr>Times</vt:lpstr>
      <vt:lpstr>Times New Roman</vt:lpstr>
      <vt:lpstr>Wingdings</vt:lpstr>
      <vt:lpstr>courseware</vt:lpstr>
      <vt:lpstr>1_courseware</vt:lpstr>
      <vt:lpstr>2_courseware</vt:lpstr>
      <vt:lpstr>Bitmap Image</vt:lpstr>
      <vt:lpstr>PowerPoint Presentation</vt:lpstr>
      <vt:lpstr>PowerPoint Presentation</vt:lpstr>
      <vt:lpstr>Topics</vt:lpstr>
      <vt:lpstr>PowerPoint Presentation</vt:lpstr>
      <vt:lpstr>Quality Defined</vt:lpstr>
      <vt:lpstr>Comparing the Definitions of Quality</vt:lpstr>
      <vt:lpstr>TSP Quality Focus : Freedom From Deficiencies</vt:lpstr>
      <vt:lpstr>PowerPoint Presentation</vt:lpstr>
      <vt:lpstr>What is a Defect?</vt:lpstr>
      <vt:lpstr>Exercise: Identifying Defect Types</vt:lpstr>
      <vt:lpstr>Topics</vt:lpstr>
      <vt:lpstr>Defect Injection</vt:lpstr>
      <vt:lpstr>Rework Costs Skyrocket When Defects Are Found Late in the Process</vt:lpstr>
      <vt:lpstr>Rework Costs Skyrocket When Defects Found Late in the Process</vt:lpstr>
      <vt:lpstr>Why Is It Cost-Effective to Find/Fix Defects Early?</vt:lpstr>
      <vt:lpstr>TSP Cost of Quality</vt:lpstr>
      <vt:lpstr>Failure Costs</vt:lpstr>
      <vt:lpstr>Appraisal and Prevention</vt:lpstr>
      <vt:lpstr>Comparing the Costs</vt:lpstr>
      <vt:lpstr>Topics</vt:lpstr>
      <vt:lpstr>Approaches To Defect Removal</vt:lpstr>
      <vt:lpstr>Personal Review: Principles</vt:lpstr>
      <vt:lpstr>The Review Checklist</vt:lpstr>
      <vt:lpstr>Follow Sound Review Practices</vt:lpstr>
      <vt:lpstr>Inspections</vt:lpstr>
      <vt:lpstr>TSP Inspections</vt:lpstr>
      <vt:lpstr>The Walkthrough</vt:lpstr>
      <vt:lpstr>Pilot Test</vt:lpstr>
      <vt:lpstr>Summary: Approaches To Defect Removal</vt:lpstr>
      <vt:lpstr>TSP Approach: Build Quality Into the Product</vt:lpstr>
      <vt:lpstr>Defect Removal Phases</vt:lpstr>
      <vt:lpstr>Example: Defect Removal</vt:lpstr>
      <vt:lpstr>Example: When Personal Review is Omitted</vt:lpstr>
      <vt:lpstr>Topics</vt:lpstr>
      <vt:lpstr>Quality Measures</vt:lpstr>
      <vt:lpstr>Defect Injection Rate</vt:lpstr>
      <vt:lpstr>Defect Removal Rate</vt:lpstr>
      <vt:lpstr>Defect Density</vt:lpstr>
      <vt:lpstr>Review Rate</vt:lpstr>
      <vt:lpstr>The Yield Quality Measure</vt:lpstr>
      <vt:lpstr>Quality Measures - Summary</vt:lpstr>
      <vt:lpstr>Topics</vt:lpstr>
      <vt:lpstr>Be Dedicated to Producing High-Quality</vt:lpstr>
    </vt:vector>
  </TitlesOfParts>
  <Company>The 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Stacy Mitchell</dc:creator>
  <cp:lastModifiedBy>wrn_loc_adm</cp:lastModifiedBy>
  <cp:revision>253</cp:revision>
  <cp:lastPrinted>2000-12-21T16:04:54Z</cp:lastPrinted>
  <dcterms:created xsi:type="dcterms:W3CDTF">2001-03-28T15:45:23Z</dcterms:created>
  <dcterms:modified xsi:type="dcterms:W3CDTF">2018-09-06T00:15:39Z</dcterms:modified>
</cp:coreProperties>
</file>